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355" r:id="rId2"/>
    <p:sldId id="426" r:id="rId3"/>
    <p:sldId id="362" r:id="rId4"/>
    <p:sldId id="363" r:id="rId5"/>
    <p:sldId id="364" r:id="rId6"/>
    <p:sldId id="365"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41" r:id="rId30"/>
    <p:sldId id="388" r:id="rId31"/>
    <p:sldId id="389" r:id="rId32"/>
    <p:sldId id="390" r:id="rId33"/>
    <p:sldId id="391" r:id="rId34"/>
    <p:sldId id="392" r:id="rId35"/>
    <p:sldId id="326" r:id="rId36"/>
    <p:sldId id="393" r:id="rId37"/>
    <p:sldId id="394" r:id="rId38"/>
    <p:sldId id="395" r:id="rId39"/>
    <p:sldId id="396" r:id="rId40"/>
    <p:sldId id="397" r:id="rId41"/>
    <p:sldId id="398" r:id="rId42"/>
    <p:sldId id="399" r:id="rId43"/>
    <p:sldId id="400" r:id="rId44"/>
    <p:sldId id="401" r:id="rId45"/>
    <p:sldId id="402" r:id="rId46"/>
    <p:sldId id="403" r:id="rId47"/>
    <p:sldId id="356" r:id="rId48"/>
    <p:sldId id="357" r:id="rId49"/>
    <p:sldId id="358" r:id="rId50"/>
    <p:sldId id="359" r:id="rId51"/>
    <p:sldId id="360" r:id="rId52"/>
    <p:sldId id="361"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257" r:id="rId76"/>
    <p:sldId id="274" r:id="rId77"/>
    <p:sldId id="275" r:id="rId78"/>
    <p:sldId id="276" r:id="rId79"/>
    <p:sldId id="277" r:id="rId80"/>
    <p:sldId id="278" r:id="rId81"/>
    <p:sldId id="279" r:id="rId82"/>
    <p:sldId id="280" r:id="rId83"/>
    <p:sldId id="281" r:id="rId84"/>
    <p:sldId id="282" r:id="rId85"/>
    <p:sldId id="259" r:id="rId86"/>
    <p:sldId id="302" r:id="rId87"/>
    <p:sldId id="283" r:id="rId88"/>
    <p:sldId id="284" r:id="rId89"/>
    <p:sldId id="285" r:id="rId90"/>
    <p:sldId id="286" r:id="rId91"/>
    <p:sldId id="287" r:id="rId92"/>
    <p:sldId id="290" r:id="rId93"/>
    <p:sldId id="291" r:id="rId94"/>
    <p:sldId id="292" r:id="rId95"/>
    <p:sldId id="293" r:id="rId96"/>
    <p:sldId id="295" r:id="rId97"/>
    <p:sldId id="296" r:id="rId98"/>
    <p:sldId id="297" r:id="rId99"/>
    <p:sldId id="294" r:id="rId100"/>
    <p:sldId id="288" r:id="rId101"/>
    <p:sldId id="289" r:id="rId102"/>
    <p:sldId id="301" r:id="rId103"/>
    <p:sldId id="298" r:id="rId104"/>
    <p:sldId id="299" r:id="rId105"/>
    <p:sldId id="300" r:id="rId106"/>
    <p:sldId id="303" r:id="rId107"/>
    <p:sldId id="347" r:id="rId108"/>
    <p:sldId id="260" r:id="rId109"/>
    <p:sldId id="349" r:id="rId110"/>
    <p:sldId id="350" r:id="rId111"/>
    <p:sldId id="351" r:id="rId112"/>
    <p:sldId id="309" r:id="rId113"/>
    <p:sldId id="304" r:id="rId114"/>
    <p:sldId id="305" r:id="rId115"/>
    <p:sldId id="310" r:id="rId116"/>
    <p:sldId id="311" r:id="rId117"/>
    <p:sldId id="312" r:id="rId118"/>
    <p:sldId id="306" r:id="rId119"/>
    <p:sldId id="307" r:id="rId120"/>
    <p:sldId id="308" r:id="rId121"/>
    <p:sldId id="352" r:id="rId122"/>
    <p:sldId id="353" r:id="rId123"/>
    <p:sldId id="354" r:id="rId124"/>
    <p:sldId id="348" r:id="rId125"/>
    <p:sldId id="314" r:id="rId126"/>
    <p:sldId id="315" r:id="rId127"/>
    <p:sldId id="316" r:id="rId128"/>
    <p:sldId id="317" r:id="rId129"/>
    <p:sldId id="318" r:id="rId130"/>
    <p:sldId id="319" r:id="rId131"/>
    <p:sldId id="320" r:id="rId132"/>
    <p:sldId id="321" r:id="rId133"/>
    <p:sldId id="322" r:id="rId134"/>
    <p:sldId id="323" r:id="rId135"/>
    <p:sldId id="324" r:id="rId136"/>
    <p:sldId id="325" r:id="rId137"/>
    <p:sldId id="261" r:id="rId138"/>
    <p:sldId id="32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C3ED35-A685-49AB-BBCC-49709F692F9A}">
          <p14:sldIdLst>
            <p14:sldId id="355"/>
            <p14:sldId id="426"/>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41"/>
            <p14:sldId id="388"/>
            <p14:sldId id="389"/>
            <p14:sldId id="390"/>
            <p14:sldId id="391"/>
            <p14:sldId id="392"/>
            <p14:sldId id="326"/>
            <p14:sldId id="393"/>
            <p14:sldId id="394"/>
            <p14:sldId id="395"/>
            <p14:sldId id="396"/>
            <p14:sldId id="397"/>
            <p14:sldId id="398"/>
            <p14:sldId id="399"/>
            <p14:sldId id="400"/>
            <p14:sldId id="401"/>
            <p14:sldId id="402"/>
            <p14:sldId id="403"/>
            <p14:sldId id="356"/>
            <p14:sldId id="357"/>
            <p14:sldId id="358"/>
            <p14:sldId id="359"/>
            <p14:sldId id="360"/>
            <p14:sldId id="361"/>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257"/>
            <p14:sldId id="274"/>
            <p14:sldId id="275"/>
            <p14:sldId id="276"/>
            <p14:sldId id="277"/>
            <p14:sldId id="278"/>
            <p14:sldId id="279"/>
            <p14:sldId id="280"/>
            <p14:sldId id="281"/>
            <p14:sldId id="282"/>
            <p14:sldId id="259"/>
            <p14:sldId id="302"/>
            <p14:sldId id="283"/>
            <p14:sldId id="284"/>
            <p14:sldId id="285"/>
            <p14:sldId id="286"/>
            <p14:sldId id="287"/>
            <p14:sldId id="290"/>
            <p14:sldId id="291"/>
            <p14:sldId id="292"/>
            <p14:sldId id="293"/>
            <p14:sldId id="295"/>
            <p14:sldId id="296"/>
            <p14:sldId id="297"/>
            <p14:sldId id="294"/>
            <p14:sldId id="288"/>
            <p14:sldId id="289"/>
            <p14:sldId id="301"/>
            <p14:sldId id="298"/>
            <p14:sldId id="299"/>
            <p14:sldId id="300"/>
            <p14:sldId id="303"/>
            <p14:sldId id="347"/>
            <p14:sldId id="260"/>
            <p14:sldId id="349"/>
            <p14:sldId id="350"/>
            <p14:sldId id="351"/>
            <p14:sldId id="309"/>
            <p14:sldId id="304"/>
            <p14:sldId id="305"/>
            <p14:sldId id="310"/>
            <p14:sldId id="311"/>
            <p14:sldId id="312"/>
            <p14:sldId id="306"/>
            <p14:sldId id="307"/>
            <p14:sldId id="308"/>
            <p14:sldId id="352"/>
            <p14:sldId id="353"/>
            <p14:sldId id="354"/>
            <p14:sldId id="348"/>
            <p14:sldId id="314"/>
            <p14:sldId id="315"/>
            <p14:sldId id="316"/>
            <p14:sldId id="317"/>
            <p14:sldId id="318"/>
            <p14:sldId id="319"/>
            <p14:sldId id="320"/>
            <p14:sldId id="321"/>
            <p14:sldId id="322"/>
            <p14:sldId id="323"/>
            <p14:sldId id="324"/>
            <p14:sldId id="325"/>
            <p14:sldId id="261"/>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7" autoAdjust="0"/>
    <p:restoredTop sz="94660"/>
  </p:normalViewPr>
  <p:slideViewPr>
    <p:cSldViewPr snapToGrid="0">
      <p:cViewPr varScale="1">
        <p:scale>
          <a:sx n="95" d="100"/>
          <a:sy n="95" d="100"/>
        </p:scale>
        <p:origin x="67"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D44AE-40AA-4F9E-BE20-7AA6CB7B5EB7}" type="datetimeFigureOut">
              <a:rPr lang="en-IN" smtClean="0"/>
              <a:t>28-05-2023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08F7D-FE78-499A-9165-8A9C94DCE6C3}" type="slidenum">
              <a:rPr lang="en-IN" smtClean="0"/>
              <a:t>‹#›</a:t>
            </a:fld>
            <a:endParaRPr lang="en-IN"/>
          </a:p>
        </p:txBody>
      </p:sp>
    </p:spTree>
    <p:extLst>
      <p:ext uri="{BB962C8B-B14F-4D97-AF65-F5344CB8AC3E}">
        <p14:creationId xmlns:p14="http://schemas.microsoft.com/office/powerpoint/2010/main" val="540700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DDD6AF18-51B5-404F-9DF5-A4D5D74489DA}"/>
              </a:ext>
            </a:extLst>
          </p:cNvPr>
          <p:cNvSpPr>
            <a:spLocks noGrp="1" noChangeArrowheads="1"/>
          </p:cNvSpPr>
          <p:nvPr>
            <p:ph type="dt"/>
          </p:nvPr>
        </p:nvSpPr>
        <p:spPr>
          <a:ln/>
        </p:spPr>
        <p:txBody>
          <a:bodyPr/>
          <a:lstStyle/>
          <a:p>
            <a:r>
              <a:rPr lang="en-US" altLang="en-US"/>
              <a:t>03/07/20</a:t>
            </a:r>
          </a:p>
        </p:txBody>
      </p:sp>
      <p:sp>
        <p:nvSpPr>
          <p:cNvPr id="5" name="Rectangle 15">
            <a:extLst>
              <a:ext uri="{FF2B5EF4-FFF2-40B4-BE49-F238E27FC236}">
                <a16:creationId xmlns:a16="http://schemas.microsoft.com/office/drawing/2014/main" id="{A1AE1B32-90AD-4269-9D1E-9BE688A27050}"/>
              </a:ext>
            </a:extLst>
          </p:cNvPr>
          <p:cNvSpPr>
            <a:spLocks noGrp="1" noChangeArrowheads="1"/>
          </p:cNvSpPr>
          <p:nvPr>
            <p:ph type="sldNum"/>
          </p:nvPr>
        </p:nvSpPr>
        <p:spPr>
          <a:ln/>
        </p:spPr>
        <p:txBody>
          <a:bodyPr/>
          <a:lstStyle/>
          <a:p>
            <a:fld id="{B246B5BE-92F4-412E-A159-76691D258515}" type="slidenum">
              <a:rPr lang="en-US" altLang="en-US"/>
              <a:pPr/>
              <a:t>125</a:t>
            </a:fld>
            <a:endParaRPr lang="en-US" altLang="en-US"/>
          </a:p>
        </p:txBody>
      </p:sp>
      <p:sp>
        <p:nvSpPr>
          <p:cNvPr id="91137" name="Rectangle 1">
            <a:extLst>
              <a:ext uri="{FF2B5EF4-FFF2-40B4-BE49-F238E27FC236}">
                <a16:creationId xmlns:a16="http://schemas.microsoft.com/office/drawing/2014/main" id="{66708C9B-5EE2-4525-93D1-2CB0CAA15C83}"/>
              </a:ext>
            </a:extLst>
          </p:cNvPr>
          <p:cNvSpPr txBox="1">
            <a:spLocks noGrp="1" noRot="1" noChangeAspect="1" noChangeArrowheads="1"/>
          </p:cNvSpPr>
          <p:nvPr>
            <p:ph type="sldImg"/>
          </p:nvPr>
        </p:nvSpPr>
        <p:spPr bwMode="auto">
          <a:xfrm>
            <a:off x="382588" y="685800"/>
            <a:ext cx="6089650"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E2165D76-D3F1-4D24-BDBC-1B7FC0A9255F}"/>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4928-6B49-4266-9C1B-D42F45FBB8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5AB507-BEB3-40B6-B31D-1E4D71066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FAFD7A-4B41-4744-9C07-7ACA33F7DBF3}"/>
              </a:ext>
            </a:extLst>
          </p:cNvPr>
          <p:cNvSpPr>
            <a:spLocks noGrp="1"/>
          </p:cNvSpPr>
          <p:nvPr>
            <p:ph type="dt" sz="half" idx="10"/>
          </p:nvPr>
        </p:nvSpPr>
        <p:spPr/>
        <p:txBody>
          <a:bodyPr/>
          <a:lstStyle/>
          <a:p>
            <a:fld id="{E734BC22-1167-4D64-8ACF-E048CB613C13}" type="datetime1">
              <a:rPr lang="en-IN" smtClean="0"/>
              <a:t>28-05-2023</a:t>
            </a:fld>
            <a:endParaRPr lang="en-IN"/>
          </a:p>
        </p:txBody>
      </p:sp>
      <p:sp>
        <p:nvSpPr>
          <p:cNvPr id="5" name="Footer Placeholder 4">
            <a:extLst>
              <a:ext uri="{FF2B5EF4-FFF2-40B4-BE49-F238E27FC236}">
                <a16:creationId xmlns:a16="http://schemas.microsoft.com/office/drawing/2014/main" id="{25C5258E-54A5-4949-83A7-93E71561BC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ADE5A7-624E-4F6B-80E2-5C4BB998D989}"/>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218341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07D0-61A5-4C7D-B681-EA6DBB86D3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A92AEF-8456-4F8B-81A2-BDE157204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34E030-ACF4-44BD-8F8F-AF31735DA33C}"/>
              </a:ext>
            </a:extLst>
          </p:cNvPr>
          <p:cNvSpPr>
            <a:spLocks noGrp="1"/>
          </p:cNvSpPr>
          <p:nvPr>
            <p:ph type="dt" sz="half" idx="10"/>
          </p:nvPr>
        </p:nvSpPr>
        <p:spPr/>
        <p:txBody>
          <a:bodyPr/>
          <a:lstStyle/>
          <a:p>
            <a:fld id="{4D2E19AB-BF99-47BE-91CC-94D0AF4B9191}" type="datetime1">
              <a:rPr lang="en-IN" smtClean="0"/>
              <a:t>28-05-2023</a:t>
            </a:fld>
            <a:endParaRPr lang="en-IN"/>
          </a:p>
        </p:txBody>
      </p:sp>
      <p:sp>
        <p:nvSpPr>
          <p:cNvPr id="5" name="Footer Placeholder 4">
            <a:extLst>
              <a:ext uri="{FF2B5EF4-FFF2-40B4-BE49-F238E27FC236}">
                <a16:creationId xmlns:a16="http://schemas.microsoft.com/office/drawing/2014/main" id="{85EB247A-D4D3-4283-ADA6-C8CEBD47D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2B1BA-A0A7-4930-819F-252F78A24F8B}"/>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72390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49671-8885-4ACA-9DFA-9F4DEE1EBD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05D03B-E295-4D39-9D28-9917F2DCE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D89A5F-F84F-4654-91CC-A92DD5B02C68}"/>
              </a:ext>
            </a:extLst>
          </p:cNvPr>
          <p:cNvSpPr>
            <a:spLocks noGrp="1"/>
          </p:cNvSpPr>
          <p:nvPr>
            <p:ph type="dt" sz="half" idx="10"/>
          </p:nvPr>
        </p:nvSpPr>
        <p:spPr/>
        <p:txBody>
          <a:bodyPr/>
          <a:lstStyle/>
          <a:p>
            <a:fld id="{DCAE4E44-2D2D-4AD6-B9BD-D792B4DDFA54}" type="datetime1">
              <a:rPr lang="en-IN" smtClean="0"/>
              <a:t>28-05-2023</a:t>
            </a:fld>
            <a:endParaRPr lang="en-IN"/>
          </a:p>
        </p:txBody>
      </p:sp>
      <p:sp>
        <p:nvSpPr>
          <p:cNvPr id="5" name="Footer Placeholder 4">
            <a:extLst>
              <a:ext uri="{FF2B5EF4-FFF2-40B4-BE49-F238E27FC236}">
                <a16:creationId xmlns:a16="http://schemas.microsoft.com/office/drawing/2014/main" id="{BA11F4F4-BAFD-4A4B-A942-A451E6F8E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04224B-45DF-4A96-8487-7A342F390D1C}"/>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3041703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1076" y="0"/>
            <a:ext cx="1219200" cy="6858000"/>
          </a:xfrm>
          <a:custGeom>
            <a:avLst/>
            <a:gdLst/>
            <a:ahLst/>
            <a:cxnLst/>
            <a:rect l="l" t="t" r="r" b="b"/>
            <a:pathLst>
              <a:path w="1219200" h="6858000">
                <a:moveTo>
                  <a:pt x="0" y="0"/>
                </a:moveTo>
                <a:lnTo>
                  <a:pt x="1219200" y="6857999"/>
                </a:lnTo>
              </a:path>
            </a:pathLst>
          </a:custGeom>
          <a:ln w="9144">
            <a:solidFill>
              <a:srgbClr val="BEBEBE"/>
            </a:solidFill>
          </a:ln>
        </p:spPr>
        <p:txBody>
          <a:bodyPr wrap="square" lIns="0" tIns="0" rIns="0" bIns="0" rtlCol="0"/>
          <a:lstStyle/>
          <a:p>
            <a:endParaRPr/>
          </a:p>
        </p:txBody>
      </p:sp>
      <p:sp>
        <p:nvSpPr>
          <p:cNvPr id="17" name="bg object 17"/>
          <p:cNvSpPr/>
          <p:nvPr/>
        </p:nvSpPr>
        <p:spPr>
          <a:xfrm>
            <a:off x="7424928" y="3681983"/>
            <a:ext cx="4763770" cy="3176905"/>
          </a:xfrm>
          <a:custGeom>
            <a:avLst/>
            <a:gdLst/>
            <a:ahLst/>
            <a:cxnLst/>
            <a:rect l="l" t="t" r="r" b="b"/>
            <a:pathLst>
              <a:path w="4763770" h="3176904">
                <a:moveTo>
                  <a:pt x="4763516" y="0"/>
                </a:moveTo>
                <a:lnTo>
                  <a:pt x="0" y="3176586"/>
                </a:lnTo>
              </a:path>
            </a:pathLst>
          </a:custGeom>
          <a:ln w="9144">
            <a:solidFill>
              <a:srgbClr val="D9D9D9"/>
            </a:solidFill>
          </a:ln>
        </p:spPr>
        <p:txBody>
          <a:bodyPr wrap="square" lIns="0" tIns="0" rIns="0" bIns="0" rtlCol="0"/>
          <a:lstStyle/>
          <a:p>
            <a:endParaRPr/>
          </a:p>
        </p:txBody>
      </p:sp>
      <p:sp>
        <p:nvSpPr>
          <p:cNvPr id="18" name="bg object 18"/>
          <p:cNvSpPr/>
          <p:nvPr/>
        </p:nvSpPr>
        <p:spPr>
          <a:xfrm>
            <a:off x="9182101" y="0"/>
            <a:ext cx="3007360" cy="6858000"/>
          </a:xfrm>
          <a:custGeom>
            <a:avLst/>
            <a:gdLst/>
            <a:ahLst/>
            <a:cxnLst/>
            <a:rect l="l" t="t" r="r" b="b"/>
            <a:pathLst>
              <a:path w="3007359" h="6858000">
                <a:moveTo>
                  <a:pt x="3006850" y="0"/>
                </a:moveTo>
                <a:lnTo>
                  <a:pt x="2042483" y="0"/>
                </a:lnTo>
                <a:lnTo>
                  <a:pt x="0" y="6857996"/>
                </a:lnTo>
                <a:lnTo>
                  <a:pt x="3006850" y="6857996"/>
                </a:lnTo>
                <a:lnTo>
                  <a:pt x="3006850" y="0"/>
                </a:lnTo>
                <a:close/>
              </a:path>
            </a:pathLst>
          </a:custGeom>
          <a:solidFill>
            <a:srgbClr val="90C225">
              <a:alpha val="30195"/>
            </a:srgbClr>
          </a:solidFill>
        </p:spPr>
        <p:txBody>
          <a:bodyPr wrap="square" lIns="0" tIns="0" rIns="0" bIns="0" rtlCol="0"/>
          <a:lstStyle/>
          <a:p>
            <a:endParaRPr/>
          </a:p>
        </p:txBody>
      </p:sp>
      <p:sp>
        <p:nvSpPr>
          <p:cNvPr id="19" name="bg object 19"/>
          <p:cNvSpPr/>
          <p:nvPr/>
        </p:nvSpPr>
        <p:spPr>
          <a:xfrm>
            <a:off x="9604335" y="0"/>
            <a:ext cx="2588260" cy="6858000"/>
          </a:xfrm>
          <a:custGeom>
            <a:avLst/>
            <a:gdLst/>
            <a:ahLst/>
            <a:cxnLst/>
            <a:rect l="l" t="t" r="r" b="b"/>
            <a:pathLst>
              <a:path w="2588259" h="6858000">
                <a:moveTo>
                  <a:pt x="2587664" y="0"/>
                </a:moveTo>
                <a:lnTo>
                  <a:pt x="0" y="0"/>
                </a:lnTo>
                <a:lnTo>
                  <a:pt x="1208190" y="6857996"/>
                </a:lnTo>
                <a:lnTo>
                  <a:pt x="2587664" y="6857996"/>
                </a:lnTo>
                <a:lnTo>
                  <a:pt x="2587664" y="0"/>
                </a:lnTo>
                <a:close/>
              </a:path>
            </a:pathLst>
          </a:custGeom>
          <a:solidFill>
            <a:srgbClr val="90C225">
              <a:alpha val="19999"/>
            </a:srgbClr>
          </a:solidFill>
        </p:spPr>
        <p:txBody>
          <a:bodyPr wrap="square" lIns="0" tIns="0" rIns="0" bIns="0" rtlCol="0"/>
          <a:lstStyle/>
          <a:p>
            <a:endParaRPr/>
          </a:p>
        </p:txBody>
      </p:sp>
      <p:sp>
        <p:nvSpPr>
          <p:cNvPr id="20" name="bg object 20"/>
          <p:cNvSpPr/>
          <p:nvPr/>
        </p:nvSpPr>
        <p:spPr>
          <a:xfrm>
            <a:off x="8932164" y="3048000"/>
            <a:ext cx="3260090" cy="3810000"/>
          </a:xfrm>
          <a:custGeom>
            <a:avLst/>
            <a:gdLst/>
            <a:ahLst/>
            <a:cxnLst/>
            <a:rect l="l" t="t" r="r" b="b"/>
            <a:pathLst>
              <a:path w="3260090" h="3810000">
                <a:moveTo>
                  <a:pt x="3259835" y="0"/>
                </a:moveTo>
                <a:lnTo>
                  <a:pt x="0" y="3809999"/>
                </a:lnTo>
                <a:lnTo>
                  <a:pt x="3259835" y="3809999"/>
                </a:lnTo>
                <a:lnTo>
                  <a:pt x="3259835" y="0"/>
                </a:lnTo>
                <a:close/>
              </a:path>
            </a:pathLst>
          </a:custGeom>
          <a:solidFill>
            <a:srgbClr val="539F20">
              <a:alpha val="72155"/>
            </a:srgbClr>
          </a:solidFill>
        </p:spPr>
        <p:txBody>
          <a:bodyPr wrap="square" lIns="0" tIns="0" rIns="0" bIns="0" rtlCol="0"/>
          <a:lstStyle/>
          <a:p>
            <a:endParaRPr/>
          </a:p>
        </p:txBody>
      </p:sp>
      <p:sp>
        <p:nvSpPr>
          <p:cNvPr id="21" name="bg object 21"/>
          <p:cNvSpPr/>
          <p:nvPr/>
        </p:nvSpPr>
        <p:spPr>
          <a:xfrm>
            <a:off x="9337790" y="0"/>
            <a:ext cx="2851785" cy="6858000"/>
          </a:xfrm>
          <a:custGeom>
            <a:avLst/>
            <a:gdLst/>
            <a:ahLst/>
            <a:cxnLst/>
            <a:rect l="l" t="t" r="r" b="b"/>
            <a:pathLst>
              <a:path w="2851784" h="6858000">
                <a:moveTo>
                  <a:pt x="2851161" y="0"/>
                </a:moveTo>
                <a:lnTo>
                  <a:pt x="0" y="0"/>
                </a:lnTo>
                <a:lnTo>
                  <a:pt x="2467620" y="6857996"/>
                </a:lnTo>
                <a:lnTo>
                  <a:pt x="2851161" y="6857996"/>
                </a:lnTo>
                <a:lnTo>
                  <a:pt x="2851161" y="0"/>
                </a:lnTo>
                <a:close/>
              </a:path>
            </a:pathLst>
          </a:custGeom>
          <a:solidFill>
            <a:srgbClr val="3E7818">
              <a:alpha val="70195"/>
            </a:srgbClr>
          </a:solidFill>
        </p:spPr>
        <p:txBody>
          <a:bodyPr wrap="square" lIns="0" tIns="0" rIns="0" bIns="0" rtlCol="0"/>
          <a:lstStyle/>
          <a:p>
            <a:endParaRPr/>
          </a:p>
        </p:txBody>
      </p:sp>
      <p:sp>
        <p:nvSpPr>
          <p:cNvPr id="22" name="bg object 22"/>
          <p:cNvSpPr/>
          <p:nvPr/>
        </p:nvSpPr>
        <p:spPr>
          <a:xfrm>
            <a:off x="10898125" y="0"/>
            <a:ext cx="1290955" cy="6858000"/>
          </a:xfrm>
          <a:custGeom>
            <a:avLst/>
            <a:gdLst/>
            <a:ahLst/>
            <a:cxnLst/>
            <a:rect l="l" t="t" r="r" b="b"/>
            <a:pathLst>
              <a:path w="1290954" h="6858000">
                <a:moveTo>
                  <a:pt x="1290827" y="0"/>
                </a:moveTo>
                <a:lnTo>
                  <a:pt x="1018958" y="0"/>
                </a:lnTo>
                <a:lnTo>
                  <a:pt x="0" y="6857996"/>
                </a:lnTo>
                <a:lnTo>
                  <a:pt x="1290827" y="6857996"/>
                </a:lnTo>
                <a:lnTo>
                  <a:pt x="1290827" y="0"/>
                </a:lnTo>
                <a:close/>
              </a:path>
            </a:pathLst>
          </a:custGeom>
          <a:solidFill>
            <a:srgbClr val="C0E374">
              <a:alpha val="70195"/>
            </a:srgbClr>
          </a:solidFill>
        </p:spPr>
        <p:txBody>
          <a:bodyPr wrap="square" lIns="0" tIns="0" rIns="0" bIns="0" rtlCol="0"/>
          <a:lstStyle/>
          <a:p>
            <a:endParaRPr/>
          </a:p>
        </p:txBody>
      </p:sp>
      <p:sp>
        <p:nvSpPr>
          <p:cNvPr id="23" name="bg object 23"/>
          <p:cNvSpPr/>
          <p:nvPr/>
        </p:nvSpPr>
        <p:spPr>
          <a:xfrm>
            <a:off x="10940749" y="0"/>
            <a:ext cx="1248410" cy="6858000"/>
          </a:xfrm>
          <a:custGeom>
            <a:avLst/>
            <a:gdLst/>
            <a:ahLst/>
            <a:cxnLst/>
            <a:rect l="l" t="t" r="r" b="b"/>
            <a:pathLst>
              <a:path w="1248409" h="6858000">
                <a:moveTo>
                  <a:pt x="1248203" y="0"/>
                </a:moveTo>
                <a:lnTo>
                  <a:pt x="0" y="0"/>
                </a:lnTo>
                <a:lnTo>
                  <a:pt x="1107740" y="6857996"/>
                </a:lnTo>
                <a:lnTo>
                  <a:pt x="1248203" y="6857996"/>
                </a:lnTo>
                <a:lnTo>
                  <a:pt x="1248203" y="0"/>
                </a:lnTo>
                <a:close/>
              </a:path>
            </a:pathLst>
          </a:custGeom>
          <a:solidFill>
            <a:srgbClr val="90C225">
              <a:alpha val="65097"/>
            </a:srgbClr>
          </a:solidFill>
        </p:spPr>
        <p:txBody>
          <a:bodyPr wrap="square" lIns="0" tIns="0" rIns="0" bIns="0" rtlCol="0"/>
          <a:lstStyle/>
          <a:p>
            <a:endParaRPr/>
          </a:p>
        </p:txBody>
      </p:sp>
      <p:sp>
        <p:nvSpPr>
          <p:cNvPr id="24" name="bg object 24"/>
          <p:cNvSpPr/>
          <p:nvPr/>
        </p:nvSpPr>
        <p:spPr>
          <a:xfrm>
            <a:off x="10372344" y="3590543"/>
            <a:ext cx="1816735" cy="3267710"/>
          </a:xfrm>
          <a:custGeom>
            <a:avLst/>
            <a:gdLst/>
            <a:ahLst/>
            <a:cxnLst/>
            <a:rect l="l" t="t" r="r" b="b"/>
            <a:pathLst>
              <a:path w="1816734" h="3267709">
                <a:moveTo>
                  <a:pt x="1816607" y="0"/>
                </a:moveTo>
                <a:lnTo>
                  <a:pt x="0" y="3267455"/>
                </a:lnTo>
                <a:lnTo>
                  <a:pt x="1816607" y="3267455"/>
                </a:lnTo>
                <a:lnTo>
                  <a:pt x="1816607" y="0"/>
                </a:lnTo>
                <a:close/>
              </a:path>
            </a:pathLst>
          </a:custGeom>
          <a:solidFill>
            <a:srgbClr val="90C225">
              <a:alpha val="79998"/>
            </a:srgbClr>
          </a:solidFill>
        </p:spPr>
        <p:txBody>
          <a:bodyPr wrap="square" lIns="0" tIns="0" rIns="0" bIns="0" rtlCol="0"/>
          <a:lstStyle/>
          <a:p>
            <a:endParaRPr/>
          </a:p>
        </p:txBody>
      </p:sp>
      <p:sp>
        <p:nvSpPr>
          <p:cNvPr id="25" name="bg object 25"/>
          <p:cNvSpPr/>
          <p:nvPr/>
        </p:nvSpPr>
        <p:spPr>
          <a:xfrm>
            <a:off x="0" y="4012691"/>
            <a:ext cx="448309" cy="2845435"/>
          </a:xfrm>
          <a:custGeom>
            <a:avLst/>
            <a:gdLst/>
            <a:ahLst/>
            <a:cxnLst/>
            <a:rect l="l" t="t" r="r" b="b"/>
            <a:pathLst>
              <a:path w="448309" h="2845434">
                <a:moveTo>
                  <a:pt x="0" y="0"/>
                </a:moveTo>
                <a:lnTo>
                  <a:pt x="0" y="2845307"/>
                </a:lnTo>
                <a:lnTo>
                  <a:pt x="448056" y="2845307"/>
                </a:lnTo>
                <a:lnTo>
                  <a:pt x="0" y="0"/>
                </a:lnTo>
                <a:close/>
              </a:path>
            </a:pathLst>
          </a:custGeom>
          <a:solidFill>
            <a:srgbClr val="90C225">
              <a:alpha val="85096"/>
            </a:srgbClr>
          </a:solidFill>
        </p:spPr>
        <p:txBody>
          <a:bodyPr wrap="square" lIns="0" tIns="0" rIns="0" bIns="0" rtlCol="0"/>
          <a:lstStyle/>
          <a:p>
            <a:endParaRPr/>
          </a:p>
        </p:txBody>
      </p:sp>
      <p:sp>
        <p:nvSpPr>
          <p:cNvPr id="26" name="bg object 26"/>
          <p:cNvSpPr/>
          <p:nvPr/>
        </p:nvSpPr>
        <p:spPr>
          <a:xfrm>
            <a:off x="1665732" y="0"/>
            <a:ext cx="10526267" cy="6857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992530" y="638047"/>
            <a:ext cx="10206939"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3B93F0-E769-40B3-81AB-30DAD2BA9DDF}" type="datetime1">
              <a:rPr lang="en-IN" smtClean="0"/>
              <a:t>28-05-2023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0430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B973-D0B2-4D4B-8B65-D59299931D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DDC2C7-8A7B-4EB8-8ACE-7A8122239F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F031A7-9655-44D4-8CB4-E378F9638038}"/>
              </a:ext>
            </a:extLst>
          </p:cNvPr>
          <p:cNvSpPr>
            <a:spLocks noGrp="1"/>
          </p:cNvSpPr>
          <p:nvPr>
            <p:ph type="dt" sz="half" idx="10"/>
          </p:nvPr>
        </p:nvSpPr>
        <p:spPr/>
        <p:txBody>
          <a:bodyPr/>
          <a:lstStyle/>
          <a:p>
            <a:fld id="{AAA9A679-7E36-4FF5-BF66-A83BBE6272E7}" type="datetime1">
              <a:rPr lang="en-IN" smtClean="0"/>
              <a:t>28-05-2023</a:t>
            </a:fld>
            <a:endParaRPr lang="en-IN"/>
          </a:p>
        </p:txBody>
      </p:sp>
      <p:sp>
        <p:nvSpPr>
          <p:cNvPr id="5" name="Footer Placeholder 4">
            <a:extLst>
              <a:ext uri="{FF2B5EF4-FFF2-40B4-BE49-F238E27FC236}">
                <a16:creationId xmlns:a16="http://schemas.microsoft.com/office/drawing/2014/main" id="{A260C225-1E66-4107-B49A-AC7C85F68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78D2E1-C938-402B-AA02-975E2B9D05FA}"/>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297342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DD3E-AA03-4644-B49D-34DCB32CC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626C89-A5BE-4C6C-8FA4-5D496923B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24423E-C87B-483C-90FF-FC9442D0C299}"/>
              </a:ext>
            </a:extLst>
          </p:cNvPr>
          <p:cNvSpPr>
            <a:spLocks noGrp="1"/>
          </p:cNvSpPr>
          <p:nvPr>
            <p:ph type="dt" sz="half" idx="10"/>
          </p:nvPr>
        </p:nvSpPr>
        <p:spPr/>
        <p:txBody>
          <a:bodyPr/>
          <a:lstStyle/>
          <a:p>
            <a:fld id="{E5830393-8CAF-4ABF-88BF-D5A705089991}" type="datetime1">
              <a:rPr lang="en-IN" smtClean="0"/>
              <a:t>28-05-2023</a:t>
            </a:fld>
            <a:endParaRPr lang="en-IN"/>
          </a:p>
        </p:txBody>
      </p:sp>
      <p:sp>
        <p:nvSpPr>
          <p:cNvPr id="5" name="Footer Placeholder 4">
            <a:extLst>
              <a:ext uri="{FF2B5EF4-FFF2-40B4-BE49-F238E27FC236}">
                <a16:creationId xmlns:a16="http://schemas.microsoft.com/office/drawing/2014/main" id="{03FC7881-5701-4498-A863-9803B03865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616730-DEDA-41A1-8951-9263D4E8D865}"/>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288721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2C05-E026-4A2B-889F-E494847FA1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7D01AA-8994-4813-9F86-311A07BF1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C901CE-7663-4CDC-9460-355B0CD1B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EDF2A5-7647-4DFA-B444-39C9FD3D0451}"/>
              </a:ext>
            </a:extLst>
          </p:cNvPr>
          <p:cNvSpPr>
            <a:spLocks noGrp="1"/>
          </p:cNvSpPr>
          <p:nvPr>
            <p:ph type="dt" sz="half" idx="10"/>
          </p:nvPr>
        </p:nvSpPr>
        <p:spPr/>
        <p:txBody>
          <a:bodyPr/>
          <a:lstStyle/>
          <a:p>
            <a:fld id="{3E58EF08-3591-41C2-88F8-DE93D5B8F012}" type="datetime1">
              <a:rPr lang="en-IN" smtClean="0"/>
              <a:t>28-05-2023</a:t>
            </a:fld>
            <a:endParaRPr lang="en-IN"/>
          </a:p>
        </p:txBody>
      </p:sp>
      <p:sp>
        <p:nvSpPr>
          <p:cNvPr id="6" name="Footer Placeholder 5">
            <a:extLst>
              <a:ext uri="{FF2B5EF4-FFF2-40B4-BE49-F238E27FC236}">
                <a16:creationId xmlns:a16="http://schemas.microsoft.com/office/drawing/2014/main" id="{BD4ED63F-718A-4260-BBB3-43AB7947E2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95627E-4880-4C9A-81B6-1AE876E677D0}"/>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42442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D5C1-7BB2-4AA1-A4E1-D418886084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CCEEBC-C5DA-4D62-BA3C-0058FB6BD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1F2E9A-1671-40BA-B228-97C452290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E5FD15-6C5B-4595-837F-6CC7B675A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0737F5-91C8-4F96-B294-F1338FD17E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DB8403-85FE-4399-A0F6-28DCFE7424B4}"/>
              </a:ext>
            </a:extLst>
          </p:cNvPr>
          <p:cNvSpPr>
            <a:spLocks noGrp="1"/>
          </p:cNvSpPr>
          <p:nvPr>
            <p:ph type="dt" sz="half" idx="10"/>
          </p:nvPr>
        </p:nvSpPr>
        <p:spPr/>
        <p:txBody>
          <a:bodyPr/>
          <a:lstStyle/>
          <a:p>
            <a:fld id="{E3A30559-65BF-471A-9FF5-C0ACD860DD13}" type="datetime1">
              <a:rPr lang="en-IN" smtClean="0"/>
              <a:t>28-05-2023</a:t>
            </a:fld>
            <a:endParaRPr lang="en-IN"/>
          </a:p>
        </p:txBody>
      </p:sp>
      <p:sp>
        <p:nvSpPr>
          <p:cNvPr id="8" name="Footer Placeholder 7">
            <a:extLst>
              <a:ext uri="{FF2B5EF4-FFF2-40B4-BE49-F238E27FC236}">
                <a16:creationId xmlns:a16="http://schemas.microsoft.com/office/drawing/2014/main" id="{A3CE0EEB-10F4-491F-91CC-6656455C66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CD8DFE-3C09-4C37-B7E3-C49B1AED19ED}"/>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9758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32B0-7254-4FF0-BECC-7CCD05C045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BDF834-A1CE-4F11-92D3-A6017C1FEED7}"/>
              </a:ext>
            </a:extLst>
          </p:cNvPr>
          <p:cNvSpPr>
            <a:spLocks noGrp="1"/>
          </p:cNvSpPr>
          <p:nvPr>
            <p:ph type="dt" sz="half" idx="10"/>
          </p:nvPr>
        </p:nvSpPr>
        <p:spPr/>
        <p:txBody>
          <a:bodyPr/>
          <a:lstStyle/>
          <a:p>
            <a:fld id="{F3284E08-011F-4D69-965C-40A6ED40F243}" type="datetime1">
              <a:rPr lang="en-IN" smtClean="0"/>
              <a:t>28-05-2023</a:t>
            </a:fld>
            <a:endParaRPr lang="en-IN"/>
          </a:p>
        </p:txBody>
      </p:sp>
      <p:sp>
        <p:nvSpPr>
          <p:cNvPr id="4" name="Footer Placeholder 3">
            <a:extLst>
              <a:ext uri="{FF2B5EF4-FFF2-40B4-BE49-F238E27FC236}">
                <a16:creationId xmlns:a16="http://schemas.microsoft.com/office/drawing/2014/main" id="{C3C5475B-94DC-4CEC-908B-D745FB251E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C98202-1259-482C-BE44-2439C0A9B8C9}"/>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400022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DE2FD-7199-406C-BC36-3DD6AF8F4B1D}"/>
              </a:ext>
            </a:extLst>
          </p:cNvPr>
          <p:cNvSpPr>
            <a:spLocks noGrp="1"/>
          </p:cNvSpPr>
          <p:nvPr>
            <p:ph type="dt" sz="half" idx="10"/>
          </p:nvPr>
        </p:nvSpPr>
        <p:spPr/>
        <p:txBody>
          <a:bodyPr/>
          <a:lstStyle/>
          <a:p>
            <a:fld id="{223C02DA-714C-4655-966A-0E41314D7342}" type="datetime1">
              <a:rPr lang="en-IN" smtClean="0"/>
              <a:t>28-05-2023</a:t>
            </a:fld>
            <a:endParaRPr lang="en-IN"/>
          </a:p>
        </p:txBody>
      </p:sp>
      <p:sp>
        <p:nvSpPr>
          <p:cNvPr id="3" name="Footer Placeholder 2">
            <a:extLst>
              <a:ext uri="{FF2B5EF4-FFF2-40B4-BE49-F238E27FC236}">
                <a16:creationId xmlns:a16="http://schemas.microsoft.com/office/drawing/2014/main" id="{F7F45B11-1AFE-429F-99E1-C810A0B8AF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C58EE5-1518-427B-8276-530AD3614513}"/>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852274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819B-4A24-47F8-811F-FF7E00E6E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44FF96-1353-406A-89C1-492DD8E2B2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B282F99-281D-4A9A-9466-369E63878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063A5-2A0D-4D85-B205-A16340B3461A}"/>
              </a:ext>
            </a:extLst>
          </p:cNvPr>
          <p:cNvSpPr>
            <a:spLocks noGrp="1"/>
          </p:cNvSpPr>
          <p:nvPr>
            <p:ph type="dt" sz="half" idx="10"/>
          </p:nvPr>
        </p:nvSpPr>
        <p:spPr/>
        <p:txBody>
          <a:bodyPr/>
          <a:lstStyle/>
          <a:p>
            <a:fld id="{CC9E8808-6203-49E6-ACB2-060B47FE456A}" type="datetime1">
              <a:rPr lang="en-IN" smtClean="0"/>
              <a:t>28-05-2023</a:t>
            </a:fld>
            <a:endParaRPr lang="en-IN"/>
          </a:p>
        </p:txBody>
      </p:sp>
      <p:sp>
        <p:nvSpPr>
          <p:cNvPr id="6" name="Footer Placeholder 5">
            <a:extLst>
              <a:ext uri="{FF2B5EF4-FFF2-40B4-BE49-F238E27FC236}">
                <a16:creationId xmlns:a16="http://schemas.microsoft.com/office/drawing/2014/main" id="{A29E8EA2-304C-4EEC-AD6A-84710BF7F3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1D82C2-BB97-4B59-A931-BA4B33D6C157}"/>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29648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7470-6573-4A4B-B244-BA533BCD08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21D555-1301-49C5-B170-EA237BD638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922724-DA9E-4A96-8121-F99A25EBF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54BEA-ADC3-467A-A024-92C0618F22F9}"/>
              </a:ext>
            </a:extLst>
          </p:cNvPr>
          <p:cNvSpPr>
            <a:spLocks noGrp="1"/>
          </p:cNvSpPr>
          <p:nvPr>
            <p:ph type="dt" sz="half" idx="10"/>
          </p:nvPr>
        </p:nvSpPr>
        <p:spPr/>
        <p:txBody>
          <a:bodyPr/>
          <a:lstStyle/>
          <a:p>
            <a:fld id="{0965969F-4BA4-4CB9-95F4-72B2882322E1}" type="datetime1">
              <a:rPr lang="en-IN" smtClean="0"/>
              <a:t>28-05-2023</a:t>
            </a:fld>
            <a:endParaRPr lang="en-IN"/>
          </a:p>
        </p:txBody>
      </p:sp>
      <p:sp>
        <p:nvSpPr>
          <p:cNvPr id="6" name="Footer Placeholder 5">
            <a:extLst>
              <a:ext uri="{FF2B5EF4-FFF2-40B4-BE49-F238E27FC236}">
                <a16:creationId xmlns:a16="http://schemas.microsoft.com/office/drawing/2014/main" id="{317AFA1D-DD9E-4DD6-AD44-5A5025A6ED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9209AB-2613-425A-A113-5AA0AF36CCDE}"/>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3581499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B76A1D-2EDE-4408-BC63-55DF4F412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2EE46F-154D-4503-ACD1-CD865234E6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D9858-7C0A-42B5-BF86-A42F06065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2026B1-4BC1-4DAE-A6BF-4A650BCAE195}" type="datetime1">
              <a:rPr lang="en-IN" smtClean="0"/>
              <a:t>28-05-2023</a:t>
            </a:fld>
            <a:endParaRPr lang="en-IN"/>
          </a:p>
        </p:txBody>
      </p:sp>
      <p:sp>
        <p:nvSpPr>
          <p:cNvPr id="5" name="Footer Placeholder 4">
            <a:extLst>
              <a:ext uri="{FF2B5EF4-FFF2-40B4-BE49-F238E27FC236}">
                <a16:creationId xmlns:a16="http://schemas.microsoft.com/office/drawing/2014/main" id="{2CFCE656-1A8B-401D-A641-C99C9850C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ED5CE1-457A-44B1-A30D-6F0982443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13731-0A97-402F-B7BA-9ACABA9B0893}" type="slidenum">
              <a:rPr lang="en-IN" smtClean="0"/>
              <a:t>‹#›</a:t>
            </a:fld>
            <a:endParaRPr lang="en-IN"/>
          </a:p>
        </p:txBody>
      </p:sp>
      <p:pic>
        <p:nvPicPr>
          <p:cNvPr id="7" name="Picture 6">
            <a:extLst>
              <a:ext uri="{FF2B5EF4-FFF2-40B4-BE49-F238E27FC236}">
                <a16:creationId xmlns:a16="http://schemas.microsoft.com/office/drawing/2014/main" id="{C121A292-084B-463B-856E-D5520A00DFB8}"/>
              </a:ext>
            </a:extLst>
          </p:cNvPr>
          <p:cNvPicPr>
            <a:picLocks noChangeAspect="1"/>
          </p:cNvPicPr>
          <p:nvPr userDrawn="1"/>
        </p:nvPicPr>
        <p:blipFill>
          <a:blip r:embed="rId14"/>
          <a:stretch>
            <a:fillRect/>
          </a:stretch>
        </p:blipFill>
        <p:spPr>
          <a:xfrm>
            <a:off x="10201275" y="97126"/>
            <a:ext cx="1990725" cy="809625"/>
          </a:xfrm>
          <a:prstGeom prst="rect">
            <a:avLst/>
          </a:prstGeom>
        </p:spPr>
      </p:pic>
    </p:spTree>
    <p:extLst>
      <p:ext uri="{BB962C8B-B14F-4D97-AF65-F5344CB8AC3E}">
        <p14:creationId xmlns:p14="http://schemas.microsoft.com/office/powerpoint/2010/main" val="1069198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70.jp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10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png"/><Relationship Id="rId42" Type="http://schemas.openxmlformats.org/officeDocument/2006/relationships/image" Target="../media/image131.png"/><Relationship Id="rId7" Type="http://schemas.openxmlformats.org/officeDocument/2006/relationships/image" Target="../media/image96.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29" Type="http://schemas.openxmlformats.org/officeDocument/2006/relationships/image" Target="../media/image118.png"/><Relationship Id="rId41"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5.png"/><Relationship Id="rId10" Type="http://schemas.openxmlformats.org/officeDocument/2006/relationships/image" Target="../media/image99.png"/><Relationship Id="rId19" Type="http://schemas.openxmlformats.org/officeDocument/2006/relationships/image" Target="../media/image108.png"/><Relationship Id="rId31" Type="http://schemas.openxmlformats.org/officeDocument/2006/relationships/image" Target="../media/image120.png"/><Relationship Id="rId44" Type="http://schemas.openxmlformats.org/officeDocument/2006/relationships/image" Target="../media/image133.jp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4.png"/><Relationship Id="rId43" Type="http://schemas.openxmlformats.org/officeDocument/2006/relationships/image" Target="../media/image132.png"/><Relationship Id="rId8" Type="http://schemas.openxmlformats.org/officeDocument/2006/relationships/image" Target="../media/image97.png"/><Relationship Id="rId3"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png"/></Relationships>
</file>

<file path=ppt/slides/_rels/slide12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48.png"/><Relationship Id="rId3" Type="http://schemas.openxmlformats.org/officeDocument/2006/relationships/image" Target="../media/image92.png"/><Relationship Id="rId21" Type="http://schemas.openxmlformats.org/officeDocument/2006/relationships/image" Target="../media/image144.png"/><Relationship Id="rId7" Type="http://schemas.openxmlformats.org/officeDocument/2006/relationships/image" Target="../media/image136.png"/><Relationship Id="rId12" Type="http://schemas.openxmlformats.org/officeDocument/2006/relationships/image" Target="../media/image139.png"/><Relationship Id="rId17" Type="http://schemas.openxmlformats.org/officeDocument/2006/relationships/image" Target="../media/image141.png"/><Relationship Id="rId25" Type="http://schemas.openxmlformats.org/officeDocument/2006/relationships/image" Target="../media/image147.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38.png"/><Relationship Id="rId24" Type="http://schemas.openxmlformats.org/officeDocument/2006/relationships/image" Target="../media/image113.png"/><Relationship Id="rId5" Type="http://schemas.openxmlformats.org/officeDocument/2006/relationships/image" Target="../media/image135.png"/><Relationship Id="rId15" Type="http://schemas.openxmlformats.org/officeDocument/2006/relationships/image" Target="../media/image140.png"/><Relationship Id="rId23" Type="http://schemas.openxmlformats.org/officeDocument/2006/relationships/image" Target="../media/image146.png"/><Relationship Id="rId10" Type="http://schemas.openxmlformats.org/officeDocument/2006/relationships/image" Target="../media/image99.png"/><Relationship Id="rId19" Type="http://schemas.openxmlformats.org/officeDocument/2006/relationships/image" Target="../media/image142.png"/><Relationship Id="rId4" Type="http://schemas.openxmlformats.org/officeDocument/2006/relationships/image" Target="../media/image134.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45.png"/><Relationship Id="rId27" Type="http://schemas.openxmlformats.org/officeDocument/2006/relationships/image" Target="../media/image149.jpg"/></Relationships>
</file>

<file path=ppt/slides/_rels/slide128.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151.png"/><Relationship Id="rId21" Type="http://schemas.openxmlformats.org/officeDocument/2006/relationships/image" Target="../media/image162.png"/><Relationship Id="rId7" Type="http://schemas.openxmlformats.org/officeDocument/2006/relationships/image" Target="../media/image154.png"/><Relationship Id="rId12" Type="http://schemas.openxmlformats.org/officeDocument/2006/relationships/image" Target="../media/image157.png"/><Relationship Id="rId17" Type="http://schemas.openxmlformats.org/officeDocument/2006/relationships/image" Target="../media/image159.png"/><Relationship Id="rId25" Type="http://schemas.openxmlformats.org/officeDocument/2006/relationships/image" Target="../media/image165.jpg"/><Relationship Id="rId2" Type="http://schemas.openxmlformats.org/officeDocument/2006/relationships/image" Target="../media/image150.png"/><Relationship Id="rId16" Type="http://schemas.openxmlformats.org/officeDocument/2006/relationships/image" Target="../media/image105.png"/><Relationship Id="rId20"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56.png"/><Relationship Id="rId24" Type="http://schemas.openxmlformats.org/officeDocument/2006/relationships/image" Target="../media/image113.png"/><Relationship Id="rId5" Type="http://schemas.openxmlformats.org/officeDocument/2006/relationships/image" Target="../media/image116.png"/><Relationship Id="rId15" Type="http://schemas.openxmlformats.org/officeDocument/2006/relationships/image" Target="../media/image158.png"/><Relationship Id="rId23" Type="http://schemas.openxmlformats.org/officeDocument/2006/relationships/image" Target="../media/image164.png"/><Relationship Id="rId28" Type="http://schemas.openxmlformats.org/officeDocument/2006/relationships/image" Target="../media/image168.png"/><Relationship Id="rId10" Type="http://schemas.openxmlformats.org/officeDocument/2006/relationships/image" Target="../media/image99.png"/><Relationship Id="rId19" Type="http://schemas.openxmlformats.org/officeDocument/2006/relationships/image" Target="../media/image160.png"/><Relationship Id="rId4" Type="http://schemas.openxmlformats.org/officeDocument/2006/relationships/image" Target="../media/image152.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63.png"/><Relationship Id="rId27" Type="http://schemas.openxmlformats.org/officeDocument/2006/relationships/image" Target="../media/image167.jpg"/></Relationships>
</file>

<file path=ppt/slides/_rels/slide129.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92.png"/><Relationship Id="rId21" Type="http://schemas.openxmlformats.org/officeDocument/2006/relationships/image" Target="../media/image180.png"/><Relationship Id="rId7" Type="http://schemas.openxmlformats.org/officeDocument/2006/relationships/image" Target="../media/image117.png"/><Relationship Id="rId12" Type="http://schemas.openxmlformats.org/officeDocument/2006/relationships/image" Target="../media/image175.png"/><Relationship Id="rId17" Type="http://schemas.openxmlformats.org/officeDocument/2006/relationships/image" Target="../media/image177.png"/><Relationship Id="rId25" Type="http://schemas.openxmlformats.org/officeDocument/2006/relationships/image" Target="../media/image165.jp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74.png"/><Relationship Id="rId24" Type="http://schemas.openxmlformats.org/officeDocument/2006/relationships/image" Target="../media/image113.png"/><Relationship Id="rId5" Type="http://schemas.openxmlformats.org/officeDocument/2006/relationships/image" Target="../media/image116.png"/><Relationship Id="rId15" Type="http://schemas.openxmlformats.org/officeDocument/2006/relationships/image" Target="../media/image176.png"/><Relationship Id="rId23" Type="http://schemas.openxmlformats.org/officeDocument/2006/relationships/image" Target="../media/image146.png"/><Relationship Id="rId10" Type="http://schemas.openxmlformats.org/officeDocument/2006/relationships/image" Target="../media/image173.png"/><Relationship Id="rId19" Type="http://schemas.openxmlformats.org/officeDocument/2006/relationships/image" Target="../media/image178.png"/><Relationship Id="rId4" Type="http://schemas.openxmlformats.org/officeDocument/2006/relationships/image" Target="../media/image134.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81.png"/></Relationships>
</file>

<file path=ppt/slides/_rels/slide131.xml.rels><?xml version="1.0" encoding="UTF-8" standalone="yes"?>
<Relationships xmlns="http://schemas.openxmlformats.org/package/2006/relationships"><Relationship Id="rId26" Type="http://schemas.openxmlformats.org/officeDocument/2006/relationships/image" Target="../media/image192.png"/><Relationship Id="rId21" Type="http://schemas.openxmlformats.org/officeDocument/2006/relationships/image" Target="../media/image189.png"/><Relationship Id="rId42" Type="http://schemas.openxmlformats.org/officeDocument/2006/relationships/image" Target="../media/image208.png"/><Relationship Id="rId47" Type="http://schemas.openxmlformats.org/officeDocument/2006/relationships/image" Target="../media/image213.png"/><Relationship Id="rId63" Type="http://schemas.openxmlformats.org/officeDocument/2006/relationships/image" Target="../media/image229.png"/><Relationship Id="rId68" Type="http://schemas.openxmlformats.org/officeDocument/2006/relationships/image" Target="../media/image234.png"/><Relationship Id="rId7" Type="http://schemas.openxmlformats.org/officeDocument/2006/relationships/image" Target="../media/image136.png"/><Relationship Id="rId71" Type="http://schemas.openxmlformats.org/officeDocument/2006/relationships/image" Target="../media/image237.png"/><Relationship Id="rId2" Type="http://schemas.openxmlformats.org/officeDocument/2006/relationships/image" Target="../media/image91.png"/><Relationship Id="rId16" Type="http://schemas.openxmlformats.org/officeDocument/2006/relationships/image" Target="../media/image105.png"/><Relationship Id="rId29" Type="http://schemas.openxmlformats.org/officeDocument/2006/relationships/image" Target="../media/image195.png"/><Relationship Id="rId11" Type="http://schemas.openxmlformats.org/officeDocument/2006/relationships/image" Target="../media/image183.png"/><Relationship Id="rId24" Type="http://schemas.openxmlformats.org/officeDocument/2006/relationships/image" Target="../media/image113.png"/><Relationship Id="rId32" Type="http://schemas.openxmlformats.org/officeDocument/2006/relationships/image" Target="../media/image198.png"/><Relationship Id="rId37" Type="http://schemas.openxmlformats.org/officeDocument/2006/relationships/image" Target="../media/image203.png"/><Relationship Id="rId40" Type="http://schemas.openxmlformats.org/officeDocument/2006/relationships/image" Target="../media/image206.png"/><Relationship Id="rId45" Type="http://schemas.openxmlformats.org/officeDocument/2006/relationships/image" Target="../media/image211.png"/><Relationship Id="rId53" Type="http://schemas.openxmlformats.org/officeDocument/2006/relationships/image" Target="../media/image219.png"/><Relationship Id="rId58" Type="http://schemas.openxmlformats.org/officeDocument/2006/relationships/image" Target="../media/image224.png"/><Relationship Id="rId66" Type="http://schemas.openxmlformats.org/officeDocument/2006/relationships/image" Target="../media/image232.png"/><Relationship Id="rId5" Type="http://schemas.openxmlformats.org/officeDocument/2006/relationships/image" Target="../media/image116.png"/><Relationship Id="rId61" Type="http://schemas.openxmlformats.org/officeDocument/2006/relationships/image" Target="../media/image227.png"/><Relationship Id="rId19" Type="http://schemas.openxmlformats.org/officeDocument/2006/relationships/image" Target="../media/image187.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93.png"/><Relationship Id="rId30" Type="http://schemas.openxmlformats.org/officeDocument/2006/relationships/image" Target="../media/image196.png"/><Relationship Id="rId35" Type="http://schemas.openxmlformats.org/officeDocument/2006/relationships/image" Target="../media/image201.png"/><Relationship Id="rId43" Type="http://schemas.openxmlformats.org/officeDocument/2006/relationships/image" Target="../media/image209.png"/><Relationship Id="rId48" Type="http://schemas.openxmlformats.org/officeDocument/2006/relationships/image" Target="../media/image214.png"/><Relationship Id="rId56" Type="http://schemas.openxmlformats.org/officeDocument/2006/relationships/image" Target="../media/image222.png"/><Relationship Id="rId64" Type="http://schemas.openxmlformats.org/officeDocument/2006/relationships/image" Target="../media/image230.png"/><Relationship Id="rId69" Type="http://schemas.openxmlformats.org/officeDocument/2006/relationships/image" Target="../media/image235.png"/><Relationship Id="rId8" Type="http://schemas.openxmlformats.org/officeDocument/2006/relationships/image" Target="../media/image182.png"/><Relationship Id="rId51" Type="http://schemas.openxmlformats.org/officeDocument/2006/relationships/image" Target="../media/image217.png"/><Relationship Id="rId3" Type="http://schemas.openxmlformats.org/officeDocument/2006/relationships/image" Target="../media/image92.png"/><Relationship Id="rId12" Type="http://schemas.openxmlformats.org/officeDocument/2006/relationships/image" Target="../media/image184.png"/><Relationship Id="rId17" Type="http://schemas.openxmlformats.org/officeDocument/2006/relationships/image" Target="../media/image186.png"/><Relationship Id="rId25" Type="http://schemas.openxmlformats.org/officeDocument/2006/relationships/image" Target="../media/image191.png"/><Relationship Id="rId33" Type="http://schemas.openxmlformats.org/officeDocument/2006/relationships/image" Target="../media/image199.png"/><Relationship Id="rId38" Type="http://schemas.openxmlformats.org/officeDocument/2006/relationships/image" Target="../media/image204.png"/><Relationship Id="rId46" Type="http://schemas.openxmlformats.org/officeDocument/2006/relationships/image" Target="../media/image212.png"/><Relationship Id="rId59" Type="http://schemas.openxmlformats.org/officeDocument/2006/relationships/image" Target="../media/image225.png"/><Relationship Id="rId67" Type="http://schemas.openxmlformats.org/officeDocument/2006/relationships/image" Target="../media/image233.png"/><Relationship Id="rId20" Type="http://schemas.openxmlformats.org/officeDocument/2006/relationships/image" Target="../media/image188.png"/><Relationship Id="rId41" Type="http://schemas.openxmlformats.org/officeDocument/2006/relationships/image" Target="../media/image207.png"/><Relationship Id="rId54" Type="http://schemas.openxmlformats.org/officeDocument/2006/relationships/image" Target="../media/image220.png"/><Relationship Id="rId62" Type="http://schemas.openxmlformats.org/officeDocument/2006/relationships/image" Target="../media/image228.png"/><Relationship Id="rId70"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95.png"/><Relationship Id="rId15" Type="http://schemas.openxmlformats.org/officeDocument/2006/relationships/image" Target="../media/image185.png"/><Relationship Id="rId23" Type="http://schemas.openxmlformats.org/officeDocument/2006/relationships/image" Target="../media/image190.png"/><Relationship Id="rId28" Type="http://schemas.openxmlformats.org/officeDocument/2006/relationships/image" Target="../media/image194.png"/><Relationship Id="rId36" Type="http://schemas.openxmlformats.org/officeDocument/2006/relationships/image" Target="../media/image202.png"/><Relationship Id="rId49" Type="http://schemas.openxmlformats.org/officeDocument/2006/relationships/image" Target="../media/image215.png"/><Relationship Id="rId57" Type="http://schemas.openxmlformats.org/officeDocument/2006/relationships/image" Target="../media/image223.png"/><Relationship Id="rId10" Type="http://schemas.openxmlformats.org/officeDocument/2006/relationships/image" Target="../media/image99.png"/><Relationship Id="rId31" Type="http://schemas.openxmlformats.org/officeDocument/2006/relationships/image" Target="../media/image197.png"/><Relationship Id="rId44" Type="http://schemas.openxmlformats.org/officeDocument/2006/relationships/image" Target="../media/image210.png"/><Relationship Id="rId52" Type="http://schemas.openxmlformats.org/officeDocument/2006/relationships/image" Target="../media/image218.png"/><Relationship Id="rId60" Type="http://schemas.openxmlformats.org/officeDocument/2006/relationships/image" Target="../media/image226.png"/><Relationship Id="rId65" Type="http://schemas.openxmlformats.org/officeDocument/2006/relationships/image" Target="../media/image231.png"/><Relationship Id="rId4" Type="http://schemas.openxmlformats.org/officeDocument/2006/relationships/image" Target="../media/image134.png"/><Relationship Id="rId9" Type="http://schemas.openxmlformats.org/officeDocument/2006/relationships/image" Target="../media/image119.png"/><Relationship Id="rId13" Type="http://schemas.openxmlformats.org/officeDocument/2006/relationships/image" Target="../media/image102.png"/><Relationship Id="rId18" Type="http://schemas.openxmlformats.org/officeDocument/2006/relationships/image" Target="../media/image107.png"/><Relationship Id="rId39" Type="http://schemas.openxmlformats.org/officeDocument/2006/relationships/image" Target="../media/image205.png"/><Relationship Id="rId34" Type="http://schemas.openxmlformats.org/officeDocument/2006/relationships/image" Target="../media/image200.png"/><Relationship Id="rId50" Type="http://schemas.openxmlformats.org/officeDocument/2006/relationships/image" Target="../media/image216.png"/><Relationship Id="rId55" Type="http://schemas.openxmlformats.org/officeDocument/2006/relationships/image" Target="../media/image221.png"/></Relationships>
</file>

<file path=ppt/slides/_rels/slide132.xml.rels><?xml version="1.0" encoding="UTF-8" standalone="yes"?>
<Relationships xmlns="http://schemas.openxmlformats.org/package/2006/relationships"><Relationship Id="rId13" Type="http://schemas.openxmlformats.org/officeDocument/2006/relationships/image" Target="../media/image249.png"/><Relationship Id="rId18" Type="http://schemas.openxmlformats.org/officeDocument/2006/relationships/image" Target="../media/image254.png"/><Relationship Id="rId26" Type="http://schemas.openxmlformats.org/officeDocument/2006/relationships/image" Target="../media/image262.png"/><Relationship Id="rId39" Type="http://schemas.openxmlformats.org/officeDocument/2006/relationships/image" Target="../media/image103.png"/><Relationship Id="rId21" Type="http://schemas.openxmlformats.org/officeDocument/2006/relationships/image" Target="../media/image257.png"/><Relationship Id="rId34" Type="http://schemas.openxmlformats.org/officeDocument/2006/relationships/image" Target="../media/image270.png"/><Relationship Id="rId42" Type="http://schemas.openxmlformats.org/officeDocument/2006/relationships/image" Target="../media/image277.png"/><Relationship Id="rId47" Type="http://schemas.openxmlformats.org/officeDocument/2006/relationships/image" Target="../media/image282.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3.png"/><Relationship Id="rId2" Type="http://schemas.openxmlformats.org/officeDocument/2006/relationships/image" Target="../media/image238.png"/><Relationship Id="rId16" Type="http://schemas.openxmlformats.org/officeDocument/2006/relationships/image" Target="../media/image252.png"/><Relationship Id="rId29" Type="http://schemas.openxmlformats.org/officeDocument/2006/relationships/image" Target="../media/image265.png"/><Relationship Id="rId11" Type="http://schemas.openxmlformats.org/officeDocument/2006/relationships/image" Target="../media/image247.png"/><Relationship Id="rId24" Type="http://schemas.openxmlformats.org/officeDocument/2006/relationships/image" Target="../media/image260.png"/><Relationship Id="rId32" Type="http://schemas.openxmlformats.org/officeDocument/2006/relationships/image" Target="../media/image268.png"/><Relationship Id="rId37" Type="http://schemas.openxmlformats.org/officeDocument/2006/relationships/image" Target="../media/image273.png"/><Relationship Id="rId40" Type="http://schemas.openxmlformats.org/officeDocument/2006/relationships/image" Target="../media/image275.png"/><Relationship Id="rId45" Type="http://schemas.openxmlformats.org/officeDocument/2006/relationships/image" Target="../media/image280.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1.png"/><Relationship Id="rId61" Type="http://schemas.openxmlformats.org/officeDocument/2006/relationships/image" Target="../media/image296.png"/><Relationship Id="rId19" Type="http://schemas.openxmlformats.org/officeDocument/2006/relationships/image" Target="../media/image255.png"/><Relationship Id="rId14" Type="http://schemas.openxmlformats.org/officeDocument/2006/relationships/image" Target="../media/image250.png"/><Relationship Id="rId22" Type="http://schemas.openxmlformats.org/officeDocument/2006/relationships/image" Target="../media/image258.png"/><Relationship Id="rId27" Type="http://schemas.openxmlformats.org/officeDocument/2006/relationships/image" Target="../media/image263.png"/><Relationship Id="rId30" Type="http://schemas.openxmlformats.org/officeDocument/2006/relationships/image" Target="../media/image266.png"/><Relationship Id="rId35" Type="http://schemas.openxmlformats.org/officeDocument/2006/relationships/image" Target="../media/image271.png"/><Relationship Id="rId43" Type="http://schemas.openxmlformats.org/officeDocument/2006/relationships/image" Target="../media/image278.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4.png"/><Relationship Id="rId51" Type="http://schemas.openxmlformats.org/officeDocument/2006/relationships/image" Target="../media/image286.png"/><Relationship Id="rId3" Type="http://schemas.openxmlformats.org/officeDocument/2006/relationships/image" Target="../media/image239.png"/><Relationship Id="rId12" Type="http://schemas.openxmlformats.org/officeDocument/2006/relationships/image" Target="../media/image248.png"/><Relationship Id="rId17" Type="http://schemas.openxmlformats.org/officeDocument/2006/relationships/image" Target="../media/image253.png"/><Relationship Id="rId25" Type="http://schemas.openxmlformats.org/officeDocument/2006/relationships/image" Target="../media/image261.png"/><Relationship Id="rId33" Type="http://schemas.openxmlformats.org/officeDocument/2006/relationships/image" Target="../media/image269.png"/><Relationship Id="rId38" Type="http://schemas.openxmlformats.org/officeDocument/2006/relationships/image" Target="../media/image274.png"/><Relationship Id="rId46" Type="http://schemas.openxmlformats.org/officeDocument/2006/relationships/image" Target="../media/image281.png"/><Relationship Id="rId59" Type="http://schemas.openxmlformats.org/officeDocument/2006/relationships/image" Target="../media/image294.png"/><Relationship Id="rId20" Type="http://schemas.openxmlformats.org/officeDocument/2006/relationships/image" Target="../media/image256.png"/><Relationship Id="rId41" Type="http://schemas.openxmlformats.org/officeDocument/2006/relationships/image" Target="../media/image276.png"/><Relationship Id="rId54"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242.png"/><Relationship Id="rId15" Type="http://schemas.openxmlformats.org/officeDocument/2006/relationships/image" Target="../media/image251.png"/><Relationship Id="rId23" Type="http://schemas.openxmlformats.org/officeDocument/2006/relationships/image" Target="../media/image259.png"/><Relationship Id="rId28" Type="http://schemas.openxmlformats.org/officeDocument/2006/relationships/image" Target="../media/image264.png"/><Relationship Id="rId36" Type="http://schemas.openxmlformats.org/officeDocument/2006/relationships/image" Target="../media/image272.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6.png"/><Relationship Id="rId31" Type="http://schemas.openxmlformats.org/officeDocument/2006/relationships/image" Target="../media/image267.png"/><Relationship Id="rId44" Type="http://schemas.openxmlformats.org/officeDocument/2006/relationships/image" Target="../media/image279.png"/><Relationship Id="rId52" Type="http://schemas.openxmlformats.org/officeDocument/2006/relationships/image" Target="../media/image287.png"/><Relationship Id="rId60" Type="http://schemas.openxmlformats.org/officeDocument/2006/relationships/image" Target="../media/image295.png"/><Relationship Id="rId4" Type="http://schemas.openxmlformats.org/officeDocument/2006/relationships/image" Target="../media/image240.png"/><Relationship Id="rId9" Type="http://schemas.openxmlformats.org/officeDocument/2006/relationships/image" Target="../media/image245.png"/></Relationships>
</file>

<file path=ppt/slides/_rels/slide133.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297.png"/><Relationship Id="rId21" Type="http://schemas.openxmlformats.org/officeDocument/2006/relationships/image" Target="../media/image307.png"/><Relationship Id="rId7" Type="http://schemas.openxmlformats.org/officeDocument/2006/relationships/image" Target="../media/image136.png"/><Relationship Id="rId12" Type="http://schemas.openxmlformats.org/officeDocument/2006/relationships/image" Target="../media/image302.png"/><Relationship Id="rId17" Type="http://schemas.openxmlformats.org/officeDocument/2006/relationships/image" Target="../media/image106.png"/><Relationship Id="rId25" Type="http://schemas.openxmlformats.org/officeDocument/2006/relationships/image" Target="../media/image165.jpg"/><Relationship Id="rId2" Type="http://schemas.openxmlformats.org/officeDocument/2006/relationships/image" Target="../media/image91.png"/><Relationship Id="rId16" Type="http://schemas.openxmlformats.org/officeDocument/2006/relationships/image" Target="../media/image304.png"/><Relationship Id="rId20" Type="http://schemas.openxmlformats.org/officeDocument/2006/relationships/image" Target="../media/image30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301.png"/><Relationship Id="rId24" Type="http://schemas.openxmlformats.org/officeDocument/2006/relationships/image" Target="../media/image113.png"/><Relationship Id="rId5" Type="http://schemas.openxmlformats.org/officeDocument/2006/relationships/image" Target="../media/image299.png"/><Relationship Id="rId15" Type="http://schemas.openxmlformats.org/officeDocument/2006/relationships/image" Target="../media/image303.png"/><Relationship Id="rId23" Type="http://schemas.openxmlformats.org/officeDocument/2006/relationships/image" Target="../media/image309.png"/><Relationship Id="rId28" Type="http://schemas.openxmlformats.org/officeDocument/2006/relationships/image" Target="../media/image311.png"/><Relationship Id="rId10" Type="http://schemas.openxmlformats.org/officeDocument/2006/relationships/image" Target="../media/image99.png"/><Relationship Id="rId19" Type="http://schemas.openxmlformats.org/officeDocument/2006/relationships/image" Target="../media/image305.png"/><Relationship Id="rId4" Type="http://schemas.openxmlformats.org/officeDocument/2006/relationships/image" Target="../media/image298.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308.png"/><Relationship Id="rId27" Type="http://schemas.openxmlformats.org/officeDocument/2006/relationships/image" Target="../media/image310.jpg"/></Relationships>
</file>

<file path=ppt/slides/_rels/slide13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image" Target="../media/image320.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92.png"/><Relationship Id="rId21" Type="http://schemas.openxmlformats.org/officeDocument/2006/relationships/image" Target="../media/image144.png"/><Relationship Id="rId7" Type="http://schemas.openxmlformats.org/officeDocument/2006/relationships/image" Target="../media/image117.png"/><Relationship Id="rId12" Type="http://schemas.openxmlformats.org/officeDocument/2006/relationships/image" Target="../media/image319.png"/><Relationship Id="rId17" Type="http://schemas.openxmlformats.org/officeDocument/2006/relationships/image" Target="../media/image106.png"/><Relationship Id="rId25" Type="http://schemas.openxmlformats.org/officeDocument/2006/relationships/image" Target="../media/image165.jpg"/><Relationship Id="rId2" Type="http://schemas.openxmlformats.org/officeDocument/2006/relationships/image" Target="../media/image314.png"/><Relationship Id="rId16" Type="http://schemas.openxmlformats.org/officeDocument/2006/relationships/image" Target="../media/image322.png"/><Relationship Id="rId20"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318.png"/><Relationship Id="rId24" Type="http://schemas.openxmlformats.org/officeDocument/2006/relationships/image" Target="../media/image113.png"/><Relationship Id="rId5" Type="http://schemas.openxmlformats.org/officeDocument/2006/relationships/image" Target="../media/image315.png"/><Relationship Id="rId15" Type="http://schemas.openxmlformats.org/officeDocument/2006/relationships/image" Target="../media/image321.png"/><Relationship Id="rId23" Type="http://schemas.openxmlformats.org/officeDocument/2006/relationships/image" Target="../media/image325.png"/><Relationship Id="rId10" Type="http://schemas.openxmlformats.org/officeDocument/2006/relationships/image" Target="../media/image317.png"/><Relationship Id="rId19" Type="http://schemas.openxmlformats.org/officeDocument/2006/relationships/image" Target="../media/image323.png"/><Relationship Id="rId4" Type="http://schemas.openxmlformats.org/officeDocument/2006/relationships/image" Target="../media/image115.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326.jpg"/></Relationships>
</file>

<file path=ppt/slides/_rels/slide136.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2.png"/><Relationship Id="rId18" Type="http://schemas.openxmlformats.org/officeDocument/2006/relationships/image" Target="../media/image334.png"/><Relationship Id="rId26" Type="http://schemas.openxmlformats.org/officeDocument/2006/relationships/image" Target="../media/image166.jpg"/><Relationship Id="rId3" Type="http://schemas.openxmlformats.org/officeDocument/2006/relationships/image" Target="../media/image92.png"/><Relationship Id="rId21" Type="http://schemas.openxmlformats.org/officeDocument/2006/relationships/image" Target="../media/image162.png"/><Relationship Id="rId7" Type="http://schemas.openxmlformats.org/officeDocument/2006/relationships/image" Target="../media/image327.png"/><Relationship Id="rId12" Type="http://schemas.openxmlformats.org/officeDocument/2006/relationships/image" Target="../media/image331.png"/><Relationship Id="rId17" Type="http://schemas.openxmlformats.org/officeDocument/2006/relationships/image" Target="../media/image106.png"/><Relationship Id="rId25" Type="http://schemas.openxmlformats.org/officeDocument/2006/relationships/image" Target="../media/image165.jp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33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330.png"/><Relationship Id="rId24" Type="http://schemas.openxmlformats.org/officeDocument/2006/relationships/image" Target="../media/image113.png"/><Relationship Id="rId5" Type="http://schemas.openxmlformats.org/officeDocument/2006/relationships/image" Target="../media/image116.png"/><Relationship Id="rId15" Type="http://schemas.openxmlformats.org/officeDocument/2006/relationships/image" Target="../media/image333.png"/><Relationship Id="rId23" Type="http://schemas.openxmlformats.org/officeDocument/2006/relationships/image" Target="../media/image337.png"/><Relationship Id="rId28" Type="http://schemas.openxmlformats.org/officeDocument/2006/relationships/image" Target="../media/image339.png"/><Relationship Id="rId10" Type="http://schemas.openxmlformats.org/officeDocument/2006/relationships/image" Target="../media/image99.png"/><Relationship Id="rId19" Type="http://schemas.openxmlformats.org/officeDocument/2006/relationships/image" Target="../media/image335.png"/><Relationship Id="rId4" Type="http://schemas.openxmlformats.org/officeDocument/2006/relationships/image" Target="../media/image134.png"/><Relationship Id="rId9" Type="http://schemas.openxmlformats.org/officeDocument/2006/relationships/image" Target="../media/image329.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338.jpg"/></Relationships>
</file>

<file path=ppt/slides/_rels/slide13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353.png"/><Relationship Id="rId39" Type="http://schemas.openxmlformats.org/officeDocument/2006/relationships/image" Target="../media/image360.png"/><Relationship Id="rId21" Type="http://schemas.openxmlformats.org/officeDocument/2006/relationships/image" Target="../media/image162.png"/><Relationship Id="rId34" Type="http://schemas.openxmlformats.org/officeDocument/2006/relationships/image" Target="../media/image267.png"/><Relationship Id="rId42" Type="http://schemas.openxmlformats.org/officeDocument/2006/relationships/image" Target="../media/image362.png"/><Relationship Id="rId47" Type="http://schemas.openxmlformats.org/officeDocument/2006/relationships/image" Target="../media/image366.png"/><Relationship Id="rId50" Type="http://schemas.openxmlformats.org/officeDocument/2006/relationships/image" Target="../media/image367.png"/><Relationship Id="rId7" Type="http://schemas.openxmlformats.org/officeDocument/2006/relationships/image" Target="../media/image342.png"/><Relationship Id="rId2" Type="http://schemas.openxmlformats.org/officeDocument/2006/relationships/image" Target="../media/image150.png"/><Relationship Id="rId16" Type="http://schemas.openxmlformats.org/officeDocument/2006/relationships/image" Target="../media/image348.png"/><Relationship Id="rId29" Type="http://schemas.openxmlformats.org/officeDocument/2006/relationships/image" Target="../media/image356.png"/><Relationship Id="rId11" Type="http://schemas.openxmlformats.org/officeDocument/2006/relationships/image" Target="../media/image345.png"/><Relationship Id="rId24" Type="http://schemas.openxmlformats.org/officeDocument/2006/relationships/image" Target="../media/image113.png"/><Relationship Id="rId32" Type="http://schemas.openxmlformats.org/officeDocument/2006/relationships/image" Target="../media/image265.png"/><Relationship Id="rId37" Type="http://schemas.openxmlformats.org/officeDocument/2006/relationships/image" Target="../media/image270.png"/><Relationship Id="rId40" Type="http://schemas.openxmlformats.org/officeDocument/2006/relationships/image" Target="../media/image361.png"/><Relationship Id="rId45" Type="http://schemas.openxmlformats.org/officeDocument/2006/relationships/image" Target="../media/image364.png"/><Relationship Id="rId5" Type="http://schemas.openxmlformats.org/officeDocument/2006/relationships/image" Target="../media/image116.png"/><Relationship Id="rId15" Type="http://schemas.openxmlformats.org/officeDocument/2006/relationships/image" Target="../media/image347.png"/><Relationship Id="rId23" Type="http://schemas.openxmlformats.org/officeDocument/2006/relationships/image" Target="../media/image351.png"/><Relationship Id="rId28" Type="http://schemas.openxmlformats.org/officeDocument/2006/relationships/image" Target="../media/image355.jpg"/><Relationship Id="rId36" Type="http://schemas.openxmlformats.org/officeDocument/2006/relationships/image" Target="../media/image359.png"/><Relationship Id="rId49" Type="http://schemas.openxmlformats.org/officeDocument/2006/relationships/image" Target="../media/image282.png"/><Relationship Id="rId10" Type="http://schemas.openxmlformats.org/officeDocument/2006/relationships/image" Target="../media/image344.png"/><Relationship Id="rId19" Type="http://schemas.openxmlformats.org/officeDocument/2006/relationships/image" Target="../media/image349.png"/><Relationship Id="rId31" Type="http://schemas.openxmlformats.org/officeDocument/2006/relationships/image" Target="../media/image264.png"/><Relationship Id="rId44" Type="http://schemas.openxmlformats.org/officeDocument/2006/relationships/image" Target="../media/image363.png"/><Relationship Id="rId52" Type="http://schemas.openxmlformats.org/officeDocument/2006/relationships/image" Target="../media/image369.jpg"/><Relationship Id="rId4" Type="http://schemas.openxmlformats.org/officeDocument/2006/relationships/image" Target="../media/image341.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308.png"/><Relationship Id="rId27" Type="http://schemas.openxmlformats.org/officeDocument/2006/relationships/image" Target="../media/image354.jpg"/><Relationship Id="rId30" Type="http://schemas.openxmlformats.org/officeDocument/2006/relationships/image" Target="../media/image357.png"/><Relationship Id="rId35" Type="http://schemas.openxmlformats.org/officeDocument/2006/relationships/image" Target="../media/image268.png"/><Relationship Id="rId43" Type="http://schemas.openxmlformats.org/officeDocument/2006/relationships/image" Target="../media/image276.png"/><Relationship Id="rId48" Type="http://schemas.openxmlformats.org/officeDocument/2006/relationships/image" Target="../media/image281.png"/><Relationship Id="rId8" Type="http://schemas.openxmlformats.org/officeDocument/2006/relationships/image" Target="../media/image343.png"/><Relationship Id="rId51" Type="http://schemas.openxmlformats.org/officeDocument/2006/relationships/image" Target="../media/image368.png"/><Relationship Id="rId3" Type="http://schemas.openxmlformats.org/officeDocument/2006/relationships/image" Target="../media/image92.png"/><Relationship Id="rId12" Type="http://schemas.openxmlformats.org/officeDocument/2006/relationships/image" Target="../media/image346.png"/><Relationship Id="rId17" Type="http://schemas.openxmlformats.org/officeDocument/2006/relationships/image" Target="../media/image159.png"/><Relationship Id="rId25" Type="http://schemas.openxmlformats.org/officeDocument/2006/relationships/image" Target="../media/image352.png"/><Relationship Id="rId33" Type="http://schemas.openxmlformats.org/officeDocument/2006/relationships/image" Target="../media/image358.png"/><Relationship Id="rId38" Type="http://schemas.openxmlformats.org/officeDocument/2006/relationships/image" Target="../media/image271.png"/><Relationship Id="rId46" Type="http://schemas.openxmlformats.org/officeDocument/2006/relationships/image" Target="../media/image365.png"/><Relationship Id="rId20" Type="http://schemas.openxmlformats.org/officeDocument/2006/relationships/image" Target="../media/image350.png"/><Relationship Id="rId41"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95.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8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8">
            <a:extLst>
              <a:ext uri="{FF2B5EF4-FFF2-40B4-BE49-F238E27FC236}">
                <a16:creationId xmlns:a16="http://schemas.microsoft.com/office/drawing/2014/main" id="{41AD80DA-8BD5-450D-B6CB-75230C0E045B}"/>
              </a:ext>
            </a:extLst>
          </p:cNvPr>
          <p:cNvSpPr txBox="1"/>
          <p:nvPr/>
        </p:nvSpPr>
        <p:spPr>
          <a:xfrm>
            <a:off x="2647950" y="2280701"/>
            <a:ext cx="7315199" cy="1973745"/>
          </a:xfrm>
          <a:prstGeom prst="rect">
            <a:avLst/>
          </a:prstGeom>
          <a:solidFill>
            <a:srgbClr val="D34817"/>
          </a:solidFill>
        </p:spPr>
        <p:txBody>
          <a:bodyPr vert="horz" wrap="square" lIns="0" tIns="349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88129" marR="937260" indent="-3164840" algn="ctr">
              <a:lnSpc>
                <a:spcPct val="150000"/>
              </a:lnSpc>
              <a:spcBef>
                <a:spcPts val="275"/>
              </a:spcBef>
            </a:pPr>
            <a:r>
              <a:rPr lang="en-US" sz="2800" b="1" dirty="0">
                <a:solidFill>
                  <a:schemeClr val="bg1"/>
                </a:solidFill>
                <a:latin typeface="Times New Roman" panose="02020603050405020304" pitchFamily="18" charset="0"/>
                <a:cs typeface="Times New Roman" panose="02020603050405020304" pitchFamily="18" charset="0"/>
              </a:rPr>
              <a:t>18CSC305J-Artificial Intelligence</a:t>
            </a:r>
          </a:p>
          <a:p>
            <a:pPr marL="4088129" marR="937260" indent="-3164840" algn="ctr">
              <a:lnSpc>
                <a:spcPct val="150000"/>
              </a:lnSpc>
              <a:spcBef>
                <a:spcPts val="275"/>
              </a:spcBef>
            </a:pPr>
            <a:r>
              <a:rPr lang="en-US" sz="2800" b="1" spc="20" dirty="0">
                <a:solidFill>
                  <a:schemeClr val="bg1"/>
                </a:solidFill>
                <a:latin typeface="Times New Roman" panose="02020603050405020304" pitchFamily="18" charset="0"/>
                <a:cs typeface="Times New Roman" panose="02020603050405020304" pitchFamily="18" charset="0"/>
              </a:rPr>
              <a:t>    </a:t>
            </a:r>
            <a:r>
              <a:rPr sz="2800" b="1" spc="20" dirty="0">
                <a:solidFill>
                  <a:srgbClr val="FFFFFF"/>
                </a:solidFill>
                <a:latin typeface="Times New Roman" panose="02020603050405020304" pitchFamily="18" charset="0"/>
                <a:cs typeface="Times New Roman" panose="02020603050405020304" pitchFamily="18" charset="0"/>
              </a:rPr>
              <a:t>Unit</a:t>
            </a:r>
            <a:r>
              <a:rPr lang="en-US" sz="2800" b="1" spc="20" dirty="0">
                <a:solidFill>
                  <a:srgbClr val="FFFFFF"/>
                </a:solidFill>
                <a:latin typeface="Times New Roman" panose="02020603050405020304" pitchFamily="18" charset="0"/>
                <a:cs typeface="Times New Roman" panose="02020603050405020304" pitchFamily="18" charset="0"/>
              </a:rPr>
              <a:t>-</a:t>
            </a:r>
            <a:r>
              <a:rPr sz="2800" b="1" spc="-95" dirty="0">
                <a:solidFill>
                  <a:srgbClr val="FFFFFF"/>
                </a:solidFill>
                <a:latin typeface="Times New Roman" panose="02020603050405020304" pitchFamily="18" charset="0"/>
                <a:cs typeface="Times New Roman" panose="02020603050405020304" pitchFamily="18" charset="0"/>
              </a:rPr>
              <a:t> </a:t>
            </a:r>
            <a:r>
              <a:rPr lang="en-US" sz="2800" b="1" spc="-25" dirty="0">
                <a:solidFill>
                  <a:srgbClr val="FFFFFF"/>
                </a:solidFill>
                <a:latin typeface="Times New Roman" panose="02020603050405020304" pitchFamily="18" charset="0"/>
                <a:cs typeface="Times New Roman" panose="02020603050405020304" pitchFamily="18" charset="0"/>
              </a:rPr>
              <a:t>V</a:t>
            </a:r>
          </a:p>
          <a:p>
            <a:pPr marL="4088129" marR="937260" indent="-3164840" algn="ctr">
              <a:lnSpc>
                <a:spcPct val="150000"/>
              </a:lnSpc>
              <a:spcBef>
                <a:spcPts val="275"/>
              </a:spcBef>
            </a:pPr>
            <a:endParaRPr sz="28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91E3A8F-477E-4CCC-BA26-94FF65032C63}"/>
              </a:ext>
            </a:extLst>
          </p:cNvPr>
          <p:cNvSpPr>
            <a:spLocks noGrp="1"/>
          </p:cNvSpPr>
          <p:nvPr>
            <p:ph type="dt" sz="half" idx="10"/>
          </p:nvPr>
        </p:nvSpPr>
        <p:spPr/>
        <p:txBody>
          <a:bodyPr/>
          <a:lstStyle/>
          <a:p>
            <a:fld id="{728AD7C6-791E-4457-8970-504511E400AA}" type="datetime1">
              <a:rPr lang="en-IN" smtClean="0"/>
              <a:t>28-05-2023</a:t>
            </a:fld>
            <a:endParaRPr lang="en-IN"/>
          </a:p>
        </p:txBody>
      </p:sp>
      <p:sp>
        <p:nvSpPr>
          <p:cNvPr id="3" name="Slide Number Placeholder 2">
            <a:extLst>
              <a:ext uri="{FF2B5EF4-FFF2-40B4-BE49-F238E27FC236}">
                <a16:creationId xmlns:a16="http://schemas.microsoft.com/office/drawing/2014/main" id="{F0C9486B-2F19-41AB-8193-91D3678A5C5C}"/>
              </a:ext>
            </a:extLst>
          </p:cNvPr>
          <p:cNvSpPr>
            <a:spLocks noGrp="1"/>
          </p:cNvSpPr>
          <p:nvPr>
            <p:ph type="sldNum" sz="quarter" idx="12"/>
          </p:nvPr>
        </p:nvSpPr>
        <p:spPr/>
        <p:txBody>
          <a:bodyPr/>
          <a:lstStyle/>
          <a:p>
            <a:fld id="{7A613731-0A97-402F-B7BA-9ACABA9B0893}" type="slidenum">
              <a:rPr lang="en-IN" smtClean="0"/>
              <a:t>1</a:t>
            </a:fld>
            <a:endParaRPr lang="en-IN"/>
          </a:p>
        </p:txBody>
      </p:sp>
    </p:spTree>
    <p:extLst>
      <p:ext uri="{BB962C8B-B14F-4D97-AF65-F5344CB8AC3E}">
        <p14:creationId xmlns:p14="http://schemas.microsoft.com/office/powerpoint/2010/main" val="33647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9660" y="545524"/>
            <a:ext cx="7107329" cy="639621"/>
          </a:xfrm>
          <a:prstGeom prst="rect">
            <a:avLst/>
          </a:prstGeom>
        </p:spPr>
        <p:txBody>
          <a:bodyPr vert="horz" wrap="square" lIns="0" tIns="11516" rIns="0" bIns="0" rtlCol="0" anchor="ctr">
            <a:spAutoFit/>
          </a:bodyPr>
          <a:lstStyle/>
          <a:p>
            <a:pPr marL="11516">
              <a:lnSpc>
                <a:spcPct val="100000"/>
              </a:lnSpc>
              <a:spcBef>
                <a:spcPts val="91"/>
              </a:spcBef>
            </a:pPr>
            <a:r>
              <a:rPr sz="4081" dirty="0"/>
              <a:t>General Methods </a:t>
            </a:r>
            <a:r>
              <a:rPr sz="4081" spc="18" dirty="0"/>
              <a:t>of</a:t>
            </a:r>
            <a:r>
              <a:rPr sz="4081" spc="-127" dirty="0"/>
              <a:t> </a:t>
            </a:r>
            <a:r>
              <a:rPr sz="4081" spc="-14" dirty="0"/>
              <a:t>Inferencing</a:t>
            </a:r>
            <a:endParaRPr sz="4081"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10</a:t>
            </a:fld>
            <a:endParaRPr spc="-5" dirty="0"/>
          </a:p>
        </p:txBody>
      </p:sp>
      <p:sp>
        <p:nvSpPr>
          <p:cNvPr id="3" name="object 3"/>
          <p:cNvSpPr txBox="1"/>
          <p:nvPr/>
        </p:nvSpPr>
        <p:spPr>
          <a:xfrm>
            <a:off x="526886" y="1351034"/>
            <a:ext cx="11572875" cy="4644953"/>
          </a:xfrm>
          <a:prstGeom prst="rect">
            <a:avLst/>
          </a:prstGeom>
        </p:spPr>
        <p:txBody>
          <a:bodyPr vert="horz" wrap="square" lIns="0" tIns="96738" rIns="0" bIns="0" rtlCol="0">
            <a:spAutoFit/>
          </a:bodyPr>
          <a:lstStyle/>
          <a:p>
            <a:pPr marL="358159" marR="122073" indent="-347218">
              <a:lnSpc>
                <a:spcPct val="150000"/>
              </a:lnSpc>
              <a:spcBef>
                <a:spcPts val="762"/>
              </a:spcBef>
              <a:buFont typeface="Arial"/>
              <a:buChar char="•"/>
              <a:tabLst>
                <a:tab pos="358159" algn="l"/>
                <a:tab pos="358735" algn="l"/>
              </a:tabLst>
            </a:pPr>
            <a:r>
              <a:rPr sz="2800" spc="-5" dirty="0">
                <a:cs typeface="Times New Roman"/>
              </a:rPr>
              <a:t>Forward chaining (data-driven)– reasoning </a:t>
            </a:r>
            <a:r>
              <a:rPr sz="2800" dirty="0">
                <a:cs typeface="Times New Roman"/>
              </a:rPr>
              <a:t>from  </a:t>
            </a:r>
            <a:r>
              <a:rPr sz="2800" spc="-5" dirty="0">
                <a:cs typeface="Times New Roman"/>
              </a:rPr>
              <a:t>facts </a:t>
            </a:r>
            <a:r>
              <a:rPr sz="2800" dirty="0">
                <a:cs typeface="Times New Roman"/>
              </a:rPr>
              <a:t>to the </a:t>
            </a:r>
            <a:r>
              <a:rPr sz="2800" spc="-5" dirty="0">
                <a:cs typeface="Times New Roman"/>
              </a:rPr>
              <a:t>conclusions </a:t>
            </a:r>
            <a:r>
              <a:rPr sz="2800" dirty="0">
                <a:cs typeface="Times New Roman"/>
              </a:rPr>
              <a:t>resulting from </a:t>
            </a:r>
            <a:r>
              <a:rPr sz="2800" spc="-5" dirty="0">
                <a:cs typeface="Times New Roman"/>
              </a:rPr>
              <a:t>those  facts – </a:t>
            </a:r>
            <a:r>
              <a:rPr sz="2800" spc="-9" dirty="0">
                <a:cs typeface="Times New Roman"/>
              </a:rPr>
              <a:t>best </a:t>
            </a:r>
            <a:r>
              <a:rPr sz="2800" spc="-5" dirty="0">
                <a:cs typeface="Times New Roman"/>
              </a:rPr>
              <a:t>for prognosis, monitoring, </a:t>
            </a:r>
            <a:r>
              <a:rPr sz="2800" dirty="0">
                <a:cs typeface="Times New Roman"/>
              </a:rPr>
              <a:t>and  control.</a:t>
            </a:r>
          </a:p>
          <a:p>
            <a:pPr marL="761807" lvl="1" indent="-289636">
              <a:lnSpc>
                <a:spcPct val="150000"/>
              </a:lnSpc>
              <a:spcBef>
                <a:spcPts val="14"/>
              </a:spcBef>
              <a:buFont typeface="Arial"/>
              <a:buChar char="–"/>
              <a:tabLst>
                <a:tab pos="762383" algn="l"/>
              </a:tabLst>
            </a:pPr>
            <a:r>
              <a:rPr sz="2800" dirty="0">
                <a:cs typeface="Times New Roman"/>
              </a:rPr>
              <a:t>Examples: </a:t>
            </a:r>
            <a:r>
              <a:rPr sz="2800" spc="-5" dirty="0">
                <a:cs typeface="Times New Roman"/>
              </a:rPr>
              <a:t>CLIPS,</a:t>
            </a:r>
            <a:r>
              <a:rPr sz="2800" spc="-27" dirty="0">
                <a:cs typeface="Times New Roman"/>
              </a:rPr>
              <a:t> </a:t>
            </a:r>
            <a:r>
              <a:rPr sz="2800" spc="-5" dirty="0">
                <a:cs typeface="Times New Roman"/>
              </a:rPr>
              <a:t>OPS5</a:t>
            </a:r>
            <a:endParaRPr sz="2800" dirty="0">
              <a:cs typeface="Times New Roman"/>
            </a:endParaRPr>
          </a:p>
          <a:p>
            <a:pPr marL="358159" marR="4607" indent="-347218">
              <a:lnSpc>
                <a:spcPct val="150000"/>
              </a:lnSpc>
              <a:spcBef>
                <a:spcPts val="666"/>
              </a:spcBef>
              <a:buFont typeface="Arial"/>
              <a:buChar char="•"/>
              <a:tabLst>
                <a:tab pos="358159" algn="l"/>
                <a:tab pos="358735" algn="l"/>
              </a:tabLst>
            </a:pPr>
            <a:r>
              <a:rPr sz="2800" spc="-5" dirty="0">
                <a:cs typeface="Times New Roman"/>
              </a:rPr>
              <a:t>Backward chaining (query/Goal driven)–  reasoning </a:t>
            </a:r>
            <a:r>
              <a:rPr sz="2800" dirty="0">
                <a:cs typeface="Times New Roman"/>
              </a:rPr>
              <a:t>in </a:t>
            </a:r>
            <a:r>
              <a:rPr sz="2800" spc="-5" dirty="0">
                <a:cs typeface="Times New Roman"/>
              </a:rPr>
              <a:t>reverse </a:t>
            </a:r>
            <a:r>
              <a:rPr sz="2800" spc="-9" dirty="0">
                <a:cs typeface="Times New Roman"/>
              </a:rPr>
              <a:t>from </a:t>
            </a:r>
            <a:r>
              <a:rPr sz="2800" spc="-5" dirty="0">
                <a:cs typeface="Times New Roman"/>
              </a:rPr>
              <a:t>a hypothesis, a  </a:t>
            </a:r>
            <a:r>
              <a:rPr sz="2800" dirty="0">
                <a:cs typeface="Times New Roman"/>
              </a:rPr>
              <a:t>potential </a:t>
            </a:r>
            <a:r>
              <a:rPr sz="2800" spc="-5" dirty="0">
                <a:cs typeface="Times New Roman"/>
              </a:rPr>
              <a:t>conclusion </a:t>
            </a:r>
            <a:r>
              <a:rPr sz="2800" dirty="0">
                <a:cs typeface="Times New Roman"/>
              </a:rPr>
              <a:t>to </a:t>
            </a:r>
            <a:r>
              <a:rPr sz="2800" spc="-5" dirty="0">
                <a:cs typeface="Times New Roman"/>
              </a:rPr>
              <a:t>be </a:t>
            </a:r>
            <a:r>
              <a:rPr sz="2800" spc="-9" dirty="0">
                <a:cs typeface="Times New Roman"/>
              </a:rPr>
              <a:t>proved </a:t>
            </a:r>
            <a:r>
              <a:rPr sz="2800" dirty="0">
                <a:cs typeface="Times New Roman"/>
              </a:rPr>
              <a:t>to the </a:t>
            </a:r>
            <a:r>
              <a:rPr sz="2800" spc="-5" dirty="0">
                <a:cs typeface="Times New Roman"/>
              </a:rPr>
              <a:t>facts </a:t>
            </a:r>
            <a:r>
              <a:rPr sz="2800" dirty="0">
                <a:cs typeface="Times New Roman"/>
              </a:rPr>
              <a:t>that  </a:t>
            </a:r>
            <a:r>
              <a:rPr sz="2800" spc="-5" dirty="0">
                <a:cs typeface="Times New Roman"/>
              </a:rPr>
              <a:t>support </a:t>
            </a:r>
            <a:r>
              <a:rPr sz="2800" spc="-9" dirty="0">
                <a:cs typeface="Times New Roman"/>
              </a:rPr>
              <a:t>the </a:t>
            </a:r>
            <a:r>
              <a:rPr sz="2800" spc="-5" dirty="0">
                <a:cs typeface="Times New Roman"/>
              </a:rPr>
              <a:t>hypothesis – </a:t>
            </a:r>
            <a:r>
              <a:rPr sz="2800" spc="-9" dirty="0">
                <a:cs typeface="Times New Roman"/>
              </a:rPr>
              <a:t>best </a:t>
            </a:r>
            <a:r>
              <a:rPr sz="2800" spc="5" dirty="0">
                <a:cs typeface="Times New Roman"/>
              </a:rPr>
              <a:t>for </a:t>
            </a:r>
            <a:r>
              <a:rPr sz="2800" spc="-5" dirty="0">
                <a:cs typeface="Times New Roman"/>
              </a:rPr>
              <a:t>diagnosis  problems.</a:t>
            </a:r>
            <a:endParaRPr sz="2800" dirty="0">
              <a:cs typeface="Times New Roman"/>
            </a:endParaRPr>
          </a:p>
          <a:p>
            <a:pPr marL="761807" lvl="1" indent="-289636">
              <a:lnSpc>
                <a:spcPct val="150000"/>
              </a:lnSpc>
              <a:spcBef>
                <a:spcPts val="14"/>
              </a:spcBef>
              <a:buFont typeface="Arial"/>
              <a:buChar char="–"/>
              <a:tabLst>
                <a:tab pos="762383" algn="l"/>
              </a:tabLst>
            </a:pPr>
            <a:r>
              <a:rPr sz="2800" dirty="0">
                <a:cs typeface="Times New Roman"/>
              </a:rPr>
              <a:t>Examples:</a:t>
            </a:r>
            <a:r>
              <a:rPr sz="2800" spc="-27" dirty="0">
                <a:cs typeface="Times New Roman"/>
              </a:rPr>
              <a:t> </a:t>
            </a:r>
            <a:r>
              <a:rPr sz="2800" spc="-5" dirty="0">
                <a:cs typeface="Times New Roman"/>
              </a:rPr>
              <a:t>MYCIN</a:t>
            </a:r>
            <a:endParaRPr sz="2800" dirty="0">
              <a:cs typeface="Times New Roman"/>
            </a:endParaRPr>
          </a:p>
        </p:txBody>
      </p:sp>
      <p:sp>
        <p:nvSpPr>
          <p:cNvPr id="5" name="Date Placeholder 4">
            <a:extLst>
              <a:ext uri="{FF2B5EF4-FFF2-40B4-BE49-F238E27FC236}">
                <a16:creationId xmlns:a16="http://schemas.microsoft.com/office/drawing/2014/main" id="{C43474E4-69FE-42CE-92D2-D68EEE7B499B}"/>
              </a:ext>
            </a:extLst>
          </p:cNvPr>
          <p:cNvSpPr>
            <a:spLocks noGrp="1"/>
          </p:cNvSpPr>
          <p:nvPr>
            <p:ph type="dt" sz="half" idx="10"/>
          </p:nvPr>
        </p:nvSpPr>
        <p:spPr/>
        <p:txBody>
          <a:bodyPr/>
          <a:lstStyle/>
          <a:p>
            <a:fld id="{7A96EF21-B945-47CC-8132-43AB12170826}" type="datetime1">
              <a:rPr lang="en-IN" smtClean="0"/>
              <a:t>28-05-2023</a:t>
            </a:fld>
            <a:endParaRPr lang="en-IN"/>
          </a:p>
        </p:txBody>
      </p:sp>
    </p:spTree>
    <p:extLst>
      <p:ext uri="{BB962C8B-B14F-4D97-AF65-F5344CB8AC3E}">
        <p14:creationId xmlns:p14="http://schemas.microsoft.com/office/powerpoint/2010/main" val="202469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4860" y="6286497"/>
            <a:ext cx="739588" cy="119456"/>
          </a:xfrm>
          <a:prstGeom prst="rect">
            <a:avLst/>
          </a:prstGeom>
        </p:spPr>
        <p:txBody>
          <a:bodyPr vert="horz" wrap="square" lIns="0" tIns="0" rIns="0" bIns="0" rtlCol="0">
            <a:spAutoFit/>
          </a:bodyPr>
          <a:lstStyle/>
          <a:p>
            <a:pPr>
              <a:lnSpc>
                <a:spcPts val="927"/>
              </a:lnSpc>
            </a:pPr>
            <a:r>
              <a:rPr sz="971" spc="-4" dirty="0">
                <a:latin typeface="Carlito"/>
                <a:cs typeface="Carlito"/>
              </a:rPr>
              <a:t>Danairat,</a:t>
            </a:r>
            <a:r>
              <a:rPr sz="971" spc="-79" dirty="0">
                <a:latin typeface="Carlito"/>
                <a:cs typeface="Carlito"/>
              </a:rPr>
              <a:t> </a:t>
            </a:r>
            <a:r>
              <a:rPr sz="971" dirty="0">
                <a:latin typeface="Carlito"/>
                <a:cs typeface="Carlito"/>
              </a:rPr>
              <a:t>2016</a:t>
            </a:r>
            <a:endParaRPr sz="971">
              <a:latin typeface="Carlito"/>
              <a:cs typeface="Carlito"/>
            </a:endParaRPr>
          </a:p>
        </p:txBody>
      </p:sp>
      <p:sp>
        <p:nvSpPr>
          <p:cNvPr id="3" name="object 3"/>
          <p:cNvSpPr txBox="1">
            <a:spLocks noGrp="1"/>
          </p:cNvSpPr>
          <p:nvPr>
            <p:ph type="title"/>
          </p:nvPr>
        </p:nvSpPr>
        <p:spPr>
          <a:xfrm>
            <a:off x="2667896" y="581452"/>
            <a:ext cx="6856319" cy="445922"/>
          </a:xfrm>
          <a:prstGeom prst="rect">
            <a:avLst/>
          </a:prstGeom>
        </p:spPr>
        <p:txBody>
          <a:bodyPr vert="horz" wrap="square" lIns="0" tIns="11206" rIns="0" bIns="0" rtlCol="0" anchor="ctr">
            <a:spAutoFit/>
          </a:bodyPr>
          <a:lstStyle/>
          <a:p>
            <a:pPr marL="11206">
              <a:lnSpc>
                <a:spcPct val="100000"/>
              </a:lnSpc>
              <a:spcBef>
                <a:spcPts val="88"/>
              </a:spcBef>
            </a:pPr>
            <a:r>
              <a:rPr sz="2824" spc="-26" dirty="0"/>
              <a:t>Key </a:t>
            </a:r>
            <a:r>
              <a:rPr sz="2824" spc="-4" dirty="0"/>
              <a:t>Questions </a:t>
            </a:r>
            <a:r>
              <a:rPr sz="2824" spc="-26" dirty="0"/>
              <a:t>Type </a:t>
            </a:r>
            <a:r>
              <a:rPr sz="2824" dirty="0"/>
              <a:t>in </a:t>
            </a:r>
            <a:r>
              <a:rPr sz="2824" spc="-4" dirty="0"/>
              <a:t>each </a:t>
            </a:r>
            <a:r>
              <a:rPr sz="2824" spc="-9" dirty="0"/>
              <a:t>level </a:t>
            </a:r>
            <a:r>
              <a:rPr sz="2824" dirty="0"/>
              <a:t>of</a:t>
            </a:r>
            <a:r>
              <a:rPr sz="2824" spc="9" dirty="0"/>
              <a:t> </a:t>
            </a:r>
            <a:r>
              <a:rPr sz="2824" spc="-9" dirty="0"/>
              <a:t>enterprise</a:t>
            </a:r>
            <a:endParaRPr sz="2824"/>
          </a:p>
        </p:txBody>
      </p:sp>
      <p:sp>
        <p:nvSpPr>
          <p:cNvPr id="4" name="object 4"/>
          <p:cNvSpPr txBox="1"/>
          <p:nvPr/>
        </p:nvSpPr>
        <p:spPr>
          <a:xfrm>
            <a:off x="8495849" y="3610085"/>
            <a:ext cx="423022"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4" dirty="0">
                <a:solidFill>
                  <a:srgbClr val="365F92"/>
                </a:solidFill>
                <a:latin typeface="Carlito"/>
                <a:cs typeface="Carlito"/>
              </a:rPr>
              <a:t>h</a:t>
            </a:r>
            <a:r>
              <a:rPr sz="1588" b="1" dirty="0">
                <a:solidFill>
                  <a:srgbClr val="365F92"/>
                </a:solidFill>
                <a:latin typeface="Carlito"/>
                <a:cs typeface="Carlito"/>
              </a:rPr>
              <a:t>o</a:t>
            </a:r>
            <a:endParaRPr sz="1588">
              <a:latin typeface="Carlito"/>
              <a:cs typeface="Carlito"/>
            </a:endParaRPr>
          </a:p>
        </p:txBody>
      </p:sp>
      <p:sp>
        <p:nvSpPr>
          <p:cNvPr id="5" name="object 5"/>
          <p:cNvSpPr txBox="1"/>
          <p:nvPr/>
        </p:nvSpPr>
        <p:spPr>
          <a:xfrm>
            <a:off x="9033731" y="4520450"/>
            <a:ext cx="409574"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H</a:t>
            </a:r>
            <a:r>
              <a:rPr sz="1588" b="1" spc="4" dirty="0">
                <a:solidFill>
                  <a:srgbClr val="365F92"/>
                </a:solidFill>
                <a:latin typeface="Carlito"/>
                <a:cs typeface="Carlito"/>
              </a:rPr>
              <a:t>o</a:t>
            </a:r>
            <a:r>
              <a:rPr sz="1588" b="1" dirty="0">
                <a:solidFill>
                  <a:srgbClr val="365F92"/>
                </a:solidFill>
                <a:latin typeface="Carlito"/>
                <a:cs typeface="Carlito"/>
              </a:rPr>
              <a:t>w</a:t>
            </a:r>
            <a:endParaRPr sz="1588">
              <a:latin typeface="Carlito"/>
              <a:cs typeface="Carlito"/>
            </a:endParaRPr>
          </a:p>
        </p:txBody>
      </p:sp>
      <p:sp>
        <p:nvSpPr>
          <p:cNvPr id="6" name="object 6"/>
          <p:cNvSpPr txBox="1"/>
          <p:nvPr/>
        </p:nvSpPr>
        <p:spPr>
          <a:xfrm>
            <a:off x="9523204" y="5616386"/>
            <a:ext cx="482413"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4" dirty="0">
                <a:solidFill>
                  <a:srgbClr val="365F92"/>
                </a:solidFill>
                <a:latin typeface="Carlito"/>
                <a:cs typeface="Carlito"/>
              </a:rPr>
              <a:t>h</a:t>
            </a:r>
            <a:r>
              <a:rPr sz="1588" b="1" spc="-13" dirty="0">
                <a:solidFill>
                  <a:srgbClr val="365F92"/>
                </a:solidFill>
                <a:latin typeface="Carlito"/>
                <a:cs typeface="Carlito"/>
              </a:rPr>
              <a:t>a</a:t>
            </a:r>
            <a:r>
              <a:rPr sz="1588" b="1" dirty="0">
                <a:solidFill>
                  <a:srgbClr val="365F92"/>
                </a:solidFill>
                <a:latin typeface="Carlito"/>
                <a:cs typeface="Carlito"/>
              </a:rPr>
              <a:t>t</a:t>
            </a:r>
            <a:endParaRPr sz="1588">
              <a:latin typeface="Carlito"/>
              <a:cs typeface="Carlito"/>
            </a:endParaRPr>
          </a:p>
        </p:txBody>
      </p:sp>
      <p:sp>
        <p:nvSpPr>
          <p:cNvPr id="7" name="object 7"/>
          <p:cNvSpPr/>
          <p:nvPr/>
        </p:nvSpPr>
        <p:spPr>
          <a:xfrm>
            <a:off x="2918460" y="1098625"/>
            <a:ext cx="6550062" cy="5155602"/>
          </a:xfrm>
          <a:prstGeom prst="rect">
            <a:avLst/>
          </a:prstGeom>
          <a:blipFill>
            <a:blip r:embed="rId2" cstate="print"/>
            <a:stretch>
              <a:fillRect/>
            </a:stretch>
          </a:blipFill>
        </p:spPr>
        <p:txBody>
          <a:bodyPr wrap="square" lIns="0" tIns="0" rIns="0" bIns="0" rtlCol="0"/>
          <a:lstStyle/>
          <a:p>
            <a:endParaRPr sz="1588"/>
          </a:p>
        </p:txBody>
      </p:sp>
      <p:sp>
        <p:nvSpPr>
          <p:cNvPr id="8" name="object 8"/>
          <p:cNvSpPr txBox="1"/>
          <p:nvPr/>
        </p:nvSpPr>
        <p:spPr>
          <a:xfrm>
            <a:off x="7352850" y="1696570"/>
            <a:ext cx="406213"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26" dirty="0">
                <a:solidFill>
                  <a:srgbClr val="365F92"/>
                </a:solidFill>
                <a:latin typeface="Carlito"/>
                <a:cs typeface="Carlito"/>
              </a:rPr>
              <a:t>h</a:t>
            </a:r>
            <a:r>
              <a:rPr sz="1588" b="1" dirty="0">
                <a:solidFill>
                  <a:srgbClr val="365F92"/>
                </a:solidFill>
                <a:latin typeface="Carlito"/>
                <a:cs typeface="Carlito"/>
              </a:rPr>
              <a:t>y</a:t>
            </a:r>
            <a:endParaRPr sz="1588">
              <a:latin typeface="Carlito"/>
              <a:cs typeface="Carlito"/>
            </a:endParaRPr>
          </a:p>
        </p:txBody>
      </p:sp>
      <p:sp>
        <p:nvSpPr>
          <p:cNvPr id="9" name="object 9"/>
          <p:cNvSpPr txBox="1"/>
          <p:nvPr/>
        </p:nvSpPr>
        <p:spPr>
          <a:xfrm>
            <a:off x="7957967" y="2715856"/>
            <a:ext cx="524996"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4" dirty="0">
                <a:solidFill>
                  <a:srgbClr val="365F92"/>
                </a:solidFill>
                <a:latin typeface="Carlito"/>
                <a:cs typeface="Carlito"/>
              </a:rPr>
              <a:t>he</a:t>
            </a:r>
            <a:r>
              <a:rPr sz="1588" b="1" dirty="0">
                <a:solidFill>
                  <a:srgbClr val="365F92"/>
                </a:solidFill>
                <a:latin typeface="Carlito"/>
                <a:cs typeface="Carlito"/>
              </a:rPr>
              <a:t>n</a:t>
            </a:r>
            <a:endParaRPr sz="1588">
              <a:latin typeface="Carlito"/>
              <a:cs typeface="Carlito"/>
            </a:endParaRPr>
          </a:p>
        </p:txBody>
      </p:sp>
      <p:sp>
        <p:nvSpPr>
          <p:cNvPr id="10" name="object 10"/>
          <p:cNvSpPr/>
          <p:nvPr/>
        </p:nvSpPr>
        <p:spPr>
          <a:xfrm>
            <a:off x="4751294" y="2587214"/>
            <a:ext cx="2823882" cy="768163"/>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sp>
        <p:nvSpPr>
          <p:cNvPr id="11" name="object 11"/>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9" name="object 19"/>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0" name="object 20"/>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1" name="object 21"/>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3" name="object 23"/>
          <p:cNvGrpSpPr/>
          <p:nvPr/>
        </p:nvGrpSpPr>
        <p:grpSpPr>
          <a:xfrm>
            <a:off x="3461720" y="3718111"/>
            <a:ext cx="4067735" cy="2485465"/>
            <a:chOff x="2043683" y="4213859"/>
            <a:chExt cx="4610100" cy="2816860"/>
          </a:xfrm>
        </p:grpSpPr>
        <p:sp>
          <p:nvSpPr>
            <p:cNvPr id="24" name="object 24"/>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5" name="object 25"/>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6" name="object 26"/>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8" name="object 28"/>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9" name="object 29"/>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0" name="object 30"/>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1" name="object 31"/>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2" name="object 32"/>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3" name="object 33"/>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4" name="object 34"/>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58800" y="15240"/>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5" name="object 35"/>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6" name="object 36"/>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7" name="object 37"/>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8" name="object 38"/>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9" name="object 39"/>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40" name="object 40"/>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41" name="object 41"/>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42" name="object 42"/>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3" name="object 43"/>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4" name="object 44"/>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5" name="object 45"/>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6" name="object 46"/>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7" name="object 47"/>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8" name="object 48"/>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9" name="object 49"/>
          <p:cNvGrpSpPr/>
          <p:nvPr/>
        </p:nvGrpSpPr>
        <p:grpSpPr>
          <a:xfrm>
            <a:off x="3406588" y="5105848"/>
            <a:ext cx="5513294" cy="416859"/>
            <a:chOff x="1981200" y="5786628"/>
            <a:chExt cx="6248400" cy="472440"/>
          </a:xfrm>
        </p:grpSpPr>
        <p:sp>
          <p:nvSpPr>
            <p:cNvPr id="50" name="object 50"/>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1" name="object 51"/>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52" name="object 52"/>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3" name="object 53"/>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4" name="object 54"/>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5" name="object 55"/>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grpSp>
        <p:nvGrpSpPr>
          <p:cNvPr id="56" name="object 56"/>
          <p:cNvGrpSpPr/>
          <p:nvPr/>
        </p:nvGrpSpPr>
        <p:grpSpPr>
          <a:xfrm>
            <a:off x="4230892" y="4161864"/>
            <a:ext cx="3858185" cy="421341"/>
            <a:chOff x="2915411" y="4716779"/>
            <a:chExt cx="4372610" cy="477520"/>
          </a:xfrm>
        </p:grpSpPr>
        <p:sp>
          <p:nvSpPr>
            <p:cNvPr id="57" name="object 57"/>
            <p:cNvSpPr/>
            <p:nvPr/>
          </p:nvSpPr>
          <p:spPr>
            <a:xfrm>
              <a:off x="2915411" y="4716779"/>
              <a:ext cx="4372610" cy="30480"/>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sp>
          <p:nvSpPr>
            <p:cNvPr id="58" name="object 58"/>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9" name="object 59"/>
            <p:cNvSpPr/>
            <p:nvPr/>
          </p:nvSpPr>
          <p:spPr>
            <a:xfrm>
              <a:off x="3867912"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60" name="object 60"/>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61" name="object 61"/>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grpSp>
        <p:nvGrpSpPr>
          <p:cNvPr id="62" name="object 62"/>
          <p:cNvGrpSpPr/>
          <p:nvPr/>
        </p:nvGrpSpPr>
        <p:grpSpPr>
          <a:xfrm>
            <a:off x="2907701" y="1097279"/>
            <a:ext cx="6512859" cy="5173196"/>
            <a:chOff x="1415795" y="1243583"/>
            <a:chExt cx="7381240" cy="5862955"/>
          </a:xfrm>
        </p:grpSpPr>
        <p:sp>
          <p:nvSpPr>
            <p:cNvPr id="63" name="object 63"/>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64" name="object 64"/>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65" name="object 65"/>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66" name="object 66"/>
          <p:cNvSpPr/>
          <p:nvPr/>
        </p:nvSpPr>
        <p:spPr>
          <a:xfrm>
            <a:off x="5598459" y="6301292"/>
            <a:ext cx="1190065" cy="153521"/>
          </a:xfrm>
          <a:custGeom>
            <a:avLst/>
            <a:gdLst/>
            <a:ahLst/>
            <a:cxnLst/>
            <a:rect l="l" t="t" r="r" b="b"/>
            <a:pathLst>
              <a:path w="1348739" h="173990">
                <a:moveTo>
                  <a:pt x="1348739" y="173735"/>
                </a:moveTo>
                <a:lnTo>
                  <a:pt x="1348739" y="0"/>
                </a:lnTo>
                <a:lnTo>
                  <a:pt x="0" y="0"/>
                </a:lnTo>
                <a:lnTo>
                  <a:pt x="0" y="173735"/>
                </a:lnTo>
                <a:lnTo>
                  <a:pt x="1348739" y="173735"/>
                </a:lnTo>
                <a:close/>
              </a:path>
            </a:pathLst>
          </a:custGeom>
          <a:solidFill>
            <a:srgbClr val="FFFFFF"/>
          </a:solidFill>
        </p:spPr>
        <p:txBody>
          <a:bodyPr wrap="square" lIns="0" tIns="0" rIns="0" bIns="0" rtlCol="0"/>
          <a:lstStyle/>
          <a:p>
            <a:endParaRPr sz="1588"/>
          </a:p>
        </p:txBody>
      </p:sp>
      <p:sp>
        <p:nvSpPr>
          <p:cNvPr id="67" name="Date Placeholder 66">
            <a:extLst>
              <a:ext uri="{FF2B5EF4-FFF2-40B4-BE49-F238E27FC236}">
                <a16:creationId xmlns:a16="http://schemas.microsoft.com/office/drawing/2014/main" id="{BC0307DD-EBAC-405F-95F9-2515E5F19648}"/>
              </a:ext>
            </a:extLst>
          </p:cNvPr>
          <p:cNvSpPr>
            <a:spLocks noGrp="1"/>
          </p:cNvSpPr>
          <p:nvPr>
            <p:ph type="dt" sz="half" idx="10"/>
          </p:nvPr>
        </p:nvSpPr>
        <p:spPr/>
        <p:txBody>
          <a:bodyPr/>
          <a:lstStyle/>
          <a:p>
            <a:fld id="{CCCE126C-02A4-40C5-9926-CA5D24491C04}" type="datetime1">
              <a:rPr lang="en-IN" smtClean="0"/>
              <a:t>28-05-2023</a:t>
            </a:fld>
            <a:endParaRPr lang="en-IN"/>
          </a:p>
        </p:txBody>
      </p:sp>
      <p:sp>
        <p:nvSpPr>
          <p:cNvPr id="68" name="Slide Number Placeholder 67">
            <a:extLst>
              <a:ext uri="{FF2B5EF4-FFF2-40B4-BE49-F238E27FC236}">
                <a16:creationId xmlns:a16="http://schemas.microsoft.com/office/drawing/2014/main" id="{533DBED6-9423-4781-88EE-B643772007D5}"/>
              </a:ext>
            </a:extLst>
          </p:cNvPr>
          <p:cNvSpPr>
            <a:spLocks noGrp="1"/>
          </p:cNvSpPr>
          <p:nvPr>
            <p:ph type="sldNum" sz="quarter" idx="12"/>
          </p:nvPr>
        </p:nvSpPr>
        <p:spPr/>
        <p:txBody>
          <a:bodyPr/>
          <a:lstStyle/>
          <a:p>
            <a:fld id="{7A613731-0A97-402F-B7BA-9ACABA9B0893}" type="slidenum">
              <a:rPr lang="en-IN" smtClean="0"/>
              <a:t>100</a:t>
            </a:fld>
            <a:endParaRPr lang="en-I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1098625"/>
            <a:ext cx="6491007" cy="5155826"/>
            <a:chOff x="1427988" y="1245108"/>
            <a:chExt cx="7356475" cy="5843270"/>
          </a:xfrm>
        </p:grpSpPr>
        <p:sp>
          <p:nvSpPr>
            <p:cNvPr id="3" name="object 3"/>
            <p:cNvSpPr/>
            <p:nvPr/>
          </p:nvSpPr>
          <p:spPr>
            <a:xfrm>
              <a:off x="4543043" y="2296667"/>
              <a:ext cx="817244" cy="510540"/>
            </a:xfrm>
            <a:custGeom>
              <a:avLst/>
              <a:gdLst/>
              <a:ahLst/>
              <a:cxnLst/>
              <a:rect l="l" t="t" r="r" b="b"/>
              <a:pathLst>
                <a:path w="817245" h="510539">
                  <a:moveTo>
                    <a:pt x="816863" y="102107"/>
                  </a:moveTo>
                  <a:lnTo>
                    <a:pt x="681227" y="0"/>
                  </a:lnTo>
                  <a:lnTo>
                    <a:pt x="688847" y="64007"/>
                  </a:lnTo>
                  <a:lnTo>
                    <a:pt x="628664" y="76425"/>
                  </a:lnTo>
                  <a:lnTo>
                    <a:pt x="571050" y="90309"/>
                  </a:lnTo>
                  <a:lnTo>
                    <a:pt x="516008" y="105656"/>
                  </a:lnTo>
                  <a:lnTo>
                    <a:pt x="463538" y="122467"/>
                  </a:lnTo>
                  <a:lnTo>
                    <a:pt x="413643" y="140739"/>
                  </a:lnTo>
                  <a:lnTo>
                    <a:pt x="366324" y="160471"/>
                  </a:lnTo>
                  <a:lnTo>
                    <a:pt x="321583" y="181661"/>
                  </a:lnTo>
                  <a:lnTo>
                    <a:pt x="279420" y="204307"/>
                  </a:lnTo>
                  <a:lnTo>
                    <a:pt x="239839" y="228409"/>
                  </a:lnTo>
                  <a:lnTo>
                    <a:pt x="202840" y="253964"/>
                  </a:lnTo>
                  <a:lnTo>
                    <a:pt x="168425" y="280971"/>
                  </a:lnTo>
                  <a:lnTo>
                    <a:pt x="136595" y="309428"/>
                  </a:lnTo>
                  <a:lnTo>
                    <a:pt x="107352" y="339334"/>
                  </a:lnTo>
                  <a:lnTo>
                    <a:pt x="80698" y="370687"/>
                  </a:lnTo>
                  <a:lnTo>
                    <a:pt x="56634" y="403486"/>
                  </a:lnTo>
                  <a:lnTo>
                    <a:pt x="35162" y="437728"/>
                  </a:lnTo>
                  <a:lnTo>
                    <a:pt x="16283" y="473413"/>
                  </a:lnTo>
                  <a:lnTo>
                    <a:pt x="0" y="510539"/>
                  </a:lnTo>
                  <a:lnTo>
                    <a:pt x="26592" y="476875"/>
                  </a:lnTo>
                  <a:lnTo>
                    <a:pt x="55506" y="445031"/>
                  </a:lnTo>
                  <a:lnTo>
                    <a:pt x="86742" y="415010"/>
                  </a:lnTo>
                  <a:lnTo>
                    <a:pt x="120300" y="386810"/>
                  </a:lnTo>
                  <a:lnTo>
                    <a:pt x="156180" y="360431"/>
                  </a:lnTo>
                  <a:lnTo>
                    <a:pt x="194381" y="335875"/>
                  </a:lnTo>
                  <a:lnTo>
                    <a:pt x="234904" y="313140"/>
                  </a:lnTo>
                  <a:lnTo>
                    <a:pt x="277748" y="292226"/>
                  </a:lnTo>
                  <a:lnTo>
                    <a:pt x="322915" y="273135"/>
                  </a:lnTo>
                  <a:lnTo>
                    <a:pt x="370403" y="255865"/>
                  </a:lnTo>
                  <a:lnTo>
                    <a:pt x="420213" y="240416"/>
                  </a:lnTo>
                  <a:lnTo>
                    <a:pt x="472344" y="226790"/>
                  </a:lnTo>
                  <a:lnTo>
                    <a:pt x="526797" y="214985"/>
                  </a:lnTo>
                  <a:lnTo>
                    <a:pt x="583572" y="205001"/>
                  </a:lnTo>
                  <a:lnTo>
                    <a:pt x="642669" y="196840"/>
                  </a:lnTo>
                  <a:lnTo>
                    <a:pt x="704087" y="190499"/>
                  </a:lnTo>
                  <a:lnTo>
                    <a:pt x="710183" y="254507"/>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64871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636520"/>
              <a:ext cx="47625" cy="45720"/>
            </a:xfrm>
            <a:custGeom>
              <a:avLst/>
              <a:gdLst/>
              <a:ahLst/>
              <a:cxnLst/>
              <a:rect l="l" t="t" r="r" b="b"/>
              <a:pathLst>
                <a:path w="47625" h="45719">
                  <a:moveTo>
                    <a:pt x="1524" y="25908"/>
                  </a:moveTo>
                  <a:lnTo>
                    <a:pt x="1524" y="19812"/>
                  </a:lnTo>
                  <a:lnTo>
                    <a:pt x="0" y="21336"/>
                  </a:lnTo>
                  <a:lnTo>
                    <a:pt x="0" y="22860"/>
                  </a:lnTo>
                  <a:lnTo>
                    <a:pt x="1524" y="25908"/>
                  </a:lnTo>
                  <a:close/>
                </a:path>
                <a:path w="47625" h="45719">
                  <a:moveTo>
                    <a:pt x="45720" y="32004"/>
                  </a:moveTo>
                  <a:lnTo>
                    <a:pt x="45720" y="12192"/>
                  </a:lnTo>
                  <a:lnTo>
                    <a:pt x="44196" y="10668"/>
                  </a:lnTo>
                  <a:lnTo>
                    <a:pt x="42672" y="7620"/>
                  </a:lnTo>
                  <a:lnTo>
                    <a:pt x="41148" y="6096"/>
                  </a:lnTo>
                  <a:lnTo>
                    <a:pt x="39624" y="6096"/>
                  </a:lnTo>
                  <a:lnTo>
                    <a:pt x="38100" y="4572"/>
                  </a:lnTo>
                  <a:lnTo>
                    <a:pt x="35052" y="3048"/>
                  </a:lnTo>
                  <a:lnTo>
                    <a:pt x="33528" y="1524"/>
                  </a:lnTo>
                  <a:lnTo>
                    <a:pt x="32004" y="1524"/>
                  </a:lnTo>
                  <a:lnTo>
                    <a:pt x="30480" y="0"/>
                  </a:lnTo>
                  <a:lnTo>
                    <a:pt x="16764" y="0"/>
                  </a:lnTo>
                  <a:lnTo>
                    <a:pt x="15240" y="1524"/>
                  </a:lnTo>
                  <a:lnTo>
                    <a:pt x="13716" y="1524"/>
                  </a:lnTo>
                  <a:lnTo>
                    <a:pt x="12192" y="3048"/>
                  </a:lnTo>
                  <a:lnTo>
                    <a:pt x="9144" y="4572"/>
                  </a:lnTo>
                  <a:lnTo>
                    <a:pt x="6096" y="7620"/>
                  </a:lnTo>
                  <a:lnTo>
                    <a:pt x="4572" y="10668"/>
                  </a:lnTo>
                  <a:lnTo>
                    <a:pt x="1524" y="13716"/>
                  </a:lnTo>
                  <a:lnTo>
                    <a:pt x="1524" y="30480"/>
                  </a:lnTo>
                  <a:lnTo>
                    <a:pt x="4572" y="33528"/>
                  </a:lnTo>
                  <a:lnTo>
                    <a:pt x="6096" y="36576"/>
                  </a:lnTo>
                  <a:lnTo>
                    <a:pt x="7620" y="38100"/>
                  </a:lnTo>
                  <a:lnTo>
                    <a:pt x="7620" y="39624"/>
                  </a:lnTo>
                  <a:lnTo>
                    <a:pt x="9144" y="41148"/>
                  </a:lnTo>
                  <a:lnTo>
                    <a:pt x="12192" y="42672"/>
                  </a:lnTo>
                  <a:lnTo>
                    <a:pt x="13716" y="44196"/>
                  </a:lnTo>
                  <a:lnTo>
                    <a:pt x="16764" y="44196"/>
                  </a:lnTo>
                  <a:lnTo>
                    <a:pt x="21336" y="45720"/>
                  </a:lnTo>
                  <a:lnTo>
                    <a:pt x="21336" y="21336"/>
                  </a:lnTo>
                  <a:lnTo>
                    <a:pt x="22352" y="20828"/>
                  </a:lnTo>
                  <a:lnTo>
                    <a:pt x="22860" y="19812"/>
                  </a:lnTo>
                  <a:lnTo>
                    <a:pt x="23622" y="20066"/>
                  </a:lnTo>
                  <a:lnTo>
                    <a:pt x="24079" y="19964"/>
                  </a:lnTo>
                  <a:lnTo>
                    <a:pt x="24852" y="20046"/>
                  </a:lnTo>
                  <a:lnTo>
                    <a:pt x="25400" y="19981"/>
                  </a:lnTo>
                  <a:lnTo>
                    <a:pt x="25908" y="19812"/>
                  </a:lnTo>
                  <a:lnTo>
                    <a:pt x="26212" y="20726"/>
                  </a:lnTo>
                  <a:lnTo>
                    <a:pt x="27432" y="21336"/>
                  </a:lnTo>
                  <a:lnTo>
                    <a:pt x="27432" y="45212"/>
                  </a:lnTo>
                  <a:lnTo>
                    <a:pt x="30480" y="44196"/>
                  </a:lnTo>
                  <a:lnTo>
                    <a:pt x="33528" y="44196"/>
                  </a:lnTo>
                  <a:lnTo>
                    <a:pt x="35052" y="42672"/>
                  </a:lnTo>
                  <a:lnTo>
                    <a:pt x="38100" y="41148"/>
                  </a:lnTo>
                  <a:lnTo>
                    <a:pt x="42672" y="36576"/>
                  </a:lnTo>
                  <a:lnTo>
                    <a:pt x="44196" y="33528"/>
                  </a:lnTo>
                  <a:lnTo>
                    <a:pt x="45720" y="32004"/>
                  </a:lnTo>
                  <a:close/>
                </a:path>
                <a:path w="47625" h="45719">
                  <a:moveTo>
                    <a:pt x="22352" y="20828"/>
                  </a:moveTo>
                  <a:lnTo>
                    <a:pt x="21336" y="21336"/>
                  </a:lnTo>
                  <a:lnTo>
                    <a:pt x="22250" y="21031"/>
                  </a:lnTo>
                  <a:lnTo>
                    <a:pt x="22352" y="20828"/>
                  </a:lnTo>
                  <a:close/>
                </a:path>
                <a:path w="47625" h="45719">
                  <a:moveTo>
                    <a:pt x="22250" y="21031"/>
                  </a:moveTo>
                  <a:lnTo>
                    <a:pt x="21336" y="21336"/>
                  </a:lnTo>
                  <a:lnTo>
                    <a:pt x="22098" y="21336"/>
                  </a:lnTo>
                  <a:lnTo>
                    <a:pt x="22250" y="21031"/>
                  </a:lnTo>
                  <a:close/>
                </a:path>
                <a:path w="47625" h="45719">
                  <a:moveTo>
                    <a:pt x="22098" y="21336"/>
                  </a:moveTo>
                  <a:lnTo>
                    <a:pt x="21336" y="21336"/>
                  </a:lnTo>
                  <a:lnTo>
                    <a:pt x="21640" y="22250"/>
                  </a:lnTo>
                  <a:lnTo>
                    <a:pt x="22098" y="21336"/>
                  </a:lnTo>
                  <a:close/>
                </a:path>
                <a:path w="47625" h="45719">
                  <a:moveTo>
                    <a:pt x="21640" y="22250"/>
                  </a:moveTo>
                  <a:lnTo>
                    <a:pt x="21336" y="21336"/>
                  </a:lnTo>
                  <a:lnTo>
                    <a:pt x="21336" y="22860"/>
                  </a:lnTo>
                  <a:lnTo>
                    <a:pt x="21640" y="22250"/>
                  </a:lnTo>
                  <a:close/>
                </a:path>
                <a:path w="47625" h="45719">
                  <a:moveTo>
                    <a:pt x="21717" y="22479"/>
                  </a:moveTo>
                  <a:lnTo>
                    <a:pt x="21640" y="22250"/>
                  </a:lnTo>
                  <a:lnTo>
                    <a:pt x="21336" y="22860"/>
                  </a:lnTo>
                  <a:lnTo>
                    <a:pt x="21717" y="22479"/>
                  </a:lnTo>
                  <a:close/>
                </a:path>
                <a:path w="47625" h="45719">
                  <a:moveTo>
                    <a:pt x="21844" y="22860"/>
                  </a:moveTo>
                  <a:lnTo>
                    <a:pt x="21751" y="22582"/>
                  </a:lnTo>
                  <a:lnTo>
                    <a:pt x="21336" y="22860"/>
                  </a:lnTo>
                  <a:lnTo>
                    <a:pt x="21751" y="23137"/>
                  </a:lnTo>
                  <a:lnTo>
                    <a:pt x="21844" y="22860"/>
                  </a:lnTo>
                  <a:close/>
                </a:path>
                <a:path w="47625" h="45719">
                  <a:moveTo>
                    <a:pt x="21751" y="23137"/>
                  </a:moveTo>
                  <a:lnTo>
                    <a:pt x="21336" y="22860"/>
                  </a:lnTo>
                  <a:lnTo>
                    <a:pt x="21640" y="23164"/>
                  </a:lnTo>
                  <a:close/>
                </a:path>
                <a:path w="47625" h="45719">
                  <a:moveTo>
                    <a:pt x="21717" y="23241"/>
                  </a:moveTo>
                  <a:lnTo>
                    <a:pt x="21336" y="22860"/>
                  </a:lnTo>
                  <a:lnTo>
                    <a:pt x="21640" y="23469"/>
                  </a:lnTo>
                  <a:lnTo>
                    <a:pt x="21717" y="23241"/>
                  </a:lnTo>
                  <a:close/>
                </a:path>
                <a:path w="47625" h="45719">
                  <a:moveTo>
                    <a:pt x="21640" y="23469"/>
                  </a:moveTo>
                  <a:lnTo>
                    <a:pt x="21336" y="22860"/>
                  </a:lnTo>
                  <a:lnTo>
                    <a:pt x="21336" y="24384"/>
                  </a:lnTo>
                  <a:lnTo>
                    <a:pt x="21640" y="23469"/>
                  </a:lnTo>
                  <a:close/>
                </a:path>
                <a:path w="47625" h="45719">
                  <a:moveTo>
                    <a:pt x="22098" y="24384"/>
                  </a:moveTo>
                  <a:lnTo>
                    <a:pt x="21640" y="23469"/>
                  </a:lnTo>
                  <a:lnTo>
                    <a:pt x="21336" y="24384"/>
                  </a:lnTo>
                  <a:lnTo>
                    <a:pt x="22098" y="24384"/>
                  </a:lnTo>
                  <a:close/>
                </a:path>
                <a:path w="47625" h="45719">
                  <a:moveTo>
                    <a:pt x="22250" y="24688"/>
                  </a:moveTo>
                  <a:lnTo>
                    <a:pt x="22098" y="24384"/>
                  </a:lnTo>
                  <a:lnTo>
                    <a:pt x="21336" y="24384"/>
                  </a:lnTo>
                  <a:lnTo>
                    <a:pt x="22250" y="24688"/>
                  </a:lnTo>
                  <a:close/>
                </a:path>
                <a:path w="47625" h="45719">
                  <a:moveTo>
                    <a:pt x="27432" y="45212"/>
                  </a:moveTo>
                  <a:lnTo>
                    <a:pt x="27432" y="24384"/>
                  </a:lnTo>
                  <a:lnTo>
                    <a:pt x="26924" y="23622"/>
                  </a:lnTo>
                  <a:lnTo>
                    <a:pt x="26778" y="23513"/>
                  </a:lnTo>
                  <a:lnTo>
                    <a:pt x="25908" y="25908"/>
                  </a:lnTo>
                  <a:lnTo>
                    <a:pt x="25400" y="25738"/>
                  </a:lnTo>
                  <a:lnTo>
                    <a:pt x="24661" y="25630"/>
                  </a:lnTo>
                  <a:lnTo>
                    <a:pt x="24384" y="25908"/>
                  </a:lnTo>
                  <a:lnTo>
                    <a:pt x="24079" y="25603"/>
                  </a:lnTo>
                  <a:lnTo>
                    <a:pt x="23622" y="25527"/>
                  </a:lnTo>
                  <a:lnTo>
                    <a:pt x="22860" y="25908"/>
                  </a:lnTo>
                  <a:lnTo>
                    <a:pt x="22250" y="24688"/>
                  </a:lnTo>
                  <a:lnTo>
                    <a:pt x="21336" y="24384"/>
                  </a:lnTo>
                  <a:lnTo>
                    <a:pt x="21336" y="45720"/>
                  </a:lnTo>
                  <a:lnTo>
                    <a:pt x="26289" y="45593"/>
                  </a:lnTo>
                  <a:lnTo>
                    <a:pt x="27432" y="45212"/>
                  </a:lnTo>
                  <a:close/>
                </a:path>
                <a:path w="47625" h="45719">
                  <a:moveTo>
                    <a:pt x="22352" y="21336"/>
                  </a:moveTo>
                  <a:lnTo>
                    <a:pt x="22098" y="21336"/>
                  </a:lnTo>
                  <a:lnTo>
                    <a:pt x="21640" y="22250"/>
                  </a:lnTo>
                  <a:lnTo>
                    <a:pt x="21717" y="22479"/>
                  </a:lnTo>
                  <a:lnTo>
                    <a:pt x="22098" y="22098"/>
                  </a:lnTo>
                  <a:lnTo>
                    <a:pt x="22352" y="21336"/>
                  </a:lnTo>
                  <a:close/>
                </a:path>
                <a:path w="47625" h="45719">
                  <a:moveTo>
                    <a:pt x="22352" y="24384"/>
                  </a:moveTo>
                  <a:lnTo>
                    <a:pt x="22098" y="23622"/>
                  </a:lnTo>
                  <a:lnTo>
                    <a:pt x="21717" y="23241"/>
                  </a:lnTo>
                  <a:lnTo>
                    <a:pt x="21640" y="23469"/>
                  </a:lnTo>
                  <a:lnTo>
                    <a:pt x="22098" y="24384"/>
                  </a:lnTo>
                  <a:lnTo>
                    <a:pt x="22352" y="24384"/>
                  </a:lnTo>
                  <a:close/>
                </a:path>
                <a:path w="47625" h="45719">
                  <a:moveTo>
                    <a:pt x="22098" y="22098"/>
                  </a:moveTo>
                  <a:lnTo>
                    <a:pt x="21717" y="22479"/>
                  </a:lnTo>
                  <a:lnTo>
                    <a:pt x="21844" y="22860"/>
                  </a:lnTo>
                  <a:lnTo>
                    <a:pt x="22098" y="22098"/>
                  </a:lnTo>
                  <a:close/>
                </a:path>
                <a:path w="47625" h="45719">
                  <a:moveTo>
                    <a:pt x="22098" y="23622"/>
                  </a:moveTo>
                  <a:lnTo>
                    <a:pt x="21989" y="23295"/>
                  </a:lnTo>
                  <a:lnTo>
                    <a:pt x="21717" y="23241"/>
                  </a:lnTo>
                  <a:lnTo>
                    <a:pt x="22098" y="23622"/>
                  </a:lnTo>
                  <a:close/>
                </a:path>
                <a:path w="47625" h="45719">
                  <a:moveTo>
                    <a:pt x="21989" y="23295"/>
                  </a:moveTo>
                  <a:lnTo>
                    <a:pt x="21844" y="22860"/>
                  </a:lnTo>
                  <a:lnTo>
                    <a:pt x="21751" y="23137"/>
                  </a:lnTo>
                  <a:lnTo>
                    <a:pt x="21989" y="23295"/>
                  </a:lnTo>
                  <a:close/>
                </a:path>
                <a:path w="47625" h="45719">
                  <a:moveTo>
                    <a:pt x="22860" y="23876"/>
                  </a:moveTo>
                  <a:lnTo>
                    <a:pt x="22860" y="21336"/>
                  </a:lnTo>
                  <a:lnTo>
                    <a:pt x="22098" y="22098"/>
                  </a:lnTo>
                  <a:lnTo>
                    <a:pt x="21844" y="22860"/>
                  </a:lnTo>
                  <a:lnTo>
                    <a:pt x="21989" y="23295"/>
                  </a:lnTo>
                  <a:lnTo>
                    <a:pt x="22860" y="23876"/>
                  </a:lnTo>
                  <a:close/>
                </a:path>
                <a:path w="47625" h="45719">
                  <a:moveTo>
                    <a:pt x="23622" y="24384"/>
                  </a:moveTo>
                  <a:lnTo>
                    <a:pt x="21989" y="23295"/>
                  </a:lnTo>
                  <a:lnTo>
                    <a:pt x="22098" y="23622"/>
                  </a:lnTo>
                  <a:lnTo>
                    <a:pt x="22860" y="24384"/>
                  </a:lnTo>
                  <a:lnTo>
                    <a:pt x="23622" y="24384"/>
                  </a:lnTo>
                  <a:close/>
                </a:path>
                <a:path w="47625" h="45719">
                  <a:moveTo>
                    <a:pt x="22479" y="20955"/>
                  </a:moveTo>
                  <a:lnTo>
                    <a:pt x="22250" y="21031"/>
                  </a:lnTo>
                  <a:lnTo>
                    <a:pt x="22098" y="21336"/>
                  </a:lnTo>
                  <a:lnTo>
                    <a:pt x="22352" y="21336"/>
                  </a:lnTo>
                  <a:lnTo>
                    <a:pt x="22479" y="20955"/>
                  </a:lnTo>
                  <a:close/>
                </a:path>
                <a:path w="47625" h="45719">
                  <a:moveTo>
                    <a:pt x="22860" y="21336"/>
                  </a:moveTo>
                  <a:lnTo>
                    <a:pt x="22352" y="21336"/>
                  </a:lnTo>
                  <a:lnTo>
                    <a:pt x="22098" y="22098"/>
                  </a:lnTo>
                  <a:lnTo>
                    <a:pt x="22860" y="21336"/>
                  </a:lnTo>
                  <a:close/>
                </a:path>
                <a:path w="47625" h="45719">
                  <a:moveTo>
                    <a:pt x="22860" y="24384"/>
                  </a:moveTo>
                  <a:lnTo>
                    <a:pt x="22098" y="23622"/>
                  </a:lnTo>
                  <a:lnTo>
                    <a:pt x="22352" y="24384"/>
                  </a:lnTo>
                  <a:lnTo>
                    <a:pt x="22860" y="24384"/>
                  </a:lnTo>
                  <a:close/>
                </a:path>
                <a:path w="47625" h="45719">
                  <a:moveTo>
                    <a:pt x="22479" y="24765"/>
                  </a:moveTo>
                  <a:lnTo>
                    <a:pt x="22352" y="24384"/>
                  </a:lnTo>
                  <a:lnTo>
                    <a:pt x="22098" y="24384"/>
                  </a:lnTo>
                  <a:lnTo>
                    <a:pt x="22250" y="24688"/>
                  </a:lnTo>
                  <a:lnTo>
                    <a:pt x="22479" y="24765"/>
                  </a:lnTo>
                  <a:close/>
                </a:path>
                <a:path w="47625" h="45719">
                  <a:moveTo>
                    <a:pt x="22555" y="20726"/>
                  </a:moveTo>
                  <a:lnTo>
                    <a:pt x="22352" y="20828"/>
                  </a:lnTo>
                  <a:lnTo>
                    <a:pt x="22250" y="21031"/>
                  </a:lnTo>
                  <a:lnTo>
                    <a:pt x="22479" y="20955"/>
                  </a:lnTo>
                  <a:lnTo>
                    <a:pt x="22555" y="20726"/>
                  </a:lnTo>
                  <a:close/>
                </a:path>
                <a:path w="47625" h="45719">
                  <a:moveTo>
                    <a:pt x="22860" y="25908"/>
                  </a:moveTo>
                  <a:lnTo>
                    <a:pt x="22479" y="24765"/>
                  </a:lnTo>
                  <a:lnTo>
                    <a:pt x="22250" y="24688"/>
                  </a:lnTo>
                  <a:lnTo>
                    <a:pt x="22860" y="25908"/>
                  </a:lnTo>
                  <a:close/>
                </a:path>
                <a:path w="47625" h="45719">
                  <a:moveTo>
                    <a:pt x="22860" y="19812"/>
                  </a:moveTo>
                  <a:lnTo>
                    <a:pt x="22352" y="20828"/>
                  </a:lnTo>
                  <a:lnTo>
                    <a:pt x="22555" y="20726"/>
                  </a:lnTo>
                  <a:lnTo>
                    <a:pt x="22860" y="19812"/>
                  </a:lnTo>
                  <a:close/>
                </a:path>
                <a:path w="47625" h="45719">
                  <a:moveTo>
                    <a:pt x="23622" y="20574"/>
                  </a:moveTo>
                  <a:lnTo>
                    <a:pt x="22479" y="20955"/>
                  </a:lnTo>
                  <a:lnTo>
                    <a:pt x="22352" y="21336"/>
                  </a:lnTo>
                  <a:lnTo>
                    <a:pt x="22860" y="21336"/>
                  </a:lnTo>
                  <a:lnTo>
                    <a:pt x="23622" y="20574"/>
                  </a:lnTo>
                  <a:close/>
                </a:path>
                <a:path w="47625" h="45719">
                  <a:moveTo>
                    <a:pt x="23622" y="25146"/>
                  </a:moveTo>
                  <a:lnTo>
                    <a:pt x="22860" y="24384"/>
                  </a:lnTo>
                  <a:lnTo>
                    <a:pt x="22352" y="24384"/>
                  </a:lnTo>
                  <a:lnTo>
                    <a:pt x="22479" y="24765"/>
                  </a:lnTo>
                  <a:lnTo>
                    <a:pt x="23622" y="25146"/>
                  </a:lnTo>
                  <a:close/>
                </a:path>
                <a:path w="47625" h="45719">
                  <a:moveTo>
                    <a:pt x="23876" y="20320"/>
                  </a:moveTo>
                  <a:lnTo>
                    <a:pt x="23622" y="20193"/>
                  </a:lnTo>
                  <a:lnTo>
                    <a:pt x="22555" y="20726"/>
                  </a:lnTo>
                  <a:lnTo>
                    <a:pt x="22479" y="20955"/>
                  </a:lnTo>
                  <a:lnTo>
                    <a:pt x="23622" y="20574"/>
                  </a:lnTo>
                  <a:lnTo>
                    <a:pt x="23876" y="20320"/>
                  </a:lnTo>
                  <a:close/>
                </a:path>
                <a:path w="47625" h="45719">
                  <a:moveTo>
                    <a:pt x="23774" y="25298"/>
                  </a:moveTo>
                  <a:lnTo>
                    <a:pt x="23622" y="25146"/>
                  </a:lnTo>
                  <a:lnTo>
                    <a:pt x="22479" y="24765"/>
                  </a:lnTo>
                  <a:lnTo>
                    <a:pt x="22860" y="25908"/>
                  </a:lnTo>
                  <a:lnTo>
                    <a:pt x="23774" y="25298"/>
                  </a:lnTo>
                  <a:close/>
                </a:path>
                <a:path w="47625" h="45719">
                  <a:moveTo>
                    <a:pt x="23622" y="20193"/>
                  </a:moveTo>
                  <a:lnTo>
                    <a:pt x="22860" y="19812"/>
                  </a:lnTo>
                  <a:lnTo>
                    <a:pt x="22555" y="20726"/>
                  </a:lnTo>
                  <a:lnTo>
                    <a:pt x="23622" y="20193"/>
                  </a:lnTo>
                  <a:close/>
                </a:path>
                <a:path w="47625" h="45719">
                  <a:moveTo>
                    <a:pt x="25400" y="21336"/>
                  </a:moveTo>
                  <a:lnTo>
                    <a:pt x="25146" y="20955"/>
                  </a:lnTo>
                  <a:lnTo>
                    <a:pt x="24384" y="20574"/>
                  </a:lnTo>
                  <a:lnTo>
                    <a:pt x="24003" y="20447"/>
                  </a:lnTo>
                  <a:lnTo>
                    <a:pt x="23622" y="20574"/>
                  </a:lnTo>
                  <a:lnTo>
                    <a:pt x="22860" y="21336"/>
                  </a:lnTo>
                  <a:lnTo>
                    <a:pt x="25400" y="21336"/>
                  </a:lnTo>
                  <a:close/>
                </a:path>
                <a:path w="47625" h="45719">
                  <a:moveTo>
                    <a:pt x="24384" y="24892"/>
                  </a:moveTo>
                  <a:lnTo>
                    <a:pt x="23774" y="24485"/>
                  </a:lnTo>
                  <a:lnTo>
                    <a:pt x="22860" y="24384"/>
                  </a:lnTo>
                  <a:lnTo>
                    <a:pt x="23622" y="25146"/>
                  </a:lnTo>
                  <a:lnTo>
                    <a:pt x="24079" y="25095"/>
                  </a:lnTo>
                  <a:lnTo>
                    <a:pt x="24384" y="24892"/>
                  </a:lnTo>
                  <a:close/>
                </a:path>
                <a:path w="47625" h="45719">
                  <a:moveTo>
                    <a:pt x="23876" y="25400"/>
                  </a:moveTo>
                  <a:lnTo>
                    <a:pt x="23622" y="25400"/>
                  </a:lnTo>
                  <a:lnTo>
                    <a:pt x="22860" y="25908"/>
                  </a:lnTo>
                  <a:lnTo>
                    <a:pt x="23876" y="25400"/>
                  </a:lnTo>
                  <a:close/>
                </a:path>
                <a:path w="47625" h="45719">
                  <a:moveTo>
                    <a:pt x="24079" y="20421"/>
                  </a:moveTo>
                  <a:lnTo>
                    <a:pt x="23774" y="20421"/>
                  </a:lnTo>
                  <a:lnTo>
                    <a:pt x="23622" y="20574"/>
                  </a:lnTo>
                  <a:lnTo>
                    <a:pt x="24079" y="20421"/>
                  </a:lnTo>
                  <a:close/>
                </a:path>
                <a:path w="47625" h="45719">
                  <a:moveTo>
                    <a:pt x="25146" y="24384"/>
                  </a:moveTo>
                  <a:lnTo>
                    <a:pt x="23622" y="24384"/>
                  </a:lnTo>
                  <a:lnTo>
                    <a:pt x="24384" y="24892"/>
                  </a:lnTo>
                  <a:lnTo>
                    <a:pt x="25146" y="24384"/>
                  </a:lnTo>
                  <a:close/>
                </a:path>
                <a:path w="47625" h="45719">
                  <a:moveTo>
                    <a:pt x="24384" y="19812"/>
                  </a:moveTo>
                  <a:lnTo>
                    <a:pt x="23774" y="20116"/>
                  </a:lnTo>
                  <a:lnTo>
                    <a:pt x="24079" y="20116"/>
                  </a:lnTo>
                  <a:lnTo>
                    <a:pt x="24384" y="19812"/>
                  </a:lnTo>
                  <a:close/>
                </a:path>
                <a:path w="47625" h="45719">
                  <a:moveTo>
                    <a:pt x="24601" y="25037"/>
                  </a:moveTo>
                  <a:lnTo>
                    <a:pt x="24384" y="24892"/>
                  </a:lnTo>
                  <a:lnTo>
                    <a:pt x="23876" y="25230"/>
                  </a:lnTo>
                  <a:lnTo>
                    <a:pt x="24079" y="25298"/>
                  </a:lnTo>
                  <a:lnTo>
                    <a:pt x="24601" y="25037"/>
                  </a:lnTo>
                  <a:close/>
                </a:path>
                <a:path w="47625" h="45719">
                  <a:moveTo>
                    <a:pt x="24661" y="25492"/>
                  </a:moveTo>
                  <a:lnTo>
                    <a:pt x="23876" y="25400"/>
                  </a:lnTo>
                  <a:lnTo>
                    <a:pt x="24384" y="25908"/>
                  </a:lnTo>
                  <a:lnTo>
                    <a:pt x="24661" y="25492"/>
                  </a:lnTo>
                  <a:close/>
                </a:path>
                <a:path w="47625" h="45719">
                  <a:moveTo>
                    <a:pt x="24661" y="20227"/>
                  </a:moveTo>
                  <a:lnTo>
                    <a:pt x="24384" y="19812"/>
                  </a:lnTo>
                  <a:lnTo>
                    <a:pt x="24003" y="20193"/>
                  </a:lnTo>
                  <a:lnTo>
                    <a:pt x="24661" y="20227"/>
                  </a:lnTo>
                  <a:close/>
                </a:path>
                <a:path w="47625" h="45719">
                  <a:moveTo>
                    <a:pt x="24852" y="25204"/>
                  </a:moveTo>
                  <a:lnTo>
                    <a:pt x="24384" y="25146"/>
                  </a:lnTo>
                  <a:lnTo>
                    <a:pt x="24079" y="25298"/>
                  </a:lnTo>
                  <a:lnTo>
                    <a:pt x="24661" y="25492"/>
                  </a:lnTo>
                  <a:lnTo>
                    <a:pt x="24852" y="25204"/>
                  </a:lnTo>
                  <a:close/>
                </a:path>
                <a:path w="47625" h="45719">
                  <a:moveTo>
                    <a:pt x="24993" y="20116"/>
                  </a:moveTo>
                  <a:lnTo>
                    <a:pt x="24384" y="19812"/>
                  </a:lnTo>
                  <a:lnTo>
                    <a:pt x="24661" y="20089"/>
                  </a:lnTo>
                  <a:lnTo>
                    <a:pt x="24993" y="20116"/>
                  </a:lnTo>
                  <a:close/>
                </a:path>
                <a:path w="47625" h="45719">
                  <a:moveTo>
                    <a:pt x="24765" y="20193"/>
                  </a:moveTo>
                  <a:lnTo>
                    <a:pt x="24384" y="19812"/>
                  </a:lnTo>
                  <a:lnTo>
                    <a:pt x="24601" y="20138"/>
                  </a:lnTo>
                  <a:lnTo>
                    <a:pt x="24765" y="20193"/>
                  </a:lnTo>
                  <a:close/>
                </a:path>
                <a:path w="47625" h="45719">
                  <a:moveTo>
                    <a:pt x="24819" y="20465"/>
                  </a:moveTo>
                  <a:lnTo>
                    <a:pt x="24384" y="20320"/>
                  </a:lnTo>
                  <a:lnTo>
                    <a:pt x="24819" y="20465"/>
                  </a:lnTo>
                  <a:close/>
                </a:path>
                <a:path w="47625" h="45719">
                  <a:moveTo>
                    <a:pt x="25400" y="24384"/>
                  </a:moveTo>
                  <a:lnTo>
                    <a:pt x="24993" y="24485"/>
                  </a:lnTo>
                  <a:lnTo>
                    <a:pt x="24384" y="24892"/>
                  </a:lnTo>
                  <a:lnTo>
                    <a:pt x="25146" y="24765"/>
                  </a:lnTo>
                  <a:lnTo>
                    <a:pt x="25400" y="24384"/>
                  </a:lnTo>
                  <a:close/>
                </a:path>
                <a:path w="47625" h="45719">
                  <a:moveTo>
                    <a:pt x="24765" y="25527"/>
                  </a:moveTo>
                  <a:lnTo>
                    <a:pt x="24601" y="25581"/>
                  </a:lnTo>
                  <a:lnTo>
                    <a:pt x="24384" y="25908"/>
                  </a:lnTo>
                  <a:lnTo>
                    <a:pt x="24765" y="25527"/>
                  </a:lnTo>
                  <a:close/>
                </a:path>
                <a:path w="47625" h="45719">
                  <a:moveTo>
                    <a:pt x="25146" y="24765"/>
                  </a:moveTo>
                  <a:lnTo>
                    <a:pt x="24601" y="25037"/>
                  </a:lnTo>
                  <a:lnTo>
                    <a:pt x="24852" y="25204"/>
                  </a:lnTo>
                  <a:lnTo>
                    <a:pt x="25146" y="24765"/>
                  </a:lnTo>
                  <a:close/>
                </a:path>
                <a:path w="47625" h="45719">
                  <a:moveTo>
                    <a:pt x="25146" y="20574"/>
                  </a:moveTo>
                  <a:lnTo>
                    <a:pt x="24852" y="20280"/>
                  </a:lnTo>
                  <a:lnTo>
                    <a:pt x="24661" y="20227"/>
                  </a:lnTo>
                  <a:lnTo>
                    <a:pt x="24765" y="20383"/>
                  </a:lnTo>
                  <a:lnTo>
                    <a:pt x="25146" y="20574"/>
                  </a:lnTo>
                  <a:close/>
                </a:path>
                <a:path w="47625" h="45719">
                  <a:moveTo>
                    <a:pt x="24993" y="25298"/>
                  </a:moveTo>
                  <a:lnTo>
                    <a:pt x="24819" y="25254"/>
                  </a:lnTo>
                  <a:lnTo>
                    <a:pt x="24661" y="25492"/>
                  </a:lnTo>
                  <a:lnTo>
                    <a:pt x="24852" y="25439"/>
                  </a:lnTo>
                  <a:lnTo>
                    <a:pt x="24993" y="25298"/>
                  </a:lnTo>
                  <a:close/>
                </a:path>
                <a:path w="47625" h="45719">
                  <a:moveTo>
                    <a:pt x="26289" y="20955"/>
                  </a:moveTo>
                  <a:lnTo>
                    <a:pt x="26212" y="20726"/>
                  </a:lnTo>
                  <a:lnTo>
                    <a:pt x="25400" y="20320"/>
                  </a:lnTo>
                  <a:lnTo>
                    <a:pt x="24765" y="20193"/>
                  </a:lnTo>
                  <a:lnTo>
                    <a:pt x="25146" y="20574"/>
                  </a:lnTo>
                  <a:lnTo>
                    <a:pt x="26289" y="20955"/>
                  </a:lnTo>
                  <a:close/>
                </a:path>
                <a:path w="47625" h="45719">
                  <a:moveTo>
                    <a:pt x="25908" y="25908"/>
                  </a:moveTo>
                  <a:lnTo>
                    <a:pt x="24993" y="25298"/>
                  </a:lnTo>
                  <a:lnTo>
                    <a:pt x="24765" y="25527"/>
                  </a:lnTo>
                  <a:lnTo>
                    <a:pt x="25908" y="25908"/>
                  </a:lnTo>
                  <a:close/>
                </a:path>
                <a:path w="47625" h="45719">
                  <a:moveTo>
                    <a:pt x="25908" y="21336"/>
                  </a:moveTo>
                  <a:lnTo>
                    <a:pt x="25146" y="20574"/>
                  </a:lnTo>
                  <a:lnTo>
                    <a:pt x="24819" y="20465"/>
                  </a:lnTo>
                  <a:lnTo>
                    <a:pt x="25146" y="20955"/>
                  </a:lnTo>
                  <a:lnTo>
                    <a:pt x="25908" y="21336"/>
                  </a:lnTo>
                  <a:close/>
                </a:path>
                <a:path w="47625" h="45719">
                  <a:moveTo>
                    <a:pt x="25908" y="24384"/>
                  </a:moveTo>
                  <a:lnTo>
                    <a:pt x="25146" y="24765"/>
                  </a:lnTo>
                  <a:lnTo>
                    <a:pt x="24852" y="25204"/>
                  </a:lnTo>
                  <a:lnTo>
                    <a:pt x="24993" y="25298"/>
                  </a:lnTo>
                  <a:lnTo>
                    <a:pt x="25908" y="24384"/>
                  </a:lnTo>
                  <a:close/>
                </a:path>
                <a:path w="47625" h="45719">
                  <a:moveTo>
                    <a:pt x="26212" y="20726"/>
                  </a:moveTo>
                  <a:lnTo>
                    <a:pt x="25908" y="19812"/>
                  </a:lnTo>
                  <a:lnTo>
                    <a:pt x="24993" y="20116"/>
                  </a:lnTo>
                  <a:lnTo>
                    <a:pt x="26212" y="20726"/>
                  </a:lnTo>
                  <a:close/>
                </a:path>
                <a:path w="47625" h="45719">
                  <a:moveTo>
                    <a:pt x="26670" y="23622"/>
                  </a:moveTo>
                  <a:lnTo>
                    <a:pt x="24993" y="25298"/>
                  </a:lnTo>
                  <a:lnTo>
                    <a:pt x="25908" y="25908"/>
                  </a:lnTo>
                  <a:lnTo>
                    <a:pt x="26670" y="23622"/>
                  </a:lnTo>
                  <a:close/>
                </a:path>
                <a:path w="47625" h="45719">
                  <a:moveTo>
                    <a:pt x="26670" y="22098"/>
                  </a:moveTo>
                  <a:lnTo>
                    <a:pt x="26289" y="20955"/>
                  </a:lnTo>
                  <a:lnTo>
                    <a:pt x="25146" y="20574"/>
                  </a:lnTo>
                  <a:lnTo>
                    <a:pt x="26670" y="22098"/>
                  </a:lnTo>
                  <a:close/>
                </a:path>
                <a:path w="47625" h="45719">
                  <a:moveTo>
                    <a:pt x="25908" y="21336"/>
                  </a:moveTo>
                  <a:lnTo>
                    <a:pt x="25146" y="20955"/>
                  </a:lnTo>
                  <a:lnTo>
                    <a:pt x="25400" y="21336"/>
                  </a:lnTo>
                  <a:lnTo>
                    <a:pt x="25908" y="21336"/>
                  </a:lnTo>
                  <a:close/>
                </a:path>
                <a:path w="47625" h="45719">
                  <a:moveTo>
                    <a:pt x="25603" y="24079"/>
                  </a:moveTo>
                  <a:lnTo>
                    <a:pt x="25146" y="24384"/>
                  </a:lnTo>
                  <a:lnTo>
                    <a:pt x="25400" y="24384"/>
                  </a:lnTo>
                  <a:lnTo>
                    <a:pt x="25603" y="24079"/>
                  </a:lnTo>
                  <a:close/>
                </a:path>
                <a:path w="47625" h="45719">
                  <a:moveTo>
                    <a:pt x="25908" y="24384"/>
                  </a:moveTo>
                  <a:lnTo>
                    <a:pt x="25400" y="24384"/>
                  </a:lnTo>
                  <a:lnTo>
                    <a:pt x="25146" y="24765"/>
                  </a:lnTo>
                  <a:lnTo>
                    <a:pt x="25908" y="24384"/>
                  </a:lnTo>
                  <a:close/>
                </a:path>
                <a:path w="47625" h="45719">
                  <a:moveTo>
                    <a:pt x="26754" y="22352"/>
                  </a:moveTo>
                  <a:lnTo>
                    <a:pt x="26670" y="22098"/>
                  </a:lnTo>
                  <a:lnTo>
                    <a:pt x="25908" y="21336"/>
                  </a:lnTo>
                  <a:lnTo>
                    <a:pt x="25400" y="21336"/>
                  </a:lnTo>
                  <a:lnTo>
                    <a:pt x="26416" y="22860"/>
                  </a:lnTo>
                  <a:lnTo>
                    <a:pt x="26754" y="22352"/>
                  </a:lnTo>
                  <a:close/>
                </a:path>
                <a:path w="47625" h="45719">
                  <a:moveTo>
                    <a:pt x="26754" y="23368"/>
                  </a:moveTo>
                  <a:lnTo>
                    <a:pt x="25603" y="24079"/>
                  </a:lnTo>
                  <a:lnTo>
                    <a:pt x="25400" y="24384"/>
                  </a:lnTo>
                  <a:lnTo>
                    <a:pt x="25908" y="24384"/>
                  </a:lnTo>
                  <a:lnTo>
                    <a:pt x="26670" y="23622"/>
                  </a:lnTo>
                  <a:lnTo>
                    <a:pt x="26754" y="23368"/>
                  </a:lnTo>
                  <a:close/>
                </a:path>
                <a:path w="47625" h="45719">
                  <a:moveTo>
                    <a:pt x="26728" y="23328"/>
                  </a:moveTo>
                  <a:lnTo>
                    <a:pt x="26416" y="22860"/>
                  </a:lnTo>
                  <a:lnTo>
                    <a:pt x="25603" y="24079"/>
                  </a:lnTo>
                  <a:lnTo>
                    <a:pt x="26728" y="23328"/>
                  </a:lnTo>
                  <a:close/>
                </a:path>
                <a:path w="47625" h="45719">
                  <a:moveTo>
                    <a:pt x="26416" y="22860"/>
                  </a:moveTo>
                  <a:lnTo>
                    <a:pt x="25908" y="22098"/>
                  </a:lnTo>
                  <a:lnTo>
                    <a:pt x="25908" y="23622"/>
                  </a:lnTo>
                  <a:lnTo>
                    <a:pt x="26416" y="22860"/>
                  </a:lnTo>
                  <a:close/>
                </a:path>
                <a:path w="47625" h="45719">
                  <a:moveTo>
                    <a:pt x="27432" y="21336"/>
                  </a:moveTo>
                  <a:lnTo>
                    <a:pt x="26212" y="20726"/>
                  </a:lnTo>
                  <a:lnTo>
                    <a:pt x="26289" y="20955"/>
                  </a:lnTo>
                  <a:lnTo>
                    <a:pt x="27432" y="21336"/>
                  </a:lnTo>
                  <a:close/>
                </a:path>
                <a:path w="47625" h="45719">
                  <a:moveTo>
                    <a:pt x="27432" y="21336"/>
                  </a:moveTo>
                  <a:lnTo>
                    <a:pt x="26289" y="20955"/>
                  </a:lnTo>
                  <a:lnTo>
                    <a:pt x="26670" y="22098"/>
                  </a:lnTo>
                  <a:lnTo>
                    <a:pt x="26822" y="22250"/>
                  </a:lnTo>
                  <a:lnTo>
                    <a:pt x="27432" y="21336"/>
                  </a:lnTo>
                  <a:close/>
                </a:path>
                <a:path w="47625" h="45719">
                  <a:moveTo>
                    <a:pt x="26924" y="22860"/>
                  </a:moveTo>
                  <a:lnTo>
                    <a:pt x="26822" y="22555"/>
                  </a:lnTo>
                  <a:lnTo>
                    <a:pt x="26670" y="22479"/>
                  </a:lnTo>
                  <a:lnTo>
                    <a:pt x="26416" y="22860"/>
                  </a:lnTo>
                  <a:lnTo>
                    <a:pt x="26670" y="23241"/>
                  </a:lnTo>
                  <a:lnTo>
                    <a:pt x="26924" y="22860"/>
                  </a:lnTo>
                  <a:close/>
                </a:path>
                <a:path w="47625" h="45719">
                  <a:moveTo>
                    <a:pt x="26822" y="22250"/>
                  </a:moveTo>
                  <a:lnTo>
                    <a:pt x="26670" y="22098"/>
                  </a:lnTo>
                  <a:lnTo>
                    <a:pt x="26728" y="22273"/>
                  </a:lnTo>
                  <a:close/>
                </a:path>
                <a:path w="47625" h="45719">
                  <a:moveTo>
                    <a:pt x="26822" y="23469"/>
                  </a:moveTo>
                  <a:lnTo>
                    <a:pt x="26670" y="23622"/>
                  </a:lnTo>
                  <a:lnTo>
                    <a:pt x="26822" y="23469"/>
                  </a:lnTo>
                  <a:close/>
                </a:path>
                <a:path w="47625" h="45719">
                  <a:moveTo>
                    <a:pt x="27051" y="22479"/>
                  </a:moveTo>
                  <a:lnTo>
                    <a:pt x="26754" y="22352"/>
                  </a:lnTo>
                  <a:lnTo>
                    <a:pt x="26924" y="22860"/>
                  </a:lnTo>
                  <a:lnTo>
                    <a:pt x="27051" y="22479"/>
                  </a:lnTo>
                  <a:close/>
                </a:path>
                <a:path w="47625" h="45719">
                  <a:moveTo>
                    <a:pt x="27051" y="23241"/>
                  </a:moveTo>
                  <a:lnTo>
                    <a:pt x="26924" y="23198"/>
                  </a:lnTo>
                  <a:lnTo>
                    <a:pt x="26754" y="23368"/>
                  </a:lnTo>
                  <a:lnTo>
                    <a:pt x="27051" y="23241"/>
                  </a:lnTo>
                  <a:close/>
                </a:path>
                <a:path w="47625" h="45719">
                  <a:moveTo>
                    <a:pt x="27016" y="23137"/>
                  </a:moveTo>
                  <a:lnTo>
                    <a:pt x="26924" y="22860"/>
                  </a:lnTo>
                  <a:lnTo>
                    <a:pt x="26778" y="23295"/>
                  </a:lnTo>
                  <a:lnTo>
                    <a:pt x="27016" y="23137"/>
                  </a:lnTo>
                  <a:close/>
                </a:path>
                <a:path w="47625" h="45719">
                  <a:moveTo>
                    <a:pt x="27432" y="21336"/>
                  </a:moveTo>
                  <a:lnTo>
                    <a:pt x="26822" y="22250"/>
                  </a:lnTo>
                  <a:lnTo>
                    <a:pt x="27051" y="22479"/>
                  </a:lnTo>
                  <a:lnTo>
                    <a:pt x="27432" y="21336"/>
                  </a:lnTo>
                  <a:close/>
                </a:path>
                <a:path w="47625" h="45719">
                  <a:moveTo>
                    <a:pt x="27432" y="24384"/>
                  </a:moveTo>
                  <a:lnTo>
                    <a:pt x="27051" y="23241"/>
                  </a:lnTo>
                  <a:lnTo>
                    <a:pt x="26822" y="23469"/>
                  </a:lnTo>
                  <a:lnTo>
                    <a:pt x="27432" y="24384"/>
                  </a:lnTo>
                  <a:close/>
                </a:path>
                <a:path w="47625" h="45719">
                  <a:moveTo>
                    <a:pt x="27432" y="22860"/>
                  </a:moveTo>
                  <a:lnTo>
                    <a:pt x="27051" y="22479"/>
                  </a:lnTo>
                  <a:lnTo>
                    <a:pt x="26924" y="22860"/>
                  </a:lnTo>
                  <a:lnTo>
                    <a:pt x="27016" y="23137"/>
                  </a:lnTo>
                  <a:lnTo>
                    <a:pt x="27432" y="22860"/>
                  </a:lnTo>
                  <a:close/>
                </a:path>
                <a:path w="47625" h="45719">
                  <a:moveTo>
                    <a:pt x="27432" y="22860"/>
                  </a:moveTo>
                  <a:lnTo>
                    <a:pt x="27016" y="23137"/>
                  </a:lnTo>
                  <a:lnTo>
                    <a:pt x="27432" y="22860"/>
                  </a:lnTo>
                  <a:close/>
                </a:path>
                <a:path w="47625" h="45719">
                  <a:moveTo>
                    <a:pt x="27432" y="22860"/>
                  </a:moveTo>
                  <a:lnTo>
                    <a:pt x="27432" y="21336"/>
                  </a:lnTo>
                  <a:lnTo>
                    <a:pt x="27051" y="22479"/>
                  </a:lnTo>
                  <a:lnTo>
                    <a:pt x="27432" y="22860"/>
                  </a:lnTo>
                  <a:close/>
                </a:path>
                <a:path w="47625" h="45719">
                  <a:moveTo>
                    <a:pt x="27432" y="24384"/>
                  </a:moveTo>
                  <a:lnTo>
                    <a:pt x="27432" y="22860"/>
                  </a:lnTo>
                  <a:lnTo>
                    <a:pt x="27051" y="23241"/>
                  </a:lnTo>
                  <a:lnTo>
                    <a:pt x="27432" y="24384"/>
                  </a:lnTo>
                  <a:close/>
                </a:path>
                <a:path w="47625" h="45719">
                  <a:moveTo>
                    <a:pt x="47244" y="25908"/>
                  </a:moveTo>
                  <a:lnTo>
                    <a:pt x="47244" y="19812"/>
                  </a:lnTo>
                  <a:lnTo>
                    <a:pt x="45720" y="15240"/>
                  </a:lnTo>
                  <a:lnTo>
                    <a:pt x="45720" y="28956"/>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51002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496312"/>
              <a:ext cx="62865" cy="64135"/>
            </a:xfrm>
            <a:custGeom>
              <a:avLst/>
              <a:gdLst/>
              <a:ahLst/>
              <a:cxnLst/>
              <a:rect l="l" t="t" r="r" b="b"/>
              <a:pathLst>
                <a:path w="62864" h="64135">
                  <a:moveTo>
                    <a:pt x="1524" y="44196"/>
                  </a:moveTo>
                  <a:lnTo>
                    <a:pt x="1524" y="21336"/>
                  </a:lnTo>
                  <a:lnTo>
                    <a:pt x="0" y="24384"/>
                  </a:lnTo>
                  <a:lnTo>
                    <a:pt x="0" y="41148"/>
                  </a:lnTo>
                  <a:lnTo>
                    <a:pt x="1524" y="44196"/>
                  </a:lnTo>
                  <a:close/>
                </a:path>
                <a:path w="62864" h="64135">
                  <a:moveTo>
                    <a:pt x="4572" y="48768"/>
                  </a:moveTo>
                  <a:lnTo>
                    <a:pt x="4572" y="16764"/>
                  </a:lnTo>
                  <a:lnTo>
                    <a:pt x="3048" y="19812"/>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5240"/>
                  </a:lnTo>
                  <a:lnTo>
                    <a:pt x="4572" y="50292"/>
                  </a:lnTo>
                  <a:lnTo>
                    <a:pt x="6096" y="51816"/>
                  </a:lnTo>
                  <a:lnTo>
                    <a:pt x="7620" y="54864"/>
                  </a:lnTo>
                  <a:lnTo>
                    <a:pt x="9144" y="54864"/>
                  </a:lnTo>
                  <a:close/>
                </a:path>
                <a:path w="62864" h="64135">
                  <a:moveTo>
                    <a:pt x="60960" y="45720"/>
                  </a:moveTo>
                  <a:lnTo>
                    <a:pt x="60960" y="19812"/>
                  </a:lnTo>
                  <a:lnTo>
                    <a:pt x="59436" y="18288"/>
                  </a:lnTo>
                  <a:lnTo>
                    <a:pt x="57912" y="15240"/>
                  </a:lnTo>
                  <a:lnTo>
                    <a:pt x="56388" y="13716"/>
                  </a:lnTo>
                  <a:lnTo>
                    <a:pt x="54864" y="10668"/>
                  </a:lnTo>
                  <a:lnTo>
                    <a:pt x="53340" y="9144"/>
                  </a:lnTo>
                  <a:lnTo>
                    <a:pt x="50292" y="7620"/>
                  </a:lnTo>
                  <a:lnTo>
                    <a:pt x="48768" y="6096"/>
                  </a:lnTo>
                  <a:lnTo>
                    <a:pt x="47244" y="6096"/>
                  </a:lnTo>
                  <a:lnTo>
                    <a:pt x="44196" y="3048"/>
                  </a:lnTo>
                  <a:lnTo>
                    <a:pt x="42672" y="3048"/>
                  </a:lnTo>
                  <a:lnTo>
                    <a:pt x="39624" y="1524"/>
                  </a:lnTo>
                  <a:lnTo>
                    <a:pt x="32004" y="1524"/>
                  </a:lnTo>
                  <a:lnTo>
                    <a:pt x="32004" y="0"/>
                  </a:lnTo>
                  <a:lnTo>
                    <a:pt x="30480" y="0"/>
                  </a:lnTo>
                  <a:lnTo>
                    <a:pt x="30480" y="1524"/>
                  </a:lnTo>
                  <a:lnTo>
                    <a:pt x="22860" y="1524"/>
                  </a:lnTo>
                  <a:lnTo>
                    <a:pt x="19812" y="3048"/>
                  </a:lnTo>
                  <a:lnTo>
                    <a:pt x="18288" y="3048"/>
                  </a:lnTo>
                  <a:lnTo>
                    <a:pt x="15240" y="6096"/>
                  </a:lnTo>
                  <a:lnTo>
                    <a:pt x="13716" y="6096"/>
                  </a:lnTo>
                  <a:lnTo>
                    <a:pt x="12192" y="7620"/>
                  </a:lnTo>
                  <a:lnTo>
                    <a:pt x="9144" y="9144"/>
                  </a:lnTo>
                  <a:lnTo>
                    <a:pt x="9144" y="56388"/>
                  </a:lnTo>
                  <a:lnTo>
                    <a:pt x="12192" y="57912"/>
                  </a:lnTo>
                  <a:lnTo>
                    <a:pt x="13716" y="59436"/>
                  </a:lnTo>
                  <a:lnTo>
                    <a:pt x="15240" y="59436"/>
                  </a:lnTo>
                  <a:lnTo>
                    <a:pt x="18288" y="60960"/>
                  </a:lnTo>
                  <a:lnTo>
                    <a:pt x="18288" y="62484"/>
                  </a:lnTo>
                  <a:lnTo>
                    <a:pt x="19812" y="62484"/>
                  </a:lnTo>
                  <a:lnTo>
                    <a:pt x="22860" y="64008"/>
                  </a:lnTo>
                  <a:lnTo>
                    <a:pt x="24384" y="64008"/>
                  </a:lnTo>
                  <a:lnTo>
                    <a:pt x="24384" y="30480"/>
                  </a:lnTo>
                  <a:lnTo>
                    <a:pt x="25908" y="27432"/>
                  </a:lnTo>
                  <a:lnTo>
                    <a:pt x="28956" y="25908"/>
                  </a:lnTo>
                  <a:lnTo>
                    <a:pt x="33528" y="25908"/>
                  </a:lnTo>
                  <a:lnTo>
                    <a:pt x="36576" y="27432"/>
                  </a:lnTo>
                  <a:lnTo>
                    <a:pt x="38100" y="32004"/>
                  </a:lnTo>
                  <a:lnTo>
                    <a:pt x="38100" y="64008"/>
                  </a:lnTo>
                  <a:lnTo>
                    <a:pt x="39624" y="64008"/>
                  </a:lnTo>
                  <a:lnTo>
                    <a:pt x="42672" y="62484"/>
                  </a:lnTo>
                  <a:lnTo>
                    <a:pt x="44196" y="62484"/>
                  </a:lnTo>
                  <a:lnTo>
                    <a:pt x="44196" y="60960"/>
                  </a:lnTo>
                  <a:lnTo>
                    <a:pt x="47244" y="59436"/>
                  </a:lnTo>
                  <a:lnTo>
                    <a:pt x="48768" y="59436"/>
                  </a:lnTo>
                  <a:lnTo>
                    <a:pt x="50292" y="57912"/>
                  </a:lnTo>
                  <a:lnTo>
                    <a:pt x="53340" y="56388"/>
                  </a:lnTo>
                  <a:lnTo>
                    <a:pt x="53340" y="54864"/>
                  </a:lnTo>
                  <a:lnTo>
                    <a:pt x="54864" y="54864"/>
                  </a:lnTo>
                  <a:lnTo>
                    <a:pt x="56388" y="51816"/>
                  </a:lnTo>
                  <a:lnTo>
                    <a:pt x="57912" y="50292"/>
                  </a:lnTo>
                  <a:lnTo>
                    <a:pt x="59436" y="45720"/>
                  </a:lnTo>
                  <a:lnTo>
                    <a:pt x="60960" y="45720"/>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146" y="35814"/>
                  </a:moveTo>
                  <a:lnTo>
                    <a:pt x="24384" y="33528"/>
                  </a:lnTo>
                  <a:lnTo>
                    <a:pt x="24384" y="35052"/>
                  </a:lnTo>
                  <a:lnTo>
                    <a:pt x="25146" y="35814"/>
                  </a:lnTo>
                  <a:close/>
                </a:path>
                <a:path w="62864" h="64135">
                  <a:moveTo>
                    <a:pt x="25908" y="38100"/>
                  </a:moveTo>
                  <a:lnTo>
                    <a:pt x="25146" y="35814"/>
                  </a:lnTo>
                  <a:lnTo>
                    <a:pt x="24384" y="35052"/>
                  </a:lnTo>
                  <a:lnTo>
                    <a:pt x="25908" y="38100"/>
                  </a:lnTo>
                  <a:close/>
                </a:path>
                <a:path w="62864" h="64135">
                  <a:moveTo>
                    <a:pt x="28956" y="64008"/>
                  </a:moveTo>
                  <a:lnTo>
                    <a:pt x="28956" y="39624"/>
                  </a:lnTo>
                  <a:lnTo>
                    <a:pt x="25908" y="38100"/>
                  </a:lnTo>
                  <a:lnTo>
                    <a:pt x="24384" y="35052"/>
                  </a:lnTo>
                  <a:lnTo>
                    <a:pt x="24384" y="64008"/>
                  </a:lnTo>
                  <a:lnTo>
                    <a:pt x="28956" y="64008"/>
                  </a:lnTo>
                  <a:close/>
                </a:path>
                <a:path w="62864" h="64135">
                  <a:moveTo>
                    <a:pt x="28956" y="39624"/>
                  </a:moveTo>
                  <a:lnTo>
                    <a:pt x="25146" y="35814"/>
                  </a:lnTo>
                  <a:lnTo>
                    <a:pt x="25908" y="38100"/>
                  </a:lnTo>
                  <a:lnTo>
                    <a:pt x="28956" y="39624"/>
                  </a:lnTo>
                  <a:close/>
                </a:path>
                <a:path w="62864" h="64135">
                  <a:moveTo>
                    <a:pt x="30480" y="25908"/>
                  </a:moveTo>
                  <a:lnTo>
                    <a:pt x="28956" y="25908"/>
                  </a:lnTo>
                  <a:lnTo>
                    <a:pt x="27432" y="27432"/>
                  </a:lnTo>
                  <a:lnTo>
                    <a:pt x="30480" y="25908"/>
                  </a:lnTo>
                  <a:close/>
                </a:path>
                <a:path w="62864" h="64135">
                  <a:moveTo>
                    <a:pt x="32004" y="64008"/>
                  </a:moveTo>
                  <a:lnTo>
                    <a:pt x="32004" y="39624"/>
                  </a:lnTo>
                  <a:lnTo>
                    <a:pt x="30480" y="39624"/>
                  </a:lnTo>
                  <a:lnTo>
                    <a:pt x="27432" y="38100"/>
                  </a:lnTo>
                  <a:lnTo>
                    <a:pt x="28956" y="39624"/>
                  </a:lnTo>
                  <a:lnTo>
                    <a:pt x="28956" y="64008"/>
                  </a:lnTo>
                  <a:lnTo>
                    <a:pt x="32004" y="640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5052" y="38100"/>
                  </a:moveTo>
                  <a:lnTo>
                    <a:pt x="31394" y="39319"/>
                  </a:lnTo>
                  <a:lnTo>
                    <a:pt x="32004" y="39624"/>
                  </a:lnTo>
                  <a:lnTo>
                    <a:pt x="32004" y="64008"/>
                  </a:lnTo>
                  <a:lnTo>
                    <a:pt x="33528" y="64008"/>
                  </a:lnTo>
                  <a:lnTo>
                    <a:pt x="33528" y="39624"/>
                  </a:lnTo>
                  <a:lnTo>
                    <a:pt x="35052" y="38100"/>
                  </a:lnTo>
                  <a:close/>
                </a:path>
                <a:path w="62864" h="64135">
                  <a:moveTo>
                    <a:pt x="36576" y="28956"/>
                  </a:moveTo>
                  <a:lnTo>
                    <a:pt x="36576" y="27432"/>
                  </a:lnTo>
                  <a:lnTo>
                    <a:pt x="33528" y="25908"/>
                  </a:lnTo>
                  <a:lnTo>
                    <a:pt x="36576" y="28956"/>
                  </a:lnTo>
                  <a:close/>
                </a:path>
                <a:path w="62864" h="64135">
                  <a:moveTo>
                    <a:pt x="38100" y="64008"/>
                  </a:moveTo>
                  <a:lnTo>
                    <a:pt x="38100" y="33528"/>
                  </a:lnTo>
                  <a:lnTo>
                    <a:pt x="36576" y="36576"/>
                  </a:lnTo>
                  <a:lnTo>
                    <a:pt x="33528" y="39624"/>
                  </a:lnTo>
                  <a:lnTo>
                    <a:pt x="33528" y="64008"/>
                  </a:lnTo>
                  <a:lnTo>
                    <a:pt x="38100" y="64008"/>
                  </a:lnTo>
                  <a:close/>
                </a:path>
                <a:path w="62864" h="64135">
                  <a:moveTo>
                    <a:pt x="36576" y="30480"/>
                  </a:moveTo>
                  <a:lnTo>
                    <a:pt x="36576" y="28956"/>
                  </a:lnTo>
                  <a:lnTo>
                    <a:pt x="35052" y="27432"/>
                  </a:lnTo>
                  <a:lnTo>
                    <a:pt x="36576" y="30480"/>
                  </a:lnTo>
                  <a:close/>
                </a:path>
                <a:path w="62864" h="64135">
                  <a:moveTo>
                    <a:pt x="36576" y="36576"/>
                  </a:moveTo>
                  <a:lnTo>
                    <a:pt x="36576" y="35052"/>
                  </a:lnTo>
                  <a:lnTo>
                    <a:pt x="35052" y="38100"/>
                  </a:lnTo>
                  <a:lnTo>
                    <a:pt x="36576" y="36576"/>
                  </a:lnTo>
                  <a:close/>
                </a:path>
                <a:path w="62864" h="64135">
                  <a:moveTo>
                    <a:pt x="38100" y="33528"/>
                  </a:moveTo>
                  <a:lnTo>
                    <a:pt x="38100" y="32004"/>
                  </a:lnTo>
                  <a:lnTo>
                    <a:pt x="36576" y="36576"/>
                  </a:lnTo>
                  <a:lnTo>
                    <a:pt x="38100" y="33528"/>
                  </a:lnTo>
                  <a:close/>
                </a:path>
                <a:path w="62864" h="64135">
                  <a:moveTo>
                    <a:pt x="62484" y="41148"/>
                  </a:moveTo>
                  <a:lnTo>
                    <a:pt x="62484" y="24384"/>
                  </a:lnTo>
                  <a:lnTo>
                    <a:pt x="60960" y="21336"/>
                  </a:lnTo>
                  <a:lnTo>
                    <a:pt x="60960" y="44196"/>
                  </a:lnTo>
                  <a:lnTo>
                    <a:pt x="62484" y="41148"/>
                  </a:lnTo>
                  <a:close/>
                </a:path>
              </a:pathLst>
            </a:custGeom>
            <a:solidFill>
              <a:srgbClr val="FFFFFF"/>
            </a:solidFill>
          </p:spPr>
          <p:txBody>
            <a:bodyPr wrap="square" lIns="0" tIns="0" rIns="0" bIns="0" rtlCol="0"/>
            <a:lstStyle/>
            <a:p>
              <a:endParaRPr sz="1588"/>
            </a:p>
          </p:txBody>
        </p:sp>
        <p:sp>
          <p:nvSpPr>
            <p:cNvPr id="8" name="object 8"/>
            <p:cNvSpPr/>
            <p:nvPr/>
          </p:nvSpPr>
          <p:spPr>
            <a:xfrm>
              <a:off x="5045964" y="2412492"/>
              <a:ext cx="79248" cy="79248"/>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245108"/>
              <a:ext cx="7356475" cy="5843270"/>
            </a:xfrm>
            <a:custGeom>
              <a:avLst/>
              <a:gdLst/>
              <a:ahLst/>
              <a:cxnLst/>
              <a:rect l="l" t="t" r="r" b="b"/>
              <a:pathLst>
                <a:path w="7356475" h="5843270">
                  <a:moveTo>
                    <a:pt x="7356348" y="5826252"/>
                  </a:moveTo>
                  <a:lnTo>
                    <a:pt x="3694176" y="7620"/>
                  </a:lnTo>
                  <a:lnTo>
                    <a:pt x="3685032" y="0"/>
                  </a:lnTo>
                  <a:lnTo>
                    <a:pt x="3671316" y="0"/>
                  </a:lnTo>
                  <a:lnTo>
                    <a:pt x="3665220" y="3048"/>
                  </a:lnTo>
                  <a:lnTo>
                    <a:pt x="3662172" y="7620"/>
                  </a:lnTo>
                  <a:lnTo>
                    <a:pt x="4572" y="5814060"/>
                  </a:lnTo>
                  <a:lnTo>
                    <a:pt x="0" y="5820156"/>
                  </a:lnTo>
                  <a:lnTo>
                    <a:pt x="0" y="5826252"/>
                  </a:lnTo>
                  <a:lnTo>
                    <a:pt x="4572" y="5832348"/>
                  </a:lnTo>
                  <a:lnTo>
                    <a:pt x="7620" y="5838444"/>
                  </a:lnTo>
                  <a:lnTo>
                    <a:pt x="13716" y="5843016"/>
                  </a:lnTo>
                  <a:lnTo>
                    <a:pt x="19812" y="5843016"/>
                  </a:lnTo>
                  <a:lnTo>
                    <a:pt x="19812" y="5804916"/>
                  </a:lnTo>
                  <a:lnTo>
                    <a:pt x="54820" y="5804916"/>
                  </a:lnTo>
                  <a:lnTo>
                    <a:pt x="3662172" y="79749"/>
                  </a:lnTo>
                  <a:lnTo>
                    <a:pt x="3662172" y="28956"/>
                  </a:lnTo>
                  <a:lnTo>
                    <a:pt x="3694176" y="28956"/>
                  </a:lnTo>
                  <a:lnTo>
                    <a:pt x="3694176" y="79749"/>
                  </a:lnTo>
                  <a:lnTo>
                    <a:pt x="7301527" y="5804916"/>
                  </a:lnTo>
                  <a:lnTo>
                    <a:pt x="7335012" y="5804916"/>
                  </a:lnTo>
                  <a:lnTo>
                    <a:pt x="7335012" y="5843016"/>
                  </a:lnTo>
                  <a:lnTo>
                    <a:pt x="7342632" y="5843016"/>
                  </a:lnTo>
                  <a:lnTo>
                    <a:pt x="7348728" y="5838444"/>
                  </a:lnTo>
                  <a:lnTo>
                    <a:pt x="7351776" y="5832348"/>
                  </a:lnTo>
                  <a:lnTo>
                    <a:pt x="7356348" y="5826252"/>
                  </a:lnTo>
                  <a:close/>
                </a:path>
                <a:path w="7356475" h="5843270">
                  <a:moveTo>
                    <a:pt x="54820" y="5804916"/>
                  </a:moveTo>
                  <a:lnTo>
                    <a:pt x="19812" y="5804916"/>
                  </a:lnTo>
                  <a:lnTo>
                    <a:pt x="36576" y="5833872"/>
                  </a:lnTo>
                  <a:lnTo>
                    <a:pt x="54820" y="5804916"/>
                  </a:lnTo>
                  <a:close/>
                </a:path>
                <a:path w="7356475" h="5843270">
                  <a:moveTo>
                    <a:pt x="7335012" y="5843016"/>
                  </a:moveTo>
                  <a:lnTo>
                    <a:pt x="7335012" y="5804916"/>
                  </a:lnTo>
                  <a:lnTo>
                    <a:pt x="7319772" y="5833872"/>
                  </a:lnTo>
                  <a:lnTo>
                    <a:pt x="7301527" y="5804916"/>
                  </a:lnTo>
                  <a:lnTo>
                    <a:pt x="54820" y="5804916"/>
                  </a:lnTo>
                  <a:lnTo>
                    <a:pt x="36576" y="5833872"/>
                  </a:lnTo>
                  <a:lnTo>
                    <a:pt x="19812" y="5804916"/>
                  </a:lnTo>
                  <a:lnTo>
                    <a:pt x="19812" y="5843016"/>
                  </a:lnTo>
                  <a:lnTo>
                    <a:pt x="7335012" y="5843016"/>
                  </a:lnTo>
                  <a:close/>
                </a:path>
                <a:path w="7356475" h="5843270">
                  <a:moveTo>
                    <a:pt x="3694176" y="28956"/>
                  </a:moveTo>
                  <a:lnTo>
                    <a:pt x="3662172" y="28956"/>
                  </a:lnTo>
                  <a:lnTo>
                    <a:pt x="3678174" y="54352"/>
                  </a:lnTo>
                  <a:lnTo>
                    <a:pt x="3694176" y="28956"/>
                  </a:lnTo>
                  <a:close/>
                </a:path>
                <a:path w="7356475" h="5843270">
                  <a:moveTo>
                    <a:pt x="3678174" y="54352"/>
                  </a:moveTo>
                  <a:lnTo>
                    <a:pt x="3662172" y="28956"/>
                  </a:lnTo>
                  <a:lnTo>
                    <a:pt x="3662172" y="79749"/>
                  </a:lnTo>
                  <a:lnTo>
                    <a:pt x="3678174" y="54352"/>
                  </a:lnTo>
                  <a:close/>
                </a:path>
                <a:path w="7356475" h="5843270">
                  <a:moveTo>
                    <a:pt x="3694176" y="79749"/>
                  </a:moveTo>
                  <a:lnTo>
                    <a:pt x="3694176" y="28956"/>
                  </a:lnTo>
                  <a:lnTo>
                    <a:pt x="3678174" y="54352"/>
                  </a:lnTo>
                  <a:lnTo>
                    <a:pt x="3694176" y="79749"/>
                  </a:lnTo>
                  <a:close/>
                </a:path>
                <a:path w="7356475" h="5843270">
                  <a:moveTo>
                    <a:pt x="7335012" y="5804916"/>
                  </a:moveTo>
                  <a:lnTo>
                    <a:pt x="7301527" y="5804916"/>
                  </a:lnTo>
                  <a:lnTo>
                    <a:pt x="7319772" y="5833872"/>
                  </a:lnTo>
                  <a:lnTo>
                    <a:pt x="7335012" y="5804916"/>
                  </a:lnTo>
                  <a:close/>
                </a:path>
              </a:pathLst>
            </a:custGeom>
            <a:solidFill>
              <a:srgbClr val="375D89"/>
            </a:solidFill>
          </p:spPr>
          <p:txBody>
            <a:bodyPr wrap="square" lIns="0" tIns="0" rIns="0" bIns="0" rtlCol="0"/>
            <a:lstStyle/>
            <a:p>
              <a:endParaRPr sz="1588"/>
            </a:p>
          </p:txBody>
        </p:sp>
        <p:sp>
          <p:nvSpPr>
            <p:cNvPr id="10" name="object 10"/>
            <p:cNvSpPr/>
            <p:nvPr/>
          </p:nvSpPr>
          <p:spPr>
            <a:xfrm>
              <a:off x="3505200" y="2932175"/>
              <a:ext cx="3200400" cy="870585"/>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9" name="object 19"/>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0" name="object 20"/>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1" name="object 21"/>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3" name="object 23"/>
          <p:cNvGrpSpPr/>
          <p:nvPr/>
        </p:nvGrpSpPr>
        <p:grpSpPr>
          <a:xfrm>
            <a:off x="3461720" y="3718111"/>
            <a:ext cx="4067735" cy="2485465"/>
            <a:chOff x="2043683" y="4213859"/>
            <a:chExt cx="4610100" cy="2816860"/>
          </a:xfrm>
        </p:grpSpPr>
        <p:sp>
          <p:nvSpPr>
            <p:cNvPr id="24" name="object 24"/>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5" name="object 25"/>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6" name="object 26"/>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8" name="object 28"/>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9" name="object 29"/>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0" name="object 30"/>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1" name="object 31"/>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2" name="object 32"/>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3" name="object 33"/>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4" name="object 34"/>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71500" y="13716"/>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5" name="object 35"/>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6" name="object 36"/>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7" name="object 37"/>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8" name="object 38"/>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9" name="object 39"/>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40" name="object 40"/>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41" name="object 41"/>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42" name="object 42"/>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3" name="object 43"/>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4" name="object 44"/>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5" name="object 45"/>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6" name="object 46"/>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7" name="object 47"/>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8" name="object 48"/>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9" name="object 49"/>
          <p:cNvGrpSpPr/>
          <p:nvPr/>
        </p:nvGrpSpPr>
        <p:grpSpPr>
          <a:xfrm>
            <a:off x="3406588" y="5105848"/>
            <a:ext cx="5513294" cy="416859"/>
            <a:chOff x="1981200" y="5786628"/>
            <a:chExt cx="6248400" cy="472440"/>
          </a:xfrm>
        </p:grpSpPr>
        <p:sp>
          <p:nvSpPr>
            <p:cNvPr id="50" name="object 50"/>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1" name="object 51"/>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52" name="object 52"/>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3" name="object 53"/>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4" name="object 54"/>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5" name="object 55"/>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grpSp>
        <p:nvGrpSpPr>
          <p:cNvPr id="56" name="object 56"/>
          <p:cNvGrpSpPr/>
          <p:nvPr/>
        </p:nvGrpSpPr>
        <p:grpSpPr>
          <a:xfrm>
            <a:off x="4230892" y="4161864"/>
            <a:ext cx="3858185" cy="421341"/>
            <a:chOff x="2915411" y="4716779"/>
            <a:chExt cx="4372610" cy="477520"/>
          </a:xfrm>
        </p:grpSpPr>
        <p:sp>
          <p:nvSpPr>
            <p:cNvPr id="57" name="object 57"/>
            <p:cNvSpPr/>
            <p:nvPr/>
          </p:nvSpPr>
          <p:spPr>
            <a:xfrm>
              <a:off x="2915411" y="4716779"/>
              <a:ext cx="4372610" cy="30480"/>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sp>
          <p:nvSpPr>
            <p:cNvPr id="58" name="object 58"/>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9" name="object 59"/>
            <p:cNvSpPr/>
            <p:nvPr/>
          </p:nvSpPr>
          <p:spPr>
            <a:xfrm>
              <a:off x="3867912"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60" name="object 60"/>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61" name="object 61"/>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62" name="object 62"/>
          <p:cNvSpPr txBox="1">
            <a:spLocks noGrp="1"/>
          </p:cNvSpPr>
          <p:nvPr>
            <p:ph type="title"/>
          </p:nvPr>
        </p:nvSpPr>
        <p:spPr>
          <a:xfrm>
            <a:off x="3349662" y="551328"/>
            <a:ext cx="5493684" cy="500232"/>
          </a:xfrm>
          <a:prstGeom prst="rect">
            <a:avLst/>
          </a:prstGeom>
        </p:spPr>
        <p:txBody>
          <a:bodyPr vert="horz" wrap="square" lIns="0" tIns="11206" rIns="0" bIns="0" rtlCol="0" anchor="ctr">
            <a:spAutoFit/>
          </a:bodyPr>
          <a:lstStyle/>
          <a:p>
            <a:pPr marL="11206">
              <a:lnSpc>
                <a:spcPct val="100000"/>
              </a:lnSpc>
              <a:spcBef>
                <a:spcPts val="88"/>
              </a:spcBef>
            </a:pPr>
            <a:r>
              <a:rPr sz="3177" dirty="0"/>
              <a:t>5. </a:t>
            </a:r>
            <a:r>
              <a:rPr sz="3177" spc="-4" dirty="0"/>
              <a:t>Identifying BI </a:t>
            </a:r>
            <a:r>
              <a:rPr sz="3177" dirty="0"/>
              <a:t>and </a:t>
            </a:r>
            <a:r>
              <a:rPr sz="3177" spc="-18" dirty="0"/>
              <a:t>BA</a:t>
            </a:r>
            <a:r>
              <a:rPr sz="3177" spc="-9" dirty="0"/>
              <a:t> </a:t>
            </a:r>
            <a:r>
              <a:rPr sz="3177" spc="-13" dirty="0"/>
              <a:t>Platform</a:t>
            </a:r>
            <a:endParaRPr sz="3177"/>
          </a:p>
        </p:txBody>
      </p:sp>
      <p:sp>
        <p:nvSpPr>
          <p:cNvPr id="63" name="object 63"/>
          <p:cNvSpPr/>
          <p:nvPr/>
        </p:nvSpPr>
        <p:spPr>
          <a:xfrm>
            <a:off x="2987040" y="5493124"/>
            <a:ext cx="6387353" cy="761440"/>
          </a:xfrm>
          <a:custGeom>
            <a:avLst/>
            <a:gdLst/>
            <a:ahLst/>
            <a:cxnLst/>
            <a:rect l="l" t="t" r="r" b="b"/>
            <a:pathLst>
              <a:path w="7239000" h="862965">
                <a:moveTo>
                  <a:pt x="38100" y="705612"/>
                </a:moveTo>
                <a:lnTo>
                  <a:pt x="38100" y="591312"/>
                </a:lnTo>
                <a:lnTo>
                  <a:pt x="0" y="591312"/>
                </a:lnTo>
                <a:lnTo>
                  <a:pt x="0" y="705612"/>
                </a:lnTo>
                <a:lnTo>
                  <a:pt x="38100" y="705612"/>
                </a:lnTo>
                <a:close/>
              </a:path>
              <a:path w="7239000" h="862965">
                <a:moveTo>
                  <a:pt x="38100" y="553212"/>
                </a:moveTo>
                <a:lnTo>
                  <a:pt x="38100" y="438912"/>
                </a:lnTo>
                <a:lnTo>
                  <a:pt x="0" y="438912"/>
                </a:lnTo>
                <a:lnTo>
                  <a:pt x="0" y="553212"/>
                </a:lnTo>
                <a:lnTo>
                  <a:pt x="38100" y="553212"/>
                </a:lnTo>
                <a:close/>
              </a:path>
              <a:path w="7239000" h="862965">
                <a:moveTo>
                  <a:pt x="38100" y="400812"/>
                </a:moveTo>
                <a:lnTo>
                  <a:pt x="38100" y="286512"/>
                </a:lnTo>
                <a:lnTo>
                  <a:pt x="0" y="286512"/>
                </a:lnTo>
                <a:lnTo>
                  <a:pt x="0" y="400812"/>
                </a:lnTo>
                <a:lnTo>
                  <a:pt x="38100" y="400812"/>
                </a:lnTo>
                <a:close/>
              </a:path>
              <a:path w="7239000" h="862965">
                <a:moveTo>
                  <a:pt x="39624" y="137160"/>
                </a:moveTo>
                <a:lnTo>
                  <a:pt x="1524" y="131064"/>
                </a:lnTo>
                <a:lnTo>
                  <a:pt x="0" y="141732"/>
                </a:lnTo>
                <a:lnTo>
                  <a:pt x="0" y="248412"/>
                </a:lnTo>
                <a:lnTo>
                  <a:pt x="38100" y="248412"/>
                </a:lnTo>
                <a:lnTo>
                  <a:pt x="38100" y="143256"/>
                </a:lnTo>
                <a:lnTo>
                  <a:pt x="39624" y="137160"/>
                </a:lnTo>
                <a:close/>
              </a:path>
              <a:path w="7239000" h="862965">
                <a:moveTo>
                  <a:pt x="121920" y="42672"/>
                </a:moveTo>
                <a:lnTo>
                  <a:pt x="108204" y="7620"/>
                </a:lnTo>
                <a:lnTo>
                  <a:pt x="94488" y="12192"/>
                </a:lnTo>
                <a:lnTo>
                  <a:pt x="80772" y="18288"/>
                </a:lnTo>
                <a:lnTo>
                  <a:pt x="45720" y="45720"/>
                </a:lnTo>
                <a:lnTo>
                  <a:pt x="18288" y="82296"/>
                </a:lnTo>
                <a:lnTo>
                  <a:pt x="15240" y="89916"/>
                </a:lnTo>
                <a:lnTo>
                  <a:pt x="48768" y="106680"/>
                </a:lnTo>
                <a:lnTo>
                  <a:pt x="53340" y="99060"/>
                </a:lnTo>
                <a:lnTo>
                  <a:pt x="65532" y="80772"/>
                </a:lnTo>
                <a:lnTo>
                  <a:pt x="73152" y="71628"/>
                </a:lnTo>
                <a:lnTo>
                  <a:pt x="82296" y="64008"/>
                </a:lnTo>
                <a:lnTo>
                  <a:pt x="100584" y="51816"/>
                </a:lnTo>
                <a:lnTo>
                  <a:pt x="121920" y="42672"/>
                </a:lnTo>
                <a:close/>
              </a:path>
              <a:path w="7239000" h="862965">
                <a:moveTo>
                  <a:pt x="266700" y="38100"/>
                </a:moveTo>
                <a:lnTo>
                  <a:pt x="266700" y="0"/>
                </a:lnTo>
                <a:lnTo>
                  <a:pt x="152400" y="0"/>
                </a:lnTo>
                <a:lnTo>
                  <a:pt x="153924" y="38100"/>
                </a:lnTo>
                <a:lnTo>
                  <a:pt x="266700" y="38100"/>
                </a:lnTo>
                <a:close/>
              </a:path>
              <a:path w="7239000" h="862965">
                <a:moveTo>
                  <a:pt x="419100" y="38100"/>
                </a:moveTo>
                <a:lnTo>
                  <a:pt x="419100" y="0"/>
                </a:lnTo>
                <a:lnTo>
                  <a:pt x="304800" y="0"/>
                </a:lnTo>
                <a:lnTo>
                  <a:pt x="304800" y="38100"/>
                </a:lnTo>
                <a:lnTo>
                  <a:pt x="419100" y="38100"/>
                </a:lnTo>
                <a:close/>
              </a:path>
              <a:path w="7239000" h="862965">
                <a:moveTo>
                  <a:pt x="571500" y="38100"/>
                </a:moveTo>
                <a:lnTo>
                  <a:pt x="571500" y="0"/>
                </a:lnTo>
                <a:lnTo>
                  <a:pt x="457200" y="0"/>
                </a:lnTo>
                <a:lnTo>
                  <a:pt x="457200" y="38100"/>
                </a:lnTo>
                <a:lnTo>
                  <a:pt x="571500" y="38100"/>
                </a:lnTo>
                <a:close/>
              </a:path>
              <a:path w="7239000" h="862965">
                <a:moveTo>
                  <a:pt x="723900" y="38100"/>
                </a:moveTo>
                <a:lnTo>
                  <a:pt x="723900" y="0"/>
                </a:lnTo>
                <a:lnTo>
                  <a:pt x="609600" y="0"/>
                </a:lnTo>
                <a:lnTo>
                  <a:pt x="609600" y="38100"/>
                </a:lnTo>
                <a:lnTo>
                  <a:pt x="723900" y="38100"/>
                </a:lnTo>
                <a:close/>
              </a:path>
              <a:path w="7239000" h="862965">
                <a:moveTo>
                  <a:pt x="876300" y="38100"/>
                </a:moveTo>
                <a:lnTo>
                  <a:pt x="876300" y="0"/>
                </a:lnTo>
                <a:lnTo>
                  <a:pt x="762000" y="0"/>
                </a:lnTo>
                <a:lnTo>
                  <a:pt x="762000" y="38100"/>
                </a:lnTo>
                <a:lnTo>
                  <a:pt x="876300" y="38100"/>
                </a:lnTo>
                <a:close/>
              </a:path>
              <a:path w="7239000" h="862965">
                <a:moveTo>
                  <a:pt x="1028700" y="38100"/>
                </a:moveTo>
                <a:lnTo>
                  <a:pt x="1028700" y="0"/>
                </a:lnTo>
                <a:lnTo>
                  <a:pt x="914400" y="0"/>
                </a:lnTo>
                <a:lnTo>
                  <a:pt x="914400" y="38100"/>
                </a:lnTo>
                <a:lnTo>
                  <a:pt x="1028700" y="38100"/>
                </a:lnTo>
                <a:close/>
              </a:path>
              <a:path w="7239000" h="862965">
                <a:moveTo>
                  <a:pt x="1181100" y="38100"/>
                </a:moveTo>
                <a:lnTo>
                  <a:pt x="1181100" y="0"/>
                </a:lnTo>
                <a:lnTo>
                  <a:pt x="1066800" y="0"/>
                </a:lnTo>
                <a:lnTo>
                  <a:pt x="1066800" y="38100"/>
                </a:lnTo>
                <a:lnTo>
                  <a:pt x="1181100" y="38100"/>
                </a:lnTo>
                <a:close/>
              </a:path>
              <a:path w="7239000" h="862965">
                <a:moveTo>
                  <a:pt x="1333500" y="38100"/>
                </a:moveTo>
                <a:lnTo>
                  <a:pt x="1333500" y="0"/>
                </a:lnTo>
                <a:lnTo>
                  <a:pt x="1219200" y="0"/>
                </a:lnTo>
                <a:lnTo>
                  <a:pt x="1219200" y="38100"/>
                </a:lnTo>
                <a:lnTo>
                  <a:pt x="1333500" y="38100"/>
                </a:lnTo>
                <a:close/>
              </a:path>
              <a:path w="7239000" h="862965">
                <a:moveTo>
                  <a:pt x="1485900" y="38100"/>
                </a:moveTo>
                <a:lnTo>
                  <a:pt x="1485900" y="0"/>
                </a:lnTo>
                <a:lnTo>
                  <a:pt x="1371600" y="0"/>
                </a:lnTo>
                <a:lnTo>
                  <a:pt x="1371600" y="38100"/>
                </a:lnTo>
                <a:lnTo>
                  <a:pt x="1485900" y="38100"/>
                </a:lnTo>
                <a:close/>
              </a:path>
              <a:path w="7239000" h="862965">
                <a:moveTo>
                  <a:pt x="1638300" y="38100"/>
                </a:moveTo>
                <a:lnTo>
                  <a:pt x="1638300" y="0"/>
                </a:lnTo>
                <a:lnTo>
                  <a:pt x="1524000" y="0"/>
                </a:lnTo>
                <a:lnTo>
                  <a:pt x="1524000" y="38100"/>
                </a:lnTo>
                <a:lnTo>
                  <a:pt x="1638300" y="38100"/>
                </a:lnTo>
                <a:close/>
              </a:path>
              <a:path w="7239000" h="862965">
                <a:moveTo>
                  <a:pt x="1790700" y="38100"/>
                </a:moveTo>
                <a:lnTo>
                  <a:pt x="1790700" y="0"/>
                </a:lnTo>
                <a:lnTo>
                  <a:pt x="1676400" y="0"/>
                </a:lnTo>
                <a:lnTo>
                  <a:pt x="1676400" y="38100"/>
                </a:lnTo>
                <a:lnTo>
                  <a:pt x="1790700" y="38100"/>
                </a:lnTo>
                <a:close/>
              </a:path>
              <a:path w="7239000" h="862965">
                <a:moveTo>
                  <a:pt x="1943100" y="38100"/>
                </a:moveTo>
                <a:lnTo>
                  <a:pt x="1943100" y="0"/>
                </a:lnTo>
                <a:lnTo>
                  <a:pt x="1828800" y="0"/>
                </a:lnTo>
                <a:lnTo>
                  <a:pt x="1828800" y="38100"/>
                </a:lnTo>
                <a:lnTo>
                  <a:pt x="1943100" y="38100"/>
                </a:lnTo>
                <a:close/>
              </a:path>
              <a:path w="7239000" h="862965">
                <a:moveTo>
                  <a:pt x="2095500" y="38100"/>
                </a:moveTo>
                <a:lnTo>
                  <a:pt x="2095500" y="0"/>
                </a:lnTo>
                <a:lnTo>
                  <a:pt x="1981200" y="0"/>
                </a:lnTo>
                <a:lnTo>
                  <a:pt x="1981200" y="38100"/>
                </a:lnTo>
                <a:lnTo>
                  <a:pt x="2095500" y="38100"/>
                </a:lnTo>
                <a:close/>
              </a:path>
              <a:path w="7239000" h="862965">
                <a:moveTo>
                  <a:pt x="2247900" y="38100"/>
                </a:moveTo>
                <a:lnTo>
                  <a:pt x="2247900" y="0"/>
                </a:lnTo>
                <a:lnTo>
                  <a:pt x="2133600" y="0"/>
                </a:lnTo>
                <a:lnTo>
                  <a:pt x="2133600" y="38100"/>
                </a:lnTo>
                <a:lnTo>
                  <a:pt x="2247900" y="38100"/>
                </a:lnTo>
                <a:close/>
              </a:path>
              <a:path w="7239000" h="862965">
                <a:moveTo>
                  <a:pt x="2400300" y="38100"/>
                </a:moveTo>
                <a:lnTo>
                  <a:pt x="2400300" y="0"/>
                </a:lnTo>
                <a:lnTo>
                  <a:pt x="2286000" y="0"/>
                </a:lnTo>
                <a:lnTo>
                  <a:pt x="2286000" y="38100"/>
                </a:lnTo>
                <a:lnTo>
                  <a:pt x="2400300" y="38100"/>
                </a:lnTo>
                <a:close/>
              </a:path>
              <a:path w="7239000" h="862965">
                <a:moveTo>
                  <a:pt x="2552700" y="38100"/>
                </a:moveTo>
                <a:lnTo>
                  <a:pt x="2552700" y="0"/>
                </a:lnTo>
                <a:lnTo>
                  <a:pt x="2438400" y="0"/>
                </a:lnTo>
                <a:lnTo>
                  <a:pt x="2438400" y="38100"/>
                </a:lnTo>
                <a:lnTo>
                  <a:pt x="2552700" y="38100"/>
                </a:lnTo>
                <a:close/>
              </a:path>
              <a:path w="7239000" h="862965">
                <a:moveTo>
                  <a:pt x="2705100" y="38100"/>
                </a:moveTo>
                <a:lnTo>
                  <a:pt x="2705100" y="0"/>
                </a:lnTo>
                <a:lnTo>
                  <a:pt x="2590800" y="0"/>
                </a:lnTo>
                <a:lnTo>
                  <a:pt x="2590800" y="38100"/>
                </a:lnTo>
                <a:lnTo>
                  <a:pt x="2705100" y="38100"/>
                </a:lnTo>
                <a:close/>
              </a:path>
              <a:path w="7239000" h="862965">
                <a:moveTo>
                  <a:pt x="2857500" y="38100"/>
                </a:moveTo>
                <a:lnTo>
                  <a:pt x="2857500" y="0"/>
                </a:lnTo>
                <a:lnTo>
                  <a:pt x="2743200" y="0"/>
                </a:lnTo>
                <a:lnTo>
                  <a:pt x="2743200" y="38100"/>
                </a:lnTo>
                <a:lnTo>
                  <a:pt x="2857500" y="38100"/>
                </a:lnTo>
                <a:close/>
              </a:path>
              <a:path w="7239000" h="862965">
                <a:moveTo>
                  <a:pt x="3009900" y="38100"/>
                </a:moveTo>
                <a:lnTo>
                  <a:pt x="3009900" y="0"/>
                </a:lnTo>
                <a:lnTo>
                  <a:pt x="2895600" y="0"/>
                </a:lnTo>
                <a:lnTo>
                  <a:pt x="2895600" y="38100"/>
                </a:lnTo>
                <a:lnTo>
                  <a:pt x="3009900" y="38100"/>
                </a:lnTo>
                <a:close/>
              </a:path>
              <a:path w="7239000" h="862965">
                <a:moveTo>
                  <a:pt x="3162300" y="38100"/>
                </a:moveTo>
                <a:lnTo>
                  <a:pt x="3162300" y="0"/>
                </a:lnTo>
                <a:lnTo>
                  <a:pt x="3048000" y="0"/>
                </a:lnTo>
                <a:lnTo>
                  <a:pt x="3048000" y="38100"/>
                </a:lnTo>
                <a:lnTo>
                  <a:pt x="3162300" y="38100"/>
                </a:lnTo>
                <a:close/>
              </a:path>
              <a:path w="7239000" h="862965">
                <a:moveTo>
                  <a:pt x="3314700" y="38100"/>
                </a:moveTo>
                <a:lnTo>
                  <a:pt x="3314700" y="0"/>
                </a:lnTo>
                <a:lnTo>
                  <a:pt x="3200400" y="0"/>
                </a:lnTo>
                <a:lnTo>
                  <a:pt x="3200400" y="38100"/>
                </a:lnTo>
                <a:lnTo>
                  <a:pt x="3314700" y="38100"/>
                </a:lnTo>
                <a:close/>
              </a:path>
              <a:path w="7239000" h="862965">
                <a:moveTo>
                  <a:pt x="3467100" y="38100"/>
                </a:moveTo>
                <a:lnTo>
                  <a:pt x="3467100" y="0"/>
                </a:lnTo>
                <a:lnTo>
                  <a:pt x="3352800" y="0"/>
                </a:lnTo>
                <a:lnTo>
                  <a:pt x="3352800" y="38100"/>
                </a:lnTo>
                <a:lnTo>
                  <a:pt x="3467100" y="38100"/>
                </a:lnTo>
                <a:close/>
              </a:path>
              <a:path w="7239000" h="862965">
                <a:moveTo>
                  <a:pt x="3619500" y="38100"/>
                </a:moveTo>
                <a:lnTo>
                  <a:pt x="3619500" y="0"/>
                </a:lnTo>
                <a:lnTo>
                  <a:pt x="3505200" y="0"/>
                </a:lnTo>
                <a:lnTo>
                  <a:pt x="3505200" y="38100"/>
                </a:lnTo>
                <a:lnTo>
                  <a:pt x="3619500" y="38100"/>
                </a:lnTo>
                <a:close/>
              </a:path>
              <a:path w="7239000" h="862965">
                <a:moveTo>
                  <a:pt x="3771900" y="38100"/>
                </a:moveTo>
                <a:lnTo>
                  <a:pt x="3771900" y="0"/>
                </a:lnTo>
                <a:lnTo>
                  <a:pt x="3657600" y="0"/>
                </a:lnTo>
                <a:lnTo>
                  <a:pt x="3657600" y="38100"/>
                </a:lnTo>
                <a:lnTo>
                  <a:pt x="3771900" y="38100"/>
                </a:lnTo>
                <a:close/>
              </a:path>
              <a:path w="7239000" h="862965">
                <a:moveTo>
                  <a:pt x="3924300" y="38100"/>
                </a:moveTo>
                <a:lnTo>
                  <a:pt x="3924300" y="0"/>
                </a:lnTo>
                <a:lnTo>
                  <a:pt x="3810000" y="0"/>
                </a:lnTo>
                <a:lnTo>
                  <a:pt x="3810000" y="38100"/>
                </a:lnTo>
                <a:lnTo>
                  <a:pt x="3924300" y="38100"/>
                </a:lnTo>
                <a:close/>
              </a:path>
              <a:path w="7239000" h="862965">
                <a:moveTo>
                  <a:pt x="4076700" y="38100"/>
                </a:moveTo>
                <a:lnTo>
                  <a:pt x="4076700" y="0"/>
                </a:lnTo>
                <a:lnTo>
                  <a:pt x="3962400" y="0"/>
                </a:lnTo>
                <a:lnTo>
                  <a:pt x="3962400" y="38100"/>
                </a:lnTo>
                <a:lnTo>
                  <a:pt x="4076700" y="38100"/>
                </a:lnTo>
                <a:close/>
              </a:path>
              <a:path w="7239000" h="862965">
                <a:moveTo>
                  <a:pt x="4229100" y="38100"/>
                </a:moveTo>
                <a:lnTo>
                  <a:pt x="4229100" y="0"/>
                </a:lnTo>
                <a:lnTo>
                  <a:pt x="4114800" y="0"/>
                </a:lnTo>
                <a:lnTo>
                  <a:pt x="4114800" y="38100"/>
                </a:lnTo>
                <a:lnTo>
                  <a:pt x="4229100" y="38100"/>
                </a:lnTo>
                <a:close/>
              </a:path>
              <a:path w="7239000" h="862965">
                <a:moveTo>
                  <a:pt x="4381500" y="38100"/>
                </a:moveTo>
                <a:lnTo>
                  <a:pt x="4381500" y="0"/>
                </a:lnTo>
                <a:lnTo>
                  <a:pt x="4267200" y="0"/>
                </a:lnTo>
                <a:lnTo>
                  <a:pt x="4267200" y="38100"/>
                </a:lnTo>
                <a:lnTo>
                  <a:pt x="4381500" y="38100"/>
                </a:lnTo>
                <a:close/>
              </a:path>
              <a:path w="7239000" h="862965">
                <a:moveTo>
                  <a:pt x="4533900" y="38100"/>
                </a:moveTo>
                <a:lnTo>
                  <a:pt x="4533900" y="0"/>
                </a:lnTo>
                <a:lnTo>
                  <a:pt x="4419600" y="0"/>
                </a:lnTo>
                <a:lnTo>
                  <a:pt x="4419600" y="38100"/>
                </a:lnTo>
                <a:lnTo>
                  <a:pt x="4533900" y="38100"/>
                </a:lnTo>
                <a:close/>
              </a:path>
              <a:path w="7239000" h="862965">
                <a:moveTo>
                  <a:pt x="4686300" y="38100"/>
                </a:moveTo>
                <a:lnTo>
                  <a:pt x="4686300" y="0"/>
                </a:lnTo>
                <a:lnTo>
                  <a:pt x="4572000" y="0"/>
                </a:lnTo>
                <a:lnTo>
                  <a:pt x="4572000" y="38100"/>
                </a:lnTo>
                <a:lnTo>
                  <a:pt x="4686300" y="38100"/>
                </a:lnTo>
                <a:close/>
              </a:path>
              <a:path w="7239000" h="862965">
                <a:moveTo>
                  <a:pt x="4838700" y="38100"/>
                </a:moveTo>
                <a:lnTo>
                  <a:pt x="4838700" y="0"/>
                </a:lnTo>
                <a:lnTo>
                  <a:pt x="4724400" y="0"/>
                </a:lnTo>
                <a:lnTo>
                  <a:pt x="4724400" y="38100"/>
                </a:lnTo>
                <a:lnTo>
                  <a:pt x="4838700" y="38100"/>
                </a:lnTo>
                <a:close/>
              </a:path>
              <a:path w="7239000" h="862965">
                <a:moveTo>
                  <a:pt x="4991100" y="38100"/>
                </a:moveTo>
                <a:lnTo>
                  <a:pt x="4991100" y="0"/>
                </a:lnTo>
                <a:lnTo>
                  <a:pt x="4876800" y="0"/>
                </a:lnTo>
                <a:lnTo>
                  <a:pt x="4876800" y="38100"/>
                </a:lnTo>
                <a:lnTo>
                  <a:pt x="4991100" y="38100"/>
                </a:lnTo>
                <a:close/>
              </a:path>
              <a:path w="7239000" h="862965">
                <a:moveTo>
                  <a:pt x="5143500" y="38100"/>
                </a:moveTo>
                <a:lnTo>
                  <a:pt x="5143500" y="0"/>
                </a:lnTo>
                <a:lnTo>
                  <a:pt x="5029200" y="0"/>
                </a:lnTo>
                <a:lnTo>
                  <a:pt x="5029200" y="38100"/>
                </a:lnTo>
                <a:lnTo>
                  <a:pt x="5143500" y="38100"/>
                </a:lnTo>
                <a:close/>
              </a:path>
              <a:path w="7239000" h="862965">
                <a:moveTo>
                  <a:pt x="5295900" y="38100"/>
                </a:moveTo>
                <a:lnTo>
                  <a:pt x="5295900" y="0"/>
                </a:lnTo>
                <a:lnTo>
                  <a:pt x="5181600" y="0"/>
                </a:lnTo>
                <a:lnTo>
                  <a:pt x="5181600" y="38100"/>
                </a:lnTo>
                <a:lnTo>
                  <a:pt x="5295900" y="38100"/>
                </a:lnTo>
                <a:close/>
              </a:path>
              <a:path w="7239000" h="862965">
                <a:moveTo>
                  <a:pt x="5448300" y="38100"/>
                </a:moveTo>
                <a:lnTo>
                  <a:pt x="5448300" y="0"/>
                </a:lnTo>
                <a:lnTo>
                  <a:pt x="5334000" y="0"/>
                </a:lnTo>
                <a:lnTo>
                  <a:pt x="5334000" y="38100"/>
                </a:lnTo>
                <a:lnTo>
                  <a:pt x="5448300" y="38100"/>
                </a:lnTo>
                <a:close/>
              </a:path>
              <a:path w="7239000" h="862965">
                <a:moveTo>
                  <a:pt x="5600700" y="38100"/>
                </a:moveTo>
                <a:lnTo>
                  <a:pt x="5600700" y="0"/>
                </a:lnTo>
                <a:lnTo>
                  <a:pt x="5486400" y="0"/>
                </a:lnTo>
                <a:lnTo>
                  <a:pt x="5486400" y="38100"/>
                </a:lnTo>
                <a:lnTo>
                  <a:pt x="5600700" y="38100"/>
                </a:lnTo>
                <a:close/>
              </a:path>
              <a:path w="7239000" h="862965">
                <a:moveTo>
                  <a:pt x="5753100" y="38100"/>
                </a:moveTo>
                <a:lnTo>
                  <a:pt x="5753100" y="0"/>
                </a:lnTo>
                <a:lnTo>
                  <a:pt x="5638800" y="0"/>
                </a:lnTo>
                <a:lnTo>
                  <a:pt x="5638800" y="38100"/>
                </a:lnTo>
                <a:lnTo>
                  <a:pt x="5753100" y="38100"/>
                </a:lnTo>
                <a:close/>
              </a:path>
              <a:path w="7239000" h="862965">
                <a:moveTo>
                  <a:pt x="5905500" y="38100"/>
                </a:moveTo>
                <a:lnTo>
                  <a:pt x="5905500" y="0"/>
                </a:lnTo>
                <a:lnTo>
                  <a:pt x="5791200" y="0"/>
                </a:lnTo>
                <a:lnTo>
                  <a:pt x="5791200" y="38100"/>
                </a:lnTo>
                <a:lnTo>
                  <a:pt x="5905500" y="38100"/>
                </a:lnTo>
                <a:close/>
              </a:path>
              <a:path w="7239000" h="862965">
                <a:moveTo>
                  <a:pt x="6057900" y="38100"/>
                </a:moveTo>
                <a:lnTo>
                  <a:pt x="6057900" y="0"/>
                </a:lnTo>
                <a:lnTo>
                  <a:pt x="5943600" y="0"/>
                </a:lnTo>
                <a:lnTo>
                  <a:pt x="5943600" y="38100"/>
                </a:lnTo>
                <a:lnTo>
                  <a:pt x="6057900" y="38100"/>
                </a:lnTo>
                <a:close/>
              </a:path>
              <a:path w="7239000" h="862965">
                <a:moveTo>
                  <a:pt x="6210300" y="38100"/>
                </a:moveTo>
                <a:lnTo>
                  <a:pt x="6210300" y="0"/>
                </a:lnTo>
                <a:lnTo>
                  <a:pt x="6096000" y="0"/>
                </a:lnTo>
                <a:lnTo>
                  <a:pt x="6096000" y="38100"/>
                </a:lnTo>
                <a:lnTo>
                  <a:pt x="6210300" y="38100"/>
                </a:lnTo>
                <a:close/>
              </a:path>
              <a:path w="7239000" h="862965">
                <a:moveTo>
                  <a:pt x="6362700" y="38100"/>
                </a:moveTo>
                <a:lnTo>
                  <a:pt x="6362700" y="0"/>
                </a:lnTo>
                <a:lnTo>
                  <a:pt x="6248400" y="0"/>
                </a:lnTo>
                <a:lnTo>
                  <a:pt x="6248400" y="38100"/>
                </a:lnTo>
                <a:lnTo>
                  <a:pt x="6362700" y="38100"/>
                </a:lnTo>
                <a:close/>
              </a:path>
              <a:path w="7239000" h="862965">
                <a:moveTo>
                  <a:pt x="6515100" y="38100"/>
                </a:moveTo>
                <a:lnTo>
                  <a:pt x="6515100" y="0"/>
                </a:lnTo>
                <a:lnTo>
                  <a:pt x="6400800" y="0"/>
                </a:lnTo>
                <a:lnTo>
                  <a:pt x="6400800" y="38100"/>
                </a:lnTo>
                <a:lnTo>
                  <a:pt x="6515100" y="38100"/>
                </a:lnTo>
                <a:close/>
              </a:path>
              <a:path w="7239000" h="862965">
                <a:moveTo>
                  <a:pt x="6667500" y="38100"/>
                </a:moveTo>
                <a:lnTo>
                  <a:pt x="6667500" y="0"/>
                </a:lnTo>
                <a:lnTo>
                  <a:pt x="6553200" y="0"/>
                </a:lnTo>
                <a:lnTo>
                  <a:pt x="6553200" y="38100"/>
                </a:lnTo>
                <a:lnTo>
                  <a:pt x="6667500" y="38100"/>
                </a:lnTo>
                <a:close/>
              </a:path>
              <a:path w="7239000" h="862965">
                <a:moveTo>
                  <a:pt x="6819900" y="38100"/>
                </a:moveTo>
                <a:lnTo>
                  <a:pt x="6819900" y="0"/>
                </a:lnTo>
                <a:lnTo>
                  <a:pt x="6705600" y="0"/>
                </a:lnTo>
                <a:lnTo>
                  <a:pt x="6705600" y="38100"/>
                </a:lnTo>
                <a:lnTo>
                  <a:pt x="6819900" y="38100"/>
                </a:lnTo>
                <a:close/>
              </a:path>
              <a:path w="7239000" h="862965">
                <a:moveTo>
                  <a:pt x="6972300" y="38100"/>
                </a:moveTo>
                <a:lnTo>
                  <a:pt x="6972300" y="0"/>
                </a:lnTo>
                <a:lnTo>
                  <a:pt x="6858000" y="0"/>
                </a:lnTo>
                <a:lnTo>
                  <a:pt x="6858000" y="38100"/>
                </a:lnTo>
                <a:lnTo>
                  <a:pt x="6972300" y="38100"/>
                </a:lnTo>
                <a:close/>
              </a:path>
              <a:path w="7239000" h="862965">
                <a:moveTo>
                  <a:pt x="7130796" y="7620"/>
                </a:moveTo>
                <a:lnTo>
                  <a:pt x="7127748" y="6096"/>
                </a:lnTo>
                <a:lnTo>
                  <a:pt x="7097268" y="0"/>
                </a:lnTo>
                <a:lnTo>
                  <a:pt x="7010400" y="0"/>
                </a:lnTo>
                <a:lnTo>
                  <a:pt x="7010400" y="38100"/>
                </a:lnTo>
                <a:lnTo>
                  <a:pt x="7095744" y="38100"/>
                </a:lnTo>
                <a:lnTo>
                  <a:pt x="7107936" y="39624"/>
                </a:lnTo>
                <a:lnTo>
                  <a:pt x="7118604" y="42672"/>
                </a:lnTo>
                <a:lnTo>
                  <a:pt x="7130796" y="7620"/>
                </a:lnTo>
                <a:close/>
              </a:path>
              <a:path w="7239000" h="862965">
                <a:moveTo>
                  <a:pt x="7237476" y="132588"/>
                </a:moveTo>
                <a:lnTo>
                  <a:pt x="7226808" y="94488"/>
                </a:lnTo>
                <a:lnTo>
                  <a:pt x="7202424" y="56388"/>
                </a:lnTo>
                <a:lnTo>
                  <a:pt x="7168896" y="25908"/>
                </a:lnTo>
                <a:lnTo>
                  <a:pt x="7149084" y="57912"/>
                </a:lnTo>
                <a:lnTo>
                  <a:pt x="7167372" y="73152"/>
                </a:lnTo>
                <a:lnTo>
                  <a:pt x="7174992" y="80772"/>
                </a:lnTo>
                <a:lnTo>
                  <a:pt x="7181088" y="89916"/>
                </a:lnTo>
                <a:lnTo>
                  <a:pt x="7187184" y="100584"/>
                </a:lnTo>
                <a:lnTo>
                  <a:pt x="7196328" y="121920"/>
                </a:lnTo>
                <a:lnTo>
                  <a:pt x="7199376" y="132588"/>
                </a:lnTo>
                <a:lnTo>
                  <a:pt x="7199376" y="138684"/>
                </a:lnTo>
                <a:lnTo>
                  <a:pt x="7237476" y="132588"/>
                </a:lnTo>
                <a:close/>
              </a:path>
              <a:path w="7239000" h="862965">
                <a:moveTo>
                  <a:pt x="7239000" y="288036"/>
                </a:moveTo>
                <a:lnTo>
                  <a:pt x="7239000" y="173736"/>
                </a:lnTo>
                <a:lnTo>
                  <a:pt x="7200900" y="173736"/>
                </a:lnTo>
                <a:lnTo>
                  <a:pt x="7200900" y="288036"/>
                </a:lnTo>
                <a:lnTo>
                  <a:pt x="7239000" y="288036"/>
                </a:lnTo>
                <a:close/>
              </a:path>
              <a:path w="7239000" h="862965">
                <a:moveTo>
                  <a:pt x="7239000" y="440436"/>
                </a:moveTo>
                <a:lnTo>
                  <a:pt x="7239000" y="326136"/>
                </a:lnTo>
                <a:lnTo>
                  <a:pt x="7200900" y="326136"/>
                </a:lnTo>
                <a:lnTo>
                  <a:pt x="7200900" y="440436"/>
                </a:lnTo>
                <a:lnTo>
                  <a:pt x="7239000" y="440436"/>
                </a:lnTo>
                <a:close/>
              </a:path>
              <a:path w="7239000" h="862965">
                <a:moveTo>
                  <a:pt x="7239000" y="592836"/>
                </a:moveTo>
                <a:lnTo>
                  <a:pt x="7239000" y="478536"/>
                </a:lnTo>
                <a:lnTo>
                  <a:pt x="7200900" y="478536"/>
                </a:lnTo>
                <a:lnTo>
                  <a:pt x="7200900" y="592836"/>
                </a:lnTo>
                <a:lnTo>
                  <a:pt x="7239000" y="592836"/>
                </a:lnTo>
                <a:close/>
              </a:path>
              <a:path w="7239000" h="862965">
                <a:moveTo>
                  <a:pt x="7239000" y="720852"/>
                </a:moveTo>
                <a:lnTo>
                  <a:pt x="7239000" y="630936"/>
                </a:lnTo>
                <a:lnTo>
                  <a:pt x="7200900" y="630936"/>
                </a:lnTo>
                <a:lnTo>
                  <a:pt x="7200900" y="719328"/>
                </a:lnTo>
                <a:lnTo>
                  <a:pt x="7197852" y="731520"/>
                </a:lnTo>
                <a:lnTo>
                  <a:pt x="7196328" y="739140"/>
                </a:lnTo>
                <a:lnTo>
                  <a:pt x="7232904" y="748284"/>
                </a:lnTo>
                <a:lnTo>
                  <a:pt x="7235952" y="736092"/>
                </a:lnTo>
                <a:lnTo>
                  <a:pt x="7239000" y="720852"/>
                </a:lnTo>
                <a:close/>
              </a:path>
              <a:path w="7239000" h="862965">
                <a:moveTo>
                  <a:pt x="7214616" y="787908"/>
                </a:moveTo>
                <a:lnTo>
                  <a:pt x="7182612" y="769620"/>
                </a:lnTo>
                <a:lnTo>
                  <a:pt x="7179564" y="772668"/>
                </a:lnTo>
                <a:lnTo>
                  <a:pt x="7173468" y="781812"/>
                </a:lnTo>
                <a:lnTo>
                  <a:pt x="7156704" y="798576"/>
                </a:lnTo>
                <a:lnTo>
                  <a:pt x="7138416" y="810768"/>
                </a:lnTo>
                <a:lnTo>
                  <a:pt x="7117080" y="819912"/>
                </a:lnTo>
                <a:lnTo>
                  <a:pt x="7104888" y="821436"/>
                </a:lnTo>
                <a:lnTo>
                  <a:pt x="7104888" y="822960"/>
                </a:lnTo>
                <a:lnTo>
                  <a:pt x="7109460" y="859536"/>
                </a:lnTo>
                <a:lnTo>
                  <a:pt x="7115556" y="859536"/>
                </a:lnTo>
                <a:lnTo>
                  <a:pt x="7129272" y="854964"/>
                </a:lnTo>
                <a:lnTo>
                  <a:pt x="7144512" y="850392"/>
                </a:lnTo>
                <a:lnTo>
                  <a:pt x="7182612" y="826008"/>
                </a:lnTo>
                <a:lnTo>
                  <a:pt x="7213092" y="792480"/>
                </a:lnTo>
                <a:lnTo>
                  <a:pt x="7214616" y="787908"/>
                </a:lnTo>
                <a:close/>
              </a:path>
              <a:path w="7239000" h="862965">
                <a:moveTo>
                  <a:pt x="7069836" y="862584"/>
                </a:moveTo>
                <a:lnTo>
                  <a:pt x="7069836" y="824484"/>
                </a:lnTo>
                <a:lnTo>
                  <a:pt x="6955536" y="824484"/>
                </a:lnTo>
                <a:lnTo>
                  <a:pt x="6955536" y="862584"/>
                </a:lnTo>
                <a:lnTo>
                  <a:pt x="7069836" y="862584"/>
                </a:lnTo>
                <a:close/>
              </a:path>
              <a:path w="7239000" h="862965">
                <a:moveTo>
                  <a:pt x="6917436" y="862584"/>
                </a:moveTo>
                <a:lnTo>
                  <a:pt x="6917436" y="824484"/>
                </a:lnTo>
                <a:lnTo>
                  <a:pt x="6803136" y="824484"/>
                </a:lnTo>
                <a:lnTo>
                  <a:pt x="6803136" y="862584"/>
                </a:lnTo>
                <a:lnTo>
                  <a:pt x="6917436" y="862584"/>
                </a:lnTo>
                <a:close/>
              </a:path>
              <a:path w="7239000" h="862965">
                <a:moveTo>
                  <a:pt x="6765036" y="862584"/>
                </a:moveTo>
                <a:lnTo>
                  <a:pt x="6765036" y="824484"/>
                </a:lnTo>
                <a:lnTo>
                  <a:pt x="6650736" y="824484"/>
                </a:lnTo>
                <a:lnTo>
                  <a:pt x="6650736" y="862584"/>
                </a:lnTo>
                <a:lnTo>
                  <a:pt x="6765036" y="862584"/>
                </a:lnTo>
                <a:close/>
              </a:path>
              <a:path w="7239000" h="862965">
                <a:moveTo>
                  <a:pt x="6612636" y="862584"/>
                </a:moveTo>
                <a:lnTo>
                  <a:pt x="6612636" y="824484"/>
                </a:lnTo>
                <a:lnTo>
                  <a:pt x="6498336" y="824484"/>
                </a:lnTo>
                <a:lnTo>
                  <a:pt x="6498336" y="862584"/>
                </a:lnTo>
                <a:lnTo>
                  <a:pt x="6612636" y="862584"/>
                </a:lnTo>
                <a:close/>
              </a:path>
              <a:path w="7239000" h="862965">
                <a:moveTo>
                  <a:pt x="6460236" y="862584"/>
                </a:moveTo>
                <a:lnTo>
                  <a:pt x="6460236" y="824484"/>
                </a:lnTo>
                <a:lnTo>
                  <a:pt x="6345936" y="824484"/>
                </a:lnTo>
                <a:lnTo>
                  <a:pt x="6345936" y="862584"/>
                </a:lnTo>
                <a:lnTo>
                  <a:pt x="6460236" y="862584"/>
                </a:lnTo>
                <a:close/>
              </a:path>
              <a:path w="7239000" h="862965">
                <a:moveTo>
                  <a:pt x="6307836" y="862584"/>
                </a:moveTo>
                <a:lnTo>
                  <a:pt x="6307836" y="824484"/>
                </a:lnTo>
                <a:lnTo>
                  <a:pt x="6193536" y="824484"/>
                </a:lnTo>
                <a:lnTo>
                  <a:pt x="6193536" y="862584"/>
                </a:lnTo>
                <a:lnTo>
                  <a:pt x="6307836" y="862584"/>
                </a:lnTo>
                <a:close/>
              </a:path>
              <a:path w="7239000" h="862965">
                <a:moveTo>
                  <a:pt x="6155436" y="862584"/>
                </a:moveTo>
                <a:lnTo>
                  <a:pt x="6155436" y="824484"/>
                </a:lnTo>
                <a:lnTo>
                  <a:pt x="6041136" y="824484"/>
                </a:lnTo>
                <a:lnTo>
                  <a:pt x="6041136" y="862584"/>
                </a:lnTo>
                <a:lnTo>
                  <a:pt x="6155436" y="862584"/>
                </a:lnTo>
                <a:close/>
              </a:path>
              <a:path w="7239000" h="862965">
                <a:moveTo>
                  <a:pt x="6003036" y="862584"/>
                </a:moveTo>
                <a:lnTo>
                  <a:pt x="6003036" y="824484"/>
                </a:lnTo>
                <a:lnTo>
                  <a:pt x="5888736" y="824484"/>
                </a:lnTo>
                <a:lnTo>
                  <a:pt x="5888736" y="862584"/>
                </a:lnTo>
                <a:lnTo>
                  <a:pt x="6003036" y="862584"/>
                </a:lnTo>
                <a:close/>
              </a:path>
              <a:path w="7239000" h="862965">
                <a:moveTo>
                  <a:pt x="5850636" y="862584"/>
                </a:moveTo>
                <a:lnTo>
                  <a:pt x="5850636" y="824484"/>
                </a:lnTo>
                <a:lnTo>
                  <a:pt x="5736336" y="824484"/>
                </a:lnTo>
                <a:lnTo>
                  <a:pt x="5736336" y="862584"/>
                </a:lnTo>
                <a:lnTo>
                  <a:pt x="5850636" y="862584"/>
                </a:lnTo>
                <a:close/>
              </a:path>
              <a:path w="7239000" h="862965">
                <a:moveTo>
                  <a:pt x="5698236" y="862584"/>
                </a:moveTo>
                <a:lnTo>
                  <a:pt x="5698236" y="824484"/>
                </a:lnTo>
                <a:lnTo>
                  <a:pt x="5583936" y="824484"/>
                </a:lnTo>
                <a:lnTo>
                  <a:pt x="5583936" y="862584"/>
                </a:lnTo>
                <a:lnTo>
                  <a:pt x="5698236" y="862584"/>
                </a:lnTo>
                <a:close/>
              </a:path>
              <a:path w="7239000" h="862965">
                <a:moveTo>
                  <a:pt x="5545836" y="862584"/>
                </a:moveTo>
                <a:lnTo>
                  <a:pt x="5545836" y="824484"/>
                </a:lnTo>
                <a:lnTo>
                  <a:pt x="5431536" y="824484"/>
                </a:lnTo>
                <a:lnTo>
                  <a:pt x="5431536" y="862584"/>
                </a:lnTo>
                <a:lnTo>
                  <a:pt x="5545836" y="862584"/>
                </a:lnTo>
                <a:close/>
              </a:path>
              <a:path w="7239000" h="862965">
                <a:moveTo>
                  <a:pt x="5393436" y="862584"/>
                </a:moveTo>
                <a:lnTo>
                  <a:pt x="5393436" y="824484"/>
                </a:lnTo>
                <a:lnTo>
                  <a:pt x="5279136" y="824484"/>
                </a:lnTo>
                <a:lnTo>
                  <a:pt x="5279136" y="862584"/>
                </a:lnTo>
                <a:lnTo>
                  <a:pt x="5393436" y="862584"/>
                </a:lnTo>
                <a:close/>
              </a:path>
              <a:path w="7239000" h="862965">
                <a:moveTo>
                  <a:pt x="5241036" y="862584"/>
                </a:moveTo>
                <a:lnTo>
                  <a:pt x="5241036" y="824484"/>
                </a:lnTo>
                <a:lnTo>
                  <a:pt x="5126736" y="824484"/>
                </a:lnTo>
                <a:lnTo>
                  <a:pt x="5126736" y="862584"/>
                </a:lnTo>
                <a:lnTo>
                  <a:pt x="5241036" y="862584"/>
                </a:lnTo>
                <a:close/>
              </a:path>
              <a:path w="7239000" h="862965">
                <a:moveTo>
                  <a:pt x="5088636" y="862584"/>
                </a:moveTo>
                <a:lnTo>
                  <a:pt x="5088636" y="824484"/>
                </a:lnTo>
                <a:lnTo>
                  <a:pt x="4974336" y="824484"/>
                </a:lnTo>
                <a:lnTo>
                  <a:pt x="4974336" y="862584"/>
                </a:lnTo>
                <a:lnTo>
                  <a:pt x="5088636" y="862584"/>
                </a:lnTo>
                <a:close/>
              </a:path>
              <a:path w="7239000" h="862965">
                <a:moveTo>
                  <a:pt x="4936236" y="862584"/>
                </a:moveTo>
                <a:lnTo>
                  <a:pt x="4936236" y="824484"/>
                </a:lnTo>
                <a:lnTo>
                  <a:pt x="4821936" y="824484"/>
                </a:lnTo>
                <a:lnTo>
                  <a:pt x="4821936" y="862584"/>
                </a:lnTo>
                <a:lnTo>
                  <a:pt x="4936236" y="862584"/>
                </a:lnTo>
                <a:close/>
              </a:path>
              <a:path w="7239000" h="862965">
                <a:moveTo>
                  <a:pt x="4783836" y="862584"/>
                </a:moveTo>
                <a:lnTo>
                  <a:pt x="4783836" y="824484"/>
                </a:lnTo>
                <a:lnTo>
                  <a:pt x="4669536" y="824484"/>
                </a:lnTo>
                <a:lnTo>
                  <a:pt x="4669536" y="862584"/>
                </a:lnTo>
                <a:lnTo>
                  <a:pt x="4783836" y="862584"/>
                </a:lnTo>
                <a:close/>
              </a:path>
              <a:path w="7239000" h="862965">
                <a:moveTo>
                  <a:pt x="4631436" y="862584"/>
                </a:moveTo>
                <a:lnTo>
                  <a:pt x="4631436" y="824484"/>
                </a:lnTo>
                <a:lnTo>
                  <a:pt x="4517136" y="824484"/>
                </a:lnTo>
                <a:lnTo>
                  <a:pt x="4517136" y="862584"/>
                </a:lnTo>
                <a:lnTo>
                  <a:pt x="4631436" y="862584"/>
                </a:lnTo>
                <a:close/>
              </a:path>
              <a:path w="7239000" h="862965">
                <a:moveTo>
                  <a:pt x="4479036" y="862584"/>
                </a:moveTo>
                <a:lnTo>
                  <a:pt x="4479036" y="824484"/>
                </a:lnTo>
                <a:lnTo>
                  <a:pt x="4364736" y="824484"/>
                </a:lnTo>
                <a:lnTo>
                  <a:pt x="4364736" y="862584"/>
                </a:lnTo>
                <a:lnTo>
                  <a:pt x="4479036" y="862584"/>
                </a:lnTo>
                <a:close/>
              </a:path>
              <a:path w="7239000" h="862965">
                <a:moveTo>
                  <a:pt x="4326636" y="862584"/>
                </a:moveTo>
                <a:lnTo>
                  <a:pt x="4326636" y="824484"/>
                </a:lnTo>
                <a:lnTo>
                  <a:pt x="4212336" y="824484"/>
                </a:lnTo>
                <a:lnTo>
                  <a:pt x="4212336" y="862584"/>
                </a:lnTo>
                <a:lnTo>
                  <a:pt x="4326636" y="862584"/>
                </a:lnTo>
                <a:close/>
              </a:path>
              <a:path w="7239000" h="862965">
                <a:moveTo>
                  <a:pt x="4174236" y="862584"/>
                </a:moveTo>
                <a:lnTo>
                  <a:pt x="4174236" y="824484"/>
                </a:lnTo>
                <a:lnTo>
                  <a:pt x="4059936" y="824484"/>
                </a:lnTo>
                <a:lnTo>
                  <a:pt x="4059936" y="862584"/>
                </a:lnTo>
                <a:lnTo>
                  <a:pt x="4174236" y="862584"/>
                </a:lnTo>
                <a:close/>
              </a:path>
              <a:path w="7239000" h="862965">
                <a:moveTo>
                  <a:pt x="4021836" y="862584"/>
                </a:moveTo>
                <a:lnTo>
                  <a:pt x="4021836" y="824484"/>
                </a:lnTo>
                <a:lnTo>
                  <a:pt x="3907536" y="824484"/>
                </a:lnTo>
                <a:lnTo>
                  <a:pt x="3907536" y="862584"/>
                </a:lnTo>
                <a:lnTo>
                  <a:pt x="4021836" y="862584"/>
                </a:lnTo>
                <a:close/>
              </a:path>
              <a:path w="7239000" h="862965">
                <a:moveTo>
                  <a:pt x="3869436" y="862584"/>
                </a:moveTo>
                <a:lnTo>
                  <a:pt x="3869436" y="824484"/>
                </a:lnTo>
                <a:lnTo>
                  <a:pt x="3755136" y="824484"/>
                </a:lnTo>
                <a:lnTo>
                  <a:pt x="3755136" y="862584"/>
                </a:lnTo>
                <a:lnTo>
                  <a:pt x="3869436" y="862584"/>
                </a:lnTo>
                <a:close/>
              </a:path>
              <a:path w="7239000" h="862965">
                <a:moveTo>
                  <a:pt x="3717036" y="862584"/>
                </a:moveTo>
                <a:lnTo>
                  <a:pt x="3717036" y="824484"/>
                </a:lnTo>
                <a:lnTo>
                  <a:pt x="3602736" y="824484"/>
                </a:lnTo>
                <a:lnTo>
                  <a:pt x="3602736" y="862584"/>
                </a:lnTo>
                <a:lnTo>
                  <a:pt x="3717036" y="862584"/>
                </a:lnTo>
                <a:close/>
              </a:path>
              <a:path w="7239000" h="862965">
                <a:moveTo>
                  <a:pt x="3564636" y="862584"/>
                </a:moveTo>
                <a:lnTo>
                  <a:pt x="3564636" y="824484"/>
                </a:lnTo>
                <a:lnTo>
                  <a:pt x="3450336" y="824484"/>
                </a:lnTo>
                <a:lnTo>
                  <a:pt x="3450336" y="862584"/>
                </a:lnTo>
                <a:lnTo>
                  <a:pt x="3564636" y="862584"/>
                </a:lnTo>
                <a:close/>
              </a:path>
              <a:path w="7239000" h="862965">
                <a:moveTo>
                  <a:pt x="3412236" y="862584"/>
                </a:moveTo>
                <a:lnTo>
                  <a:pt x="3412236" y="824484"/>
                </a:lnTo>
                <a:lnTo>
                  <a:pt x="3297936" y="824484"/>
                </a:lnTo>
                <a:lnTo>
                  <a:pt x="3297936" y="862584"/>
                </a:lnTo>
                <a:lnTo>
                  <a:pt x="3412236" y="862584"/>
                </a:lnTo>
                <a:close/>
              </a:path>
              <a:path w="7239000" h="862965">
                <a:moveTo>
                  <a:pt x="3259836" y="862584"/>
                </a:moveTo>
                <a:lnTo>
                  <a:pt x="3259836" y="824484"/>
                </a:lnTo>
                <a:lnTo>
                  <a:pt x="3145536" y="824484"/>
                </a:lnTo>
                <a:lnTo>
                  <a:pt x="3145536" y="862584"/>
                </a:lnTo>
                <a:lnTo>
                  <a:pt x="3259836" y="862584"/>
                </a:lnTo>
                <a:close/>
              </a:path>
              <a:path w="7239000" h="862965">
                <a:moveTo>
                  <a:pt x="3107436" y="862584"/>
                </a:moveTo>
                <a:lnTo>
                  <a:pt x="3107436" y="824484"/>
                </a:lnTo>
                <a:lnTo>
                  <a:pt x="2993136" y="824484"/>
                </a:lnTo>
                <a:lnTo>
                  <a:pt x="2993136" y="862584"/>
                </a:lnTo>
                <a:lnTo>
                  <a:pt x="3107436" y="862584"/>
                </a:lnTo>
                <a:close/>
              </a:path>
              <a:path w="7239000" h="862965">
                <a:moveTo>
                  <a:pt x="2955036" y="862584"/>
                </a:moveTo>
                <a:lnTo>
                  <a:pt x="2955036" y="824484"/>
                </a:lnTo>
                <a:lnTo>
                  <a:pt x="2840736" y="824484"/>
                </a:lnTo>
                <a:lnTo>
                  <a:pt x="2840736" y="862584"/>
                </a:lnTo>
                <a:lnTo>
                  <a:pt x="2955036" y="862584"/>
                </a:lnTo>
                <a:close/>
              </a:path>
              <a:path w="7239000" h="862965">
                <a:moveTo>
                  <a:pt x="2802636" y="862584"/>
                </a:moveTo>
                <a:lnTo>
                  <a:pt x="2802636" y="824484"/>
                </a:lnTo>
                <a:lnTo>
                  <a:pt x="2688336" y="824484"/>
                </a:lnTo>
                <a:lnTo>
                  <a:pt x="2688336" y="862584"/>
                </a:lnTo>
                <a:lnTo>
                  <a:pt x="2802636" y="862584"/>
                </a:lnTo>
                <a:close/>
              </a:path>
              <a:path w="7239000" h="862965">
                <a:moveTo>
                  <a:pt x="2650236" y="862584"/>
                </a:moveTo>
                <a:lnTo>
                  <a:pt x="2650236" y="824484"/>
                </a:lnTo>
                <a:lnTo>
                  <a:pt x="2535936" y="824484"/>
                </a:lnTo>
                <a:lnTo>
                  <a:pt x="2535936" y="862584"/>
                </a:lnTo>
                <a:lnTo>
                  <a:pt x="2650236" y="862584"/>
                </a:lnTo>
                <a:close/>
              </a:path>
              <a:path w="7239000" h="862965">
                <a:moveTo>
                  <a:pt x="2497836" y="862584"/>
                </a:moveTo>
                <a:lnTo>
                  <a:pt x="2497836" y="824484"/>
                </a:lnTo>
                <a:lnTo>
                  <a:pt x="2383536" y="824484"/>
                </a:lnTo>
                <a:lnTo>
                  <a:pt x="2383536" y="862584"/>
                </a:lnTo>
                <a:lnTo>
                  <a:pt x="2497836" y="862584"/>
                </a:lnTo>
                <a:close/>
              </a:path>
              <a:path w="7239000" h="862965">
                <a:moveTo>
                  <a:pt x="2345436" y="862584"/>
                </a:moveTo>
                <a:lnTo>
                  <a:pt x="2345436" y="824484"/>
                </a:lnTo>
                <a:lnTo>
                  <a:pt x="2231136" y="824484"/>
                </a:lnTo>
                <a:lnTo>
                  <a:pt x="2231136" y="862584"/>
                </a:lnTo>
                <a:lnTo>
                  <a:pt x="2345436" y="862584"/>
                </a:lnTo>
                <a:close/>
              </a:path>
              <a:path w="7239000" h="862965">
                <a:moveTo>
                  <a:pt x="2193036" y="862584"/>
                </a:moveTo>
                <a:lnTo>
                  <a:pt x="2193036" y="824484"/>
                </a:lnTo>
                <a:lnTo>
                  <a:pt x="2078736" y="824484"/>
                </a:lnTo>
                <a:lnTo>
                  <a:pt x="2078736" y="862584"/>
                </a:lnTo>
                <a:lnTo>
                  <a:pt x="2193036" y="862584"/>
                </a:lnTo>
                <a:close/>
              </a:path>
              <a:path w="7239000" h="862965">
                <a:moveTo>
                  <a:pt x="2040636" y="862584"/>
                </a:moveTo>
                <a:lnTo>
                  <a:pt x="2040636" y="824484"/>
                </a:lnTo>
                <a:lnTo>
                  <a:pt x="1926336" y="824484"/>
                </a:lnTo>
                <a:lnTo>
                  <a:pt x="1926336" y="862584"/>
                </a:lnTo>
                <a:lnTo>
                  <a:pt x="2040636" y="862584"/>
                </a:lnTo>
                <a:close/>
              </a:path>
              <a:path w="7239000" h="862965">
                <a:moveTo>
                  <a:pt x="1888236" y="862584"/>
                </a:moveTo>
                <a:lnTo>
                  <a:pt x="1888236" y="824484"/>
                </a:lnTo>
                <a:lnTo>
                  <a:pt x="1773936" y="824484"/>
                </a:lnTo>
                <a:lnTo>
                  <a:pt x="1773936" y="862584"/>
                </a:lnTo>
                <a:lnTo>
                  <a:pt x="1888236" y="862584"/>
                </a:lnTo>
                <a:close/>
              </a:path>
              <a:path w="7239000" h="862965">
                <a:moveTo>
                  <a:pt x="1735836" y="862584"/>
                </a:moveTo>
                <a:lnTo>
                  <a:pt x="1735836" y="824484"/>
                </a:lnTo>
                <a:lnTo>
                  <a:pt x="1621536" y="824484"/>
                </a:lnTo>
                <a:lnTo>
                  <a:pt x="1621536" y="862584"/>
                </a:lnTo>
                <a:lnTo>
                  <a:pt x="1735836" y="862584"/>
                </a:lnTo>
                <a:close/>
              </a:path>
              <a:path w="7239000" h="862965">
                <a:moveTo>
                  <a:pt x="1583436" y="862584"/>
                </a:moveTo>
                <a:lnTo>
                  <a:pt x="1583436" y="824484"/>
                </a:lnTo>
                <a:lnTo>
                  <a:pt x="1469136" y="824484"/>
                </a:lnTo>
                <a:lnTo>
                  <a:pt x="1469136" y="862584"/>
                </a:lnTo>
                <a:lnTo>
                  <a:pt x="1583436" y="862584"/>
                </a:lnTo>
                <a:close/>
              </a:path>
              <a:path w="7239000" h="862965">
                <a:moveTo>
                  <a:pt x="1431036" y="862584"/>
                </a:moveTo>
                <a:lnTo>
                  <a:pt x="1431036" y="824484"/>
                </a:lnTo>
                <a:lnTo>
                  <a:pt x="1316736" y="824484"/>
                </a:lnTo>
                <a:lnTo>
                  <a:pt x="1316736" y="862584"/>
                </a:lnTo>
                <a:lnTo>
                  <a:pt x="1431036" y="862584"/>
                </a:lnTo>
                <a:close/>
              </a:path>
              <a:path w="7239000" h="862965">
                <a:moveTo>
                  <a:pt x="1278636" y="862584"/>
                </a:moveTo>
                <a:lnTo>
                  <a:pt x="1278636" y="824484"/>
                </a:lnTo>
                <a:lnTo>
                  <a:pt x="1164336" y="824484"/>
                </a:lnTo>
                <a:lnTo>
                  <a:pt x="1164336" y="862584"/>
                </a:lnTo>
                <a:lnTo>
                  <a:pt x="1278636" y="862584"/>
                </a:lnTo>
                <a:close/>
              </a:path>
              <a:path w="7239000" h="862965">
                <a:moveTo>
                  <a:pt x="1126236" y="862584"/>
                </a:moveTo>
                <a:lnTo>
                  <a:pt x="1126236" y="824484"/>
                </a:lnTo>
                <a:lnTo>
                  <a:pt x="1011936" y="824484"/>
                </a:lnTo>
                <a:lnTo>
                  <a:pt x="1011936" y="862584"/>
                </a:lnTo>
                <a:lnTo>
                  <a:pt x="1126236" y="862584"/>
                </a:lnTo>
                <a:close/>
              </a:path>
              <a:path w="7239000" h="862965">
                <a:moveTo>
                  <a:pt x="973836" y="862584"/>
                </a:moveTo>
                <a:lnTo>
                  <a:pt x="973836" y="824484"/>
                </a:lnTo>
                <a:lnTo>
                  <a:pt x="859536" y="824484"/>
                </a:lnTo>
                <a:lnTo>
                  <a:pt x="859536" y="862584"/>
                </a:lnTo>
                <a:lnTo>
                  <a:pt x="973836" y="862584"/>
                </a:lnTo>
                <a:close/>
              </a:path>
              <a:path w="7239000" h="862965">
                <a:moveTo>
                  <a:pt x="821436" y="862584"/>
                </a:moveTo>
                <a:lnTo>
                  <a:pt x="821436" y="824484"/>
                </a:lnTo>
                <a:lnTo>
                  <a:pt x="707136" y="824484"/>
                </a:lnTo>
                <a:lnTo>
                  <a:pt x="707136" y="862584"/>
                </a:lnTo>
                <a:lnTo>
                  <a:pt x="821436" y="862584"/>
                </a:lnTo>
                <a:close/>
              </a:path>
              <a:path w="7239000" h="862965">
                <a:moveTo>
                  <a:pt x="669036" y="862584"/>
                </a:moveTo>
                <a:lnTo>
                  <a:pt x="669036" y="824484"/>
                </a:lnTo>
                <a:lnTo>
                  <a:pt x="554736" y="824484"/>
                </a:lnTo>
                <a:lnTo>
                  <a:pt x="554736" y="862584"/>
                </a:lnTo>
                <a:lnTo>
                  <a:pt x="669036" y="862584"/>
                </a:lnTo>
                <a:close/>
              </a:path>
              <a:path w="7239000" h="862965">
                <a:moveTo>
                  <a:pt x="516636" y="862584"/>
                </a:moveTo>
                <a:lnTo>
                  <a:pt x="516636" y="824484"/>
                </a:lnTo>
                <a:lnTo>
                  <a:pt x="402336" y="824484"/>
                </a:lnTo>
                <a:lnTo>
                  <a:pt x="402336" y="862584"/>
                </a:lnTo>
                <a:lnTo>
                  <a:pt x="516636" y="862584"/>
                </a:lnTo>
                <a:close/>
              </a:path>
              <a:path w="7239000" h="862965">
                <a:moveTo>
                  <a:pt x="364236" y="862584"/>
                </a:moveTo>
                <a:lnTo>
                  <a:pt x="364236" y="824484"/>
                </a:lnTo>
                <a:lnTo>
                  <a:pt x="249936" y="824484"/>
                </a:lnTo>
                <a:lnTo>
                  <a:pt x="249936" y="862584"/>
                </a:lnTo>
                <a:lnTo>
                  <a:pt x="364236" y="862584"/>
                </a:lnTo>
                <a:close/>
              </a:path>
              <a:path w="7239000" h="862965">
                <a:moveTo>
                  <a:pt x="211836" y="862584"/>
                </a:moveTo>
                <a:lnTo>
                  <a:pt x="211836" y="824484"/>
                </a:lnTo>
                <a:lnTo>
                  <a:pt x="156972" y="824484"/>
                </a:lnTo>
                <a:lnTo>
                  <a:pt x="143256" y="822960"/>
                </a:lnTo>
                <a:lnTo>
                  <a:pt x="131064" y="821436"/>
                </a:lnTo>
                <a:lnTo>
                  <a:pt x="109728" y="815340"/>
                </a:lnTo>
                <a:lnTo>
                  <a:pt x="106680" y="813816"/>
                </a:lnTo>
                <a:lnTo>
                  <a:pt x="89916" y="847344"/>
                </a:lnTo>
                <a:lnTo>
                  <a:pt x="96012" y="850392"/>
                </a:lnTo>
                <a:lnTo>
                  <a:pt x="126492" y="859536"/>
                </a:lnTo>
                <a:lnTo>
                  <a:pt x="156972" y="862584"/>
                </a:lnTo>
                <a:lnTo>
                  <a:pt x="211836" y="862584"/>
                </a:lnTo>
                <a:close/>
              </a:path>
              <a:path w="7239000" h="862965">
                <a:moveTo>
                  <a:pt x="79248" y="795528"/>
                </a:moveTo>
                <a:lnTo>
                  <a:pt x="51816" y="762000"/>
                </a:lnTo>
                <a:lnTo>
                  <a:pt x="38100" y="717804"/>
                </a:lnTo>
                <a:lnTo>
                  <a:pt x="38100" y="708660"/>
                </a:lnTo>
                <a:lnTo>
                  <a:pt x="0" y="710184"/>
                </a:lnTo>
                <a:lnTo>
                  <a:pt x="1524" y="722376"/>
                </a:lnTo>
                <a:lnTo>
                  <a:pt x="3048" y="739140"/>
                </a:lnTo>
                <a:lnTo>
                  <a:pt x="7620" y="752856"/>
                </a:lnTo>
                <a:lnTo>
                  <a:pt x="27432" y="794004"/>
                </a:lnTo>
                <a:lnTo>
                  <a:pt x="53340" y="824484"/>
                </a:lnTo>
                <a:lnTo>
                  <a:pt x="79248" y="795528"/>
                </a:lnTo>
                <a:close/>
              </a:path>
            </a:pathLst>
          </a:custGeom>
          <a:solidFill>
            <a:srgbClr val="FF0000"/>
          </a:solidFill>
        </p:spPr>
        <p:txBody>
          <a:bodyPr wrap="square" lIns="0" tIns="0" rIns="0" bIns="0" rtlCol="0"/>
          <a:lstStyle/>
          <a:p>
            <a:endParaRPr sz="1588"/>
          </a:p>
        </p:txBody>
      </p:sp>
      <p:sp>
        <p:nvSpPr>
          <p:cNvPr id="64" name="object 64"/>
          <p:cNvSpPr txBox="1"/>
          <p:nvPr/>
        </p:nvSpPr>
        <p:spPr>
          <a:xfrm>
            <a:off x="8653069" y="2940422"/>
            <a:ext cx="1358153" cy="1857975"/>
          </a:xfrm>
          <a:prstGeom prst="rect">
            <a:avLst/>
          </a:prstGeom>
        </p:spPr>
        <p:txBody>
          <a:bodyPr vert="horz" wrap="square" lIns="0" tIns="11206" rIns="0" bIns="0" rtlCol="0">
            <a:spAutoFit/>
          </a:bodyPr>
          <a:lstStyle/>
          <a:p>
            <a:pPr marL="11206" marR="4483">
              <a:spcBef>
                <a:spcPts val="88"/>
              </a:spcBef>
            </a:pPr>
            <a:r>
              <a:rPr sz="1765" b="1" dirty="0">
                <a:solidFill>
                  <a:srgbClr val="FF0000"/>
                </a:solidFill>
                <a:latin typeface="Tahoma"/>
                <a:cs typeface="Tahoma"/>
              </a:rPr>
              <a:t>BI &amp;  Business  </a:t>
            </a:r>
            <a:r>
              <a:rPr sz="1765" b="1" spc="-4" dirty="0">
                <a:solidFill>
                  <a:srgbClr val="FF0000"/>
                </a:solidFill>
                <a:latin typeface="Tahoma"/>
                <a:cs typeface="Tahoma"/>
              </a:rPr>
              <a:t>Analytics  Platforms</a:t>
            </a:r>
            <a:r>
              <a:rPr sz="1765" b="1" spc="-71" dirty="0">
                <a:solidFill>
                  <a:srgbClr val="FF0000"/>
                </a:solidFill>
                <a:latin typeface="Tahoma"/>
                <a:cs typeface="Tahoma"/>
              </a:rPr>
              <a:t> </a:t>
            </a:r>
            <a:r>
              <a:rPr sz="1765" b="1" dirty="0">
                <a:solidFill>
                  <a:srgbClr val="FF0000"/>
                </a:solidFill>
                <a:latin typeface="Tahoma"/>
                <a:cs typeface="Tahoma"/>
              </a:rPr>
              <a:t>:-</a:t>
            </a:r>
            <a:endParaRPr sz="1765">
              <a:latin typeface="Tahoma"/>
              <a:cs typeface="Tahoma"/>
            </a:endParaRPr>
          </a:p>
          <a:p>
            <a:pPr marL="263913" indent="-253266">
              <a:buFont typeface="Arial"/>
              <a:buChar char="•"/>
              <a:tabLst>
                <a:tab pos="263913" algn="l"/>
                <a:tab pos="264473" algn="l"/>
              </a:tabLst>
            </a:pPr>
            <a:r>
              <a:rPr sz="1235" spc="-18" dirty="0">
                <a:solidFill>
                  <a:srgbClr val="FF0000"/>
                </a:solidFill>
                <a:latin typeface="Tahoma"/>
                <a:cs typeface="Tahoma"/>
              </a:rPr>
              <a:t>Traditional</a:t>
            </a:r>
            <a:r>
              <a:rPr sz="1235" spc="-13" dirty="0">
                <a:solidFill>
                  <a:srgbClr val="FF0000"/>
                </a:solidFill>
                <a:latin typeface="Tahoma"/>
                <a:cs typeface="Tahoma"/>
              </a:rPr>
              <a:t> </a:t>
            </a:r>
            <a:r>
              <a:rPr sz="1235" dirty="0">
                <a:solidFill>
                  <a:srgbClr val="FF0000"/>
                </a:solidFill>
                <a:latin typeface="Tahoma"/>
                <a:cs typeface="Tahoma"/>
              </a:rPr>
              <a:t>BI</a:t>
            </a:r>
            <a:endParaRPr sz="1235">
              <a:latin typeface="Tahoma"/>
              <a:cs typeface="Tahoma"/>
            </a:endParaRPr>
          </a:p>
          <a:p>
            <a:pPr marL="263913" indent="-253266">
              <a:buFont typeface="Arial"/>
              <a:buChar char="•"/>
              <a:tabLst>
                <a:tab pos="263913" algn="l"/>
                <a:tab pos="264473" algn="l"/>
              </a:tabLst>
            </a:pPr>
            <a:r>
              <a:rPr sz="1235" dirty="0">
                <a:solidFill>
                  <a:srgbClr val="FF0000"/>
                </a:solidFill>
                <a:latin typeface="Tahoma"/>
                <a:cs typeface="Tahoma"/>
              </a:rPr>
              <a:t>Big</a:t>
            </a:r>
            <a:r>
              <a:rPr sz="1235" spc="-22" dirty="0">
                <a:solidFill>
                  <a:srgbClr val="FF0000"/>
                </a:solidFill>
                <a:latin typeface="Tahoma"/>
                <a:cs typeface="Tahoma"/>
              </a:rPr>
              <a:t> </a:t>
            </a:r>
            <a:r>
              <a:rPr sz="1235" spc="-4" dirty="0">
                <a:solidFill>
                  <a:srgbClr val="FF0000"/>
                </a:solidFill>
                <a:latin typeface="Tahoma"/>
                <a:cs typeface="Tahoma"/>
              </a:rPr>
              <a:t>Data</a:t>
            </a:r>
            <a:endParaRPr sz="1235">
              <a:latin typeface="Tahoma"/>
              <a:cs typeface="Tahoma"/>
            </a:endParaRPr>
          </a:p>
          <a:p>
            <a:pPr marL="263913" indent="-253266">
              <a:buFont typeface="Arial"/>
              <a:buChar char="•"/>
              <a:tabLst>
                <a:tab pos="263913" algn="l"/>
                <a:tab pos="264473" algn="l"/>
              </a:tabLst>
            </a:pPr>
            <a:r>
              <a:rPr sz="1235" dirty="0">
                <a:solidFill>
                  <a:srgbClr val="FF0000"/>
                </a:solidFill>
                <a:latin typeface="Tahoma"/>
                <a:cs typeface="Tahoma"/>
              </a:rPr>
              <a:t>Cloud</a:t>
            </a:r>
            <a:endParaRPr sz="1235">
              <a:latin typeface="Tahoma"/>
              <a:cs typeface="Tahoma"/>
            </a:endParaRPr>
          </a:p>
          <a:p>
            <a:pPr marL="263913" indent="-253266">
              <a:buFont typeface="Arial"/>
              <a:buChar char="•"/>
              <a:tabLst>
                <a:tab pos="263913" algn="l"/>
                <a:tab pos="264473" algn="l"/>
              </a:tabLst>
            </a:pPr>
            <a:r>
              <a:rPr sz="1235" spc="-4" dirty="0">
                <a:solidFill>
                  <a:srgbClr val="FF0000"/>
                </a:solidFill>
                <a:latin typeface="Tahoma"/>
                <a:cs typeface="Tahoma"/>
              </a:rPr>
              <a:t>Digital</a:t>
            </a:r>
            <a:r>
              <a:rPr sz="1235" spc="-13" dirty="0">
                <a:solidFill>
                  <a:srgbClr val="FF0000"/>
                </a:solidFill>
                <a:latin typeface="Tahoma"/>
                <a:cs typeface="Tahoma"/>
              </a:rPr>
              <a:t> </a:t>
            </a:r>
            <a:r>
              <a:rPr sz="1235" spc="-4" dirty="0">
                <a:solidFill>
                  <a:srgbClr val="FF0000"/>
                </a:solidFill>
                <a:latin typeface="Tahoma"/>
                <a:cs typeface="Tahoma"/>
              </a:rPr>
              <a:t>Security</a:t>
            </a:r>
            <a:endParaRPr sz="1235">
              <a:latin typeface="Tahoma"/>
              <a:cs typeface="Tahoma"/>
            </a:endParaRPr>
          </a:p>
        </p:txBody>
      </p:sp>
      <p:grpSp>
        <p:nvGrpSpPr>
          <p:cNvPr id="65" name="object 65"/>
          <p:cNvGrpSpPr/>
          <p:nvPr/>
        </p:nvGrpSpPr>
        <p:grpSpPr>
          <a:xfrm>
            <a:off x="2907701" y="1097279"/>
            <a:ext cx="6512859" cy="5173196"/>
            <a:chOff x="1415795" y="1243583"/>
            <a:chExt cx="7381240" cy="5862955"/>
          </a:xfrm>
        </p:grpSpPr>
        <p:sp>
          <p:nvSpPr>
            <p:cNvPr id="66" name="object 66"/>
            <p:cNvSpPr/>
            <p:nvPr/>
          </p:nvSpPr>
          <p:spPr>
            <a:xfrm>
              <a:off x="8263128" y="5506212"/>
              <a:ext cx="289560" cy="716280"/>
            </a:xfrm>
            <a:custGeom>
              <a:avLst/>
              <a:gdLst/>
              <a:ahLst/>
              <a:cxnLst/>
              <a:rect l="l" t="t" r="r" b="b"/>
              <a:pathLst>
                <a:path w="289559" h="716279">
                  <a:moveTo>
                    <a:pt x="50005" y="606644"/>
                  </a:moveTo>
                  <a:lnTo>
                    <a:pt x="38100" y="547116"/>
                  </a:lnTo>
                  <a:lnTo>
                    <a:pt x="15240" y="531876"/>
                  </a:lnTo>
                  <a:lnTo>
                    <a:pt x="8143" y="535233"/>
                  </a:lnTo>
                  <a:lnTo>
                    <a:pt x="3048" y="540448"/>
                  </a:lnTo>
                  <a:lnTo>
                    <a:pt x="238" y="547092"/>
                  </a:lnTo>
                  <a:lnTo>
                    <a:pt x="0" y="554736"/>
                  </a:lnTo>
                  <a:lnTo>
                    <a:pt x="27432" y="686908"/>
                  </a:lnTo>
                  <a:lnTo>
                    <a:pt x="27432" y="673608"/>
                  </a:lnTo>
                  <a:lnTo>
                    <a:pt x="50005" y="606644"/>
                  </a:lnTo>
                  <a:close/>
                </a:path>
                <a:path w="289559" h="716279">
                  <a:moveTo>
                    <a:pt x="57644" y="644839"/>
                  </a:moveTo>
                  <a:lnTo>
                    <a:pt x="50005" y="606644"/>
                  </a:lnTo>
                  <a:lnTo>
                    <a:pt x="27432" y="673608"/>
                  </a:lnTo>
                  <a:lnTo>
                    <a:pt x="33528" y="675640"/>
                  </a:lnTo>
                  <a:lnTo>
                    <a:pt x="33528" y="665988"/>
                  </a:lnTo>
                  <a:lnTo>
                    <a:pt x="57644" y="644839"/>
                  </a:lnTo>
                  <a:close/>
                </a:path>
                <a:path w="289559" h="716279">
                  <a:moveTo>
                    <a:pt x="164401" y="594360"/>
                  </a:moveTo>
                  <a:lnTo>
                    <a:pt x="163425" y="587073"/>
                  </a:lnTo>
                  <a:lnTo>
                    <a:pt x="160020" y="580644"/>
                  </a:lnTo>
                  <a:lnTo>
                    <a:pt x="153590" y="576119"/>
                  </a:lnTo>
                  <a:lnTo>
                    <a:pt x="146304" y="574167"/>
                  </a:lnTo>
                  <a:lnTo>
                    <a:pt x="139017" y="575071"/>
                  </a:lnTo>
                  <a:lnTo>
                    <a:pt x="132588" y="579120"/>
                  </a:lnTo>
                  <a:lnTo>
                    <a:pt x="86069" y="619912"/>
                  </a:lnTo>
                  <a:lnTo>
                    <a:pt x="64008" y="685800"/>
                  </a:lnTo>
                  <a:lnTo>
                    <a:pt x="27432" y="673608"/>
                  </a:lnTo>
                  <a:lnTo>
                    <a:pt x="27432" y="686908"/>
                  </a:lnTo>
                  <a:lnTo>
                    <a:pt x="33528" y="716280"/>
                  </a:lnTo>
                  <a:lnTo>
                    <a:pt x="158496" y="608076"/>
                  </a:lnTo>
                  <a:lnTo>
                    <a:pt x="162806" y="601646"/>
                  </a:lnTo>
                  <a:lnTo>
                    <a:pt x="164401" y="594360"/>
                  </a:lnTo>
                  <a:close/>
                </a:path>
                <a:path w="289559" h="716279">
                  <a:moveTo>
                    <a:pt x="64008" y="676656"/>
                  </a:moveTo>
                  <a:lnTo>
                    <a:pt x="57644" y="644839"/>
                  </a:lnTo>
                  <a:lnTo>
                    <a:pt x="33528" y="665988"/>
                  </a:lnTo>
                  <a:lnTo>
                    <a:pt x="64008" y="676656"/>
                  </a:lnTo>
                  <a:close/>
                </a:path>
                <a:path w="289559" h="716279">
                  <a:moveTo>
                    <a:pt x="64008" y="685800"/>
                  </a:moveTo>
                  <a:lnTo>
                    <a:pt x="64008" y="676656"/>
                  </a:lnTo>
                  <a:lnTo>
                    <a:pt x="33528" y="665988"/>
                  </a:lnTo>
                  <a:lnTo>
                    <a:pt x="33528" y="675640"/>
                  </a:lnTo>
                  <a:lnTo>
                    <a:pt x="64008" y="685800"/>
                  </a:lnTo>
                  <a:close/>
                </a:path>
                <a:path w="289559" h="716279">
                  <a:moveTo>
                    <a:pt x="289560" y="12192"/>
                  </a:moveTo>
                  <a:lnTo>
                    <a:pt x="254508" y="0"/>
                  </a:lnTo>
                  <a:lnTo>
                    <a:pt x="50005" y="606644"/>
                  </a:lnTo>
                  <a:lnTo>
                    <a:pt x="57644" y="644839"/>
                  </a:lnTo>
                  <a:lnTo>
                    <a:pt x="86069" y="619912"/>
                  </a:lnTo>
                  <a:lnTo>
                    <a:pt x="289560" y="12192"/>
                  </a:lnTo>
                  <a:close/>
                </a:path>
                <a:path w="289559" h="716279">
                  <a:moveTo>
                    <a:pt x="86069" y="619912"/>
                  </a:moveTo>
                  <a:lnTo>
                    <a:pt x="57644" y="644839"/>
                  </a:lnTo>
                  <a:lnTo>
                    <a:pt x="64008" y="676656"/>
                  </a:lnTo>
                  <a:lnTo>
                    <a:pt x="64008" y="685800"/>
                  </a:lnTo>
                  <a:lnTo>
                    <a:pt x="86069" y="619912"/>
                  </a:lnTo>
                  <a:close/>
                </a:path>
              </a:pathLst>
            </a:custGeom>
            <a:solidFill>
              <a:srgbClr val="FF0000"/>
            </a:solidFill>
          </p:spPr>
          <p:txBody>
            <a:bodyPr wrap="square" lIns="0" tIns="0" rIns="0" bIns="0" rtlCol="0"/>
            <a:lstStyle/>
            <a:p>
              <a:endParaRPr sz="1588"/>
            </a:p>
          </p:txBody>
        </p:sp>
        <p:sp>
          <p:nvSpPr>
            <p:cNvPr id="67" name="object 67"/>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68" name="object 68"/>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69" name="object 69"/>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71" name="Date Placeholder 70">
            <a:extLst>
              <a:ext uri="{FF2B5EF4-FFF2-40B4-BE49-F238E27FC236}">
                <a16:creationId xmlns:a16="http://schemas.microsoft.com/office/drawing/2014/main" id="{416FE696-FB16-4993-88EF-AC6B06C54F10}"/>
              </a:ext>
            </a:extLst>
          </p:cNvPr>
          <p:cNvSpPr>
            <a:spLocks noGrp="1"/>
          </p:cNvSpPr>
          <p:nvPr>
            <p:ph type="dt" sz="half" idx="10"/>
          </p:nvPr>
        </p:nvSpPr>
        <p:spPr/>
        <p:txBody>
          <a:bodyPr/>
          <a:lstStyle/>
          <a:p>
            <a:fld id="{8848AB54-D2E0-4D70-92C9-03AA881EF16C}" type="datetime1">
              <a:rPr lang="en-IN" smtClean="0"/>
              <a:t>28-05-2023</a:t>
            </a:fld>
            <a:endParaRPr lang="en-IN"/>
          </a:p>
        </p:txBody>
      </p:sp>
      <p:sp>
        <p:nvSpPr>
          <p:cNvPr id="72" name="Slide Number Placeholder 71">
            <a:extLst>
              <a:ext uri="{FF2B5EF4-FFF2-40B4-BE49-F238E27FC236}">
                <a16:creationId xmlns:a16="http://schemas.microsoft.com/office/drawing/2014/main" id="{C9944C0D-CF18-4B08-98BA-A5F2AE7347B2}"/>
              </a:ext>
            </a:extLst>
          </p:cNvPr>
          <p:cNvSpPr>
            <a:spLocks noGrp="1"/>
          </p:cNvSpPr>
          <p:nvPr>
            <p:ph type="sldNum" sz="quarter" idx="12"/>
          </p:nvPr>
        </p:nvSpPr>
        <p:spPr/>
        <p:txBody>
          <a:bodyPr/>
          <a:lstStyle/>
          <a:p>
            <a:fld id="{7A613731-0A97-402F-B7BA-9ACABA9B0893}" type="slidenum">
              <a:rPr lang="en-IN" smtClean="0"/>
              <a:t>101</a:t>
            </a:fld>
            <a:endParaRPr lang="en-I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4860" y="6286497"/>
            <a:ext cx="739588" cy="119456"/>
          </a:xfrm>
          <a:prstGeom prst="rect">
            <a:avLst/>
          </a:prstGeom>
        </p:spPr>
        <p:txBody>
          <a:bodyPr vert="horz" wrap="square" lIns="0" tIns="0" rIns="0" bIns="0" rtlCol="0">
            <a:spAutoFit/>
          </a:bodyPr>
          <a:lstStyle/>
          <a:p>
            <a:pPr>
              <a:lnSpc>
                <a:spcPts val="927"/>
              </a:lnSpc>
            </a:pPr>
            <a:r>
              <a:rPr sz="971" spc="-4" dirty="0">
                <a:latin typeface="Carlito"/>
                <a:cs typeface="Carlito"/>
              </a:rPr>
              <a:t>Danairat,</a:t>
            </a:r>
            <a:r>
              <a:rPr sz="971" spc="-79" dirty="0">
                <a:latin typeface="Carlito"/>
                <a:cs typeface="Carlito"/>
              </a:rPr>
              <a:t> </a:t>
            </a:r>
            <a:r>
              <a:rPr sz="971" dirty="0">
                <a:latin typeface="Carlito"/>
                <a:cs typeface="Carlito"/>
              </a:rPr>
              <a:t>2016</a:t>
            </a:r>
            <a:endParaRPr sz="971">
              <a:latin typeface="Carlito"/>
              <a:cs typeface="Carlito"/>
            </a:endParaRPr>
          </a:p>
        </p:txBody>
      </p:sp>
      <p:sp>
        <p:nvSpPr>
          <p:cNvPr id="3" name="object 3"/>
          <p:cNvSpPr txBox="1">
            <a:spLocks noGrp="1"/>
          </p:cNvSpPr>
          <p:nvPr>
            <p:ph type="title"/>
          </p:nvPr>
        </p:nvSpPr>
        <p:spPr>
          <a:xfrm>
            <a:off x="5373443" y="480600"/>
            <a:ext cx="1444438" cy="445922"/>
          </a:xfrm>
          <a:prstGeom prst="rect">
            <a:avLst/>
          </a:prstGeom>
        </p:spPr>
        <p:txBody>
          <a:bodyPr vert="horz" wrap="square" lIns="0" tIns="11206" rIns="0" bIns="0" rtlCol="0" anchor="ctr">
            <a:spAutoFit/>
          </a:bodyPr>
          <a:lstStyle/>
          <a:p>
            <a:pPr marL="11206">
              <a:lnSpc>
                <a:spcPct val="100000"/>
              </a:lnSpc>
              <a:spcBef>
                <a:spcPts val="88"/>
              </a:spcBef>
            </a:pPr>
            <a:r>
              <a:rPr sz="2824" spc="-4" dirty="0"/>
              <a:t>Summ</a:t>
            </a:r>
            <a:r>
              <a:rPr sz="2824" dirty="0"/>
              <a:t>a</a:t>
            </a:r>
            <a:r>
              <a:rPr sz="2824" spc="9" dirty="0"/>
              <a:t>r</a:t>
            </a:r>
            <a:r>
              <a:rPr sz="2824" dirty="0"/>
              <a:t>y</a:t>
            </a:r>
            <a:endParaRPr sz="2824"/>
          </a:p>
        </p:txBody>
      </p:sp>
      <p:sp>
        <p:nvSpPr>
          <p:cNvPr id="4" name="object 4"/>
          <p:cNvSpPr/>
          <p:nvPr/>
        </p:nvSpPr>
        <p:spPr>
          <a:xfrm>
            <a:off x="5667040" y="2026471"/>
            <a:ext cx="720761" cy="450476"/>
          </a:xfrm>
          <a:prstGeom prst="rect">
            <a:avLst/>
          </a:prstGeom>
          <a:blipFill>
            <a:blip r:embed="rId2" cstate="print"/>
            <a:stretch>
              <a:fillRect/>
            </a:stretch>
          </a:blipFill>
        </p:spPr>
        <p:txBody>
          <a:bodyPr wrap="square" lIns="0" tIns="0" rIns="0" bIns="0" rtlCol="0"/>
          <a:lstStyle/>
          <a:p>
            <a:endParaRPr sz="1588"/>
          </a:p>
        </p:txBody>
      </p:sp>
      <p:sp>
        <p:nvSpPr>
          <p:cNvPr id="5" name="object 5"/>
          <p:cNvSpPr/>
          <p:nvPr/>
        </p:nvSpPr>
        <p:spPr>
          <a:xfrm>
            <a:off x="4751294" y="3330836"/>
            <a:ext cx="2823882" cy="24653"/>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6" name="object 6"/>
          <p:cNvSpPr/>
          <p:nvPr/>
        </p:nvSpPr>
        <p:spPr>
          <a:xfrm>
            <a:off x="5221941" y="2587214"/>
            <a:ext cx="1873624" cy="25773"/>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sp>
        <p:nvSpPr>
          <p:cNvPr id="7" name="object 7"/>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8" name="object 8"/>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9" name="object 9"/>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0" name="object 10"/>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1" name="object 11"/>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2" name="object 12"/>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3" name="object 13"/>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4" name="object 14"/>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5" name="object 15"/>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16" name="object 16"/>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17" name="object 17"/>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18" name="object 18"/>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19" name="object 19"/>
          <p:cNvGrpSpPr/>
          <p:nvPr/>
        </p:nvGrpSpPr>
        <p:grpSpPr>
          <a:xfrm>
            <a:off x="4673301" y="3718111"/>
            <a:ext cx="2856379" cy="405093"/>
            <a:chOff x="3416808" y="4213859"/>
            <a:chExt cx="3237230" cy="459105"/>
          </a:xfrm>
        </p:grpSpPr>
        <p:sp>
          <p:nvSpPr>
            <p:cNvPr id="20" name="object 20"/>
            <p:cNvSpPr/>
            <p:nvPr/>
          </p:nvSpPr>
          <p:spPr>
            <a:xfrm>
              <a:off x="3852672" y="4279391"/>
              <a:ext cx="2548255" cy="76200"/>
            </a:xfrm>
            <a:custGeom>
              <a:avLst/>
              <a:gdLst/>
              <a:ahLst/>
              <a:cxnLst/>
              <a:rect l="l" t="t" r="r" b="b"/>
              <a:pathLst>
                <a:path w="2548254" h="76200">
                  <a:moveTo>
                    <a:pt x="2548128" y="6096"/>
                  </a:moveTo>
                  <a:lnTo>
                    <a:pt x="2543556" y="6096"/>
                  </a:lnTo>
                  <a:lnTo>
                    <a:pt x="2543556" y="0"/>
                  </a:lnTo>
                  <a:lnTo>
                    <a:pt x="0" y="0"/>
                  </a:lnTo>
                  <a:lnTo>
                    <a:pt x="0" y="10668"/>
                  </a:lnTo>
                  <a:lnTo>
                    <a:pt x="2538984" y="10668"/>
                  </a:lnTo>
                  <a:lnTo>
                    <a:pt x="2538984" y="76200"/>
                  </a:lnTo>
                  <a:lnTo>
                    <a:pt x="2548128" y="76200"/>
                  </a:lnTo>
                  <a:lnTo>
                    <a:pt x="2548128" y="6096"/>
                  </a:lnTo>
                  <a:close/>
                </a:path>
              </a:pathLst>
            </a:custGeom>
            <a:solidFill>
              <a:srgbClr val="497EBA"/>
            </a:solidFill>
          </p:spPr>
          <p:txBody>
            <a:bodyPr wrap="square" lIns="0" tIns="0" rIns="0" bIns="0" rtlCol="0"/>
            <a:lstStyle/>
            <a:p>
              <a:endParaRPr sz="1588"/>
            </a:p>
          </p:txBody>
        </p:sp>
        <p:sp>
          <p:nvSpPr>
            <p:cNvPr id="21" name="object 21"/>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2" name="object 22"/>
            <p:cNvSpPr/>
            <p:nvPr/>
          </p:nvSpPr>
          <p:spPr>
            <a:xfrm>
              <a:off x="3846576" y="4213859"/>
              <a:ext cx="1536700" cy="352425"/>
            </a:xfrm>
            <a:custGeom>
              <a:avLst/>
              <a:gdLst/>
              <a:ahLst/>
              <a:cxnLst/>
              <a:rect l="l" t="t" r="r" b="b"/>
              <a:pathLst>
                <a:path w="1536700" h="352425">
                  <a:moveTo>
                    <a:pt x="10668" y="71628"/>
                  </a:moveTo>
                  <a:lnTo>
                    <a:pt x="0" y="71628"/>
                  </a:lnTo>
                  <a:lnTo>
                    <a:pt x="0" y="141732"/>
                  </a:lnTo>
                  <a:lnTo>
                    <a:pt x="10668" y="141732"/>
                  </a:lnTo>
                  <a:lnTo>
                    <a:pt x="10668" y="71628"/>
                  </a:lnTo>
                  <a:close/>
                </a:path>
                <a:path w="1536700" h="352425">
                  <a:moveTo>
                    <a:pt x="1287780" y="1524"/>
                  </a:moveTo>
                  <a:lnTo>
                    <a:pt x="1278636" y="0"/>
                  </a:lnTo>
                  <a:lnTo>
                    <a:pt x="1274064" y="141732"/>
                  </a:lnTo>
                  <a:lnTo>
                    <a:pt x="1283208" y="141732"/>
                  </a:lnTo>
                  <a:lnTo>
                    <a:pt x="1287780" y="1524"/>
                  </a:lnTo>
                  <a:close/>
                </a:path>
                <a:path w="1536700"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Lst>
            </a:custGeom>
            <a:solidFill>
              <a:srgbClr val="497EBA"/>
            </a:solidFill>
          </p:spPr>
          <p:txBody>
            <a:bodyPr wrap="square" lIns="0" tIns="0" rIns="0" bIns="0" rtlCol="0"/>
            <a:lstStyle/>
            <a:p>
              <a:endParaRPr sz="1588"/>
            </a:p>
          </p:txBody>
        </p:sp>
        <p:sp>
          <p:nvSpPr>
            <p:cNvPr id="23" name="object 23"/>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4" name="object 24"/>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5" name="object 25"/>
            <p:cNvSpPr/>
            <p:nvPr/>
          </p:nvSpPr>
          <p:spPr>
            <a:xfrm>
              <a:off x="3627120"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6" name="object 26"/>
            <p:cNvSpPr/>
            <p:nvPr/>
          </p:nvSpPr>
          <p:spPr>
            <a:xfrm>
              <a:off x="6149340"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grpSp>
      <p:sp>
        <p:nvSpPr>
          <p:cNvPr id="28" name="object 28"/>
          <p:cNvSpPr/>
          <p:nvPr/>
        </p:nvSpPr>
        <p:spPr>
          <a:xfrm>
            <a:off x="5303968" y="5744583"/>
            <a:ext cx="1610285" cy="458545"/>
          </a:xfrm>
          <a:prstGeom prst="rect">
            <a:avLst/>
          </a:prstGeom>
          <a:blipFill>
            <a:blip r:embed="rId5" cstate="print"/>
            <a:stretch>
              <a:fillRect/>
            </a:stretch>
          </a:blipFill>
        </p:spPr>
        <p:txBody>
          <a:bodyPr wrap="square" lIns="0" tIns="0" rIns="0" bIns="0" rtlCol="0"/>
          <a:lstStyle/>
          <a:p>
            <a:endParaRPr sz="1588"/>
          </a:p>
        </p:txBody>
      </p:sp>
      <p:sp>
        <p:nvSpPr>
          <p:cNvPr id="29" name="object 29"/>
          <p:cNvSpPr/>
          <p:nvPr/>
        </p:nvSpPr>
        <p:spPr>
          <a:xfrm>
            <a:off x="3461721" y="5744594"/>
            <a:ext cx="1243853" cy="396688"/>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0" name="object 30"/>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1" name="object 31"/>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58800" y="15240"/>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2" name="object 32"/>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3" name="object 33"/>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4" name="object 34"/>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5" name="object 35"/>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6" name="object 36"/>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37" name="object 37"/>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38" name="object 38"/>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39" name="object 39"/>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0" name="object 40"/>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1" name="object 41"/>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2" name="object 42"/>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3" name="object 43"/>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4" name="object 44"/>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5" name="object 45"/>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6" name="object 46"/>
          <p:cNvGrpSpPr/>
          <p:nvPr/>
        </p:nvGrpSpPr>
        <p:grpSpPr>
          <a:xfrm>
            <a:off x="3406588" y="5105848"/>
            <a:ext cx="5513294" cy="416859"/>
            <a:chOff x="1981200" y="5786628"/>
            <a:chExt cx="6248400" cy="472440"/>
          </a:xfrm>
        </p:grpSpPr>
        <p:sp>
          <p:nvSpPr>
            <p:cNvPr id="47" name="object 47"/>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48" name="object 48"/>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49" name="object 49"/>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0" name="object 50"/>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1" name="object 51"/>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2" name="object 52"/>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sp>
        <p:nvSpPr>
          <p:cNvPr id="53" name="object 53"/>
          <p:cNvSpPr/>
          <p:nvPr/>
        </p:nvSpPr>
        <p:spPr>
          <a:xfrm>
            <a:off x="4230892" y="4161864"/>
            <a:ext cx="3858185" cy="26894"/>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grpSp>
        <p:nvGrpSpPr>
          <p:cNvPr id="54" name="object 54"/>
          <p:cNvGrpSpPr/>
          <p:nvPr/>
        </p:nvGrpSpPr>
        <p:grpSpPr>
          <a:xfrm>
            <a:off x="5071333" y="4440219"/>
            <a:ext cx="2232212" cy="142875"/>
            <a:chOff x="3867911" y="5032248"/>
            <a:chExt cx="2529840" cy="161925"/>
          </a:xfrm>
        </p:grpSpPr>
        <p:sp>
          <p:nvSpPr>
            <p:cNvPr id="55" name="object 55"/>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6" name="object 56"/>
            <p:cNvSpPr/>
            <p:nvPr/>
          </p:nvSpPr>
          <p:spPr>
            <a:xfrm>
              <a:off x="3867911"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57" name="object 57"/>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58" name="object 58"/>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59" name="object 59"/>
          <p:cNvSpPr/>
          <p:nvPr/>
        </p:nvSpPr>
        <p:spPr>
          <a:xfrm>
            <a:off x="5598459" y="6301292"/>
            <a:ext cx="1190065" cy="153521"/>
          </a:xfrm>
          <a:custGeom>
            <a:avLst/>
            <a:gdLst/>
            <a:ahLst/>
            <a:cxnLst/>
            <a:rect l="l" t="t" r="r" b="b"/>
            <a:pathLst>
              <a:path w="1348739" h="173990">
                <a:moveTo>
                  <a:pt x="1348739" y="173735"/>
                </a:moveTo>
                <a:lnTo>
                  <a:pt x="1348739" y="0"/>
                </a:lnTo>
                <a:lnTo>
                  <a:pt x="0" y="0"/>
                </a:lnTo>
                <a:lnTo>
                  <a:pt x="0" y="173735"/>
                </a:lnTo>
                <a:lnTo>
                  <a:pt x="1348739" y="173735"/>
                </a:lnTo>
                <a:close/>
              </a:path>
            </a:pathLst>
          </a:custGeom>
          <a:solidFill>
            <a:srgbClr val="FFFFFF"/>
          </a:solidFill>
        </p:spPr>
        <p:txBody>
          <a:bodyPr wrap="square" lIns="0" tIns="0" rIns="0" bIns="0" rtlCol="0"/>
          <a:lstStyle/>
          <a:p>
            <a:endParaRPr sz="1588"/>
          </a:p>
        </p:txBody>
      </p:sp>
      <p:sp>
        <p:nvSpPr>
          <p:cNvPr id="60" name="object 60"/>
          <p:cNvSpPr txBox="1"/>
          <p:nvPr/>
        </p:nvSpPr>
        <p:spPr>
          <a:xfrm>
            <a:off x="2675964" y="1576891"/>
            <a:ext cx="1712259" cy="1097201"/>
          </a:xfrm>
          <a:prstGeom prst="rect">
            <a:avLst/>
          </a:prstGeom>
        </p:spPr>
        <p:txBody>
          <a:bodyPr vert="horz" wrap="square" lIns="0" tIns="10646" rIns="0" bIns="0" rtlCol="0">
            <a:spAutoFit/>
          </a:bodyPr>
          <a:lstStyle/>
          <a:p>
            <a:pPr marL="11206" marR="4483">
              <a:spcBef>
                <a:spcPts val="84"/>
              </a:spcBef>
            </a:pPr>
            <a:r>
              <a:rPr sz="3530" b="1" dirty="0">
                <a:solidFill>
                  <a:srgbClr val="622422"/>
                </a:solidFill>
                <a:latin typeface="Carlito"/>
                <a:cs typeface="Carlito"/>
              </a:rPr>
              <a:t>Business  </a:t>
            </a:r>
            <a:r>
              <a:rPr sz="3530" b="1" spc="-4" dirty="0">
                <a:solidFill>
                  <a:srgbClr val="622422"/>
                </a:solidFill>
                <a:latin typeface="Carlito"/>
                <a:cs typeface="Carlito"/>
              </a:rPr>
              <a:t>A</a:t>
            </a:r>
            <a:r>
              <a:rPr sz="3530" b="1" dirty="0">
                <a:solidFill>
                  <a:srgbClr val="622422"/>
                </a:solidFill>
                <a:latin typeface="Carlito"/>
                <a:cs typeface="Carlito"/>
              </a:rPr>
              <a:t>n</a:t>
            </a:r>
            <a:r>
              <a:rPr sz="3530" b="1" spc="-9" dirty="0">
                <a:solidFill>
                  <a:srgbClr val="622422"/>
                </a:solidFill>
                <a:latin typeface="Carlito"/>
                <a:cs typeface="Carlito"/>
              </a:rPr>
              <a:t>a</a:t>
            </a:r>
            <a:r>
              <a:rPr sz="3530" b="1" spc="-4" dirty="0">
                <a:solidFill>
                  <a:srgbClr val="622422"/>
                </a:solidFill>
                <a:latin typeface="Carlito"/>
                <a:cs typeface="Carlito"/>
              </a:rPr>
              <a:t>l</a:t>
            </a:r>
            <a:r>
              <a:rPr sz="3530" b="1" spc="18" dirty="0">
                <a:solidFill>
                  <a:srgbClr val="622422"/>
                </a:solidFill>
                <a:latin typeface="Carlito"/>
                <a:cs typeface="Carlito"/>
              </a:rPr>
              <a:t>y</a:t>
            </a:r>
            <a:r>
              <a:rPr sz="3530" b="1" spc="-9" dirty="0">
                <a:solidFill>
                  <a:srgbClr val="622422"/>
                </a:solidFill>
                <a:latin typeface="Carlito"/>
                <a:cs typeface="Carlito"/>
              </a:rPr>
              <a:t>t</a:t>
            </a:r>
            <a:r>
              <a:rPr sz="3530" b="1" spc="-4" dirty="0">
                <a:solidFill>
                  <a:srgbClr val="622422"/>
                </a:solidFill>
                <a:latin typeface="Carlito"/>
                <a:cs typeface="Carlito"/>
              </a:rPr>
              <a:t>i</a:t>
            </a:r>
            <a:r>
              <a:rPr sz="3530" b="1" spc="-13" dirty="0">
                <a:solidFill>
                  <a:srgbClr val="622422"/>
                </a:solidFill>
                <a:latin typeface="Carlito"/>
                <a:cs typeface="Carlito"/>
              </a:rPr>
              <a:t>c</a:t>
            </a:r>
            <a:r>
              <a:rPr sz="3530" b="1" spc="-4" dirty="0">
                <a:solidFill>
                  <a:srgbClr val="622422"/>
                </a:solidFill>
                <a:latin typeface="Carlito"/>
                <a:cs typeface="Carlito"/>
              </a:rPr>
              <a:t>s</a:t>
            </a:r>
            <a:endParaRPr sz="3530">
              <a:latin typeface="Carlito"/>
              <a:cs typeface="Carlito"/>
            </a:endParaRPr>
          </a:p>
        </p:txBody>
      </p:sp>
      <p:sp>
        <p:nvSpPr>
          <p:cNvPr id="61" name="object 61"/>
          <p:cNvSpPr txBox="1"/>
          <p:nvPr/>
        </p:nvSpPr>
        <p:spPr>
          <a:xfrm>
            <a:off x="2501152" y="4087456"/>
            <a:ext cx="393887" cy="553976"/>
          </a:xfrm>
          <a:prstGeom prst="rect">
            <a:avLst/>
          </a:prstGeom>
        </p:spPr>
        <p:txBody>
          <a:bodyPr vert="horz" wrap="square" lIns="0" tIns="10646" rIns="0" bIns="0" rtlCol="0">
            <a:spAutoFit/>
          </a:bodyPr>
          <a:lstStyle/>
          <a:p>
            <a:pPr marL="11206">
              <a:spcBef>
                <a:spcPts val="84"/>
              </a:spcBef>
            </a:pPr>
            <a:r>
              <a:rPr sz="3530" b="1" dirty="0">
                <a:solidFill>
                  <a:srgbClr val="622422"/>
                </a:solidFill>
                <a:latin typeface="Carlito"/>
                <a:cs typeface="Carlito"/>
              </a:rPr>
              <a:t>B</a:t>
            </a:r>
            <a:r>
              <a:rPr sz="3530" b="1" spc="-4" dirty="0">
                <a:solidFill>
                  <a:srgbClr val="622422"/>
                </a:solidFill>
                <a:latin typeface="Carlito"/>
                <a:cs typeface="Carlito"/>
              </a:rPr>
              <a:t>I</a:t>
            </a:r>
            <a:endParaRPr sz="3530">
              <a:latin typeface="Carlito"/>
              <a:cs typeface="Carlito"/>
            </a:endParaRPr>
          </a:p>
        </p:txBody>
      </p:sp>
      <p:sp>
        <p:nvSpPr>
          <p:cNvPr id="62" name="object 62"/>
          <p:cNvSpPr/>
          <p:nvPr/>
        </p:nvSpPr>
        <p:spPr>
          <a:xfrm>
            <a:off x="972670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3" name="object 63"/>
          <p:cNvSpPr/>
          <p:nvPr/>
        </p:nvSpPr>
        <p:spPr>
          <a:xfrm>
            <a:off x="955054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4" name="object 64"/>
          <p:cNvSpPr/>
          <p:nvPr/>
        </p:nvSpPr>
        <p:spPr>
          <a:xfrm>
            <a:off x="9374392"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5" name="object 65"/>
          <p:cNvSpPr/>
          <p:nvPr/>
        </p:nvSpPr>
        <p:spPr>
          <a:xfrm>
            <a:off x="919823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6" name="object 66"/>
          <p:cNvSpPr/>
          <p:nvPr/>
        </p:nvSpPr>
        <p:spPr>
          <a:xfrm>
            <a:off x="902073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7" name="object 67"/>
          <p:cNvSpPr/>
          <p:nvPr/>
        </p:nvSpPr>
        <p:spPr>
          <a:xfrm>
            <a:off x="884457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8" name="object 68"/>
          <p:cNvSpPr/>
          <p:nvPr/>
        </p:nvSpPr>
        <p:spPr>
          <a:xfrm>
            <a:off x="866842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9" name="object 69"/>
          <p:cNvSpPr/>
          <p:nvPr/>
        </p:nvSpPr>
        <p:spPr>
          <a:xfrm>
            <a:off x="849226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0" name="object 70"/>
          <p:cNvSpPr/>
          <p:nvPr/>
        </p:nvSpPr>
        <p:spPr>
          <a:xfrm>
            <a:off x="831476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1" name="object 71"/>
          <p:cNvSpPr/>
          <p:nvPr/>
        </p:nvSpPr>
        <p:spPr>
          <a:xfrm>
            <a:off x="8138608"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2" name="object 72"/>
          <p:cNvSpPr/>
          <p:nvPr/>
        </p:nvSpPr>
        <p:spPr>
          <a:xfrm>
            <a:off x="796245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3" name="object 73"/>
          <p:cNvSpPr/>
          <p:nvPr/>
        </p:nvSpPr>
        <p:spPr>
          <a:xfrm>
            <a:off x="778629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4" name="object 74"/>
          <p:cNvSpPr/>
          <p:nvPr/>
        </p:nvSpPr>
        <p:spPr>
          <a:xfrm>
            <a:off x="3058310" y="1102670"/>
            <a:ext cx="6870326" cy="4424082"/>
          </a:xfrm>
          <a:custGeom>
            <a:avLst/>
            <a:gdLst/>
            <a:ahLst/>
            <a:cxnLst/>
            <a:rect l="l" t="t" r="r" b="b"/>
            <a:pathLst>
              <a:path w="7786370" h="5013960">
                <a:moveTo>
                  <a:pt x="385572" y="4985004"/>
                </a:moveTo>
                <a:lnTo>
                  <a:pt x="338328" y="4985004"/>
                </a:lnTo>
                <a:lnTo>
                  <a:pt x="306324" y="4983480"/>
                </a:lnTo>
                <a:lnTo>
                  <a:pt x="291084" y="4983480"/>
                </a:lnTo>
                <a:lnTo>
                  <a:pt x="275844" y="4981956"/>
                </a:lnTo>
                <a:lnTo>
                  <a:pt x="263652" y="4978908"/>
                </a:lnTo>
                <a:lnTo>
                  <a:pt x="249936" y="4977384"/>
                </a:lnTo>
                <a:lnTo>
                  <a:pt x="202692" y="4962144"/>
                </a:lnTo>
                <a:lnTo>
                  <a:pt x="190500" y="4951476"/>
                </a:lnTo>
                <a:lnTo>
                  <a:pt x="192024" y="4954524"/>
                </a:lnTo>
                <a:lnTo>
                  <a:pt x="190500" y="4952238"/>
                </a:lnTo>
                <a:lnTo>
                  <a:pt x="190500" y="4951476"/>
                </a:lnTo>
                <a:lnTo>
                  <a:pt x="190500" y="3794760"/>
                </a:lnTo>
                <a:lnTo>
                  <a:pt x="188976" y="3790188"/>
                </a:lnTo>
                <a:lnTo>
                  <a:pt x="188976" y="3787140"/>
                </a:lnTo>
                <a:lnTo>
                  <a:pt x="187452" y="3785616"/>
                </a:lnTo>
                <a:lnTo>
                  <a:pt x="185928" y="3781044"/>
                </a:lnTo>
                <a:lnTo>
                  <a:pt x="184404" y="3779520"/>
                </a:lnTo>
                <a:lnTo>
                  <a:pt x="184404" y="3777996"/>
                </a:lnTo>
                <a:lnTo>
                  <a:pt x="182880" y="3777996"/>
                </a:lnTo>
                <a:lnTo>
                  <a:pt x="179832" y="3773424"/>
                </a:lnTo>
                <a:lnTo>
                  <a:pt x="178308" y="3771900"/>
                </a:lnTo>
                <a:lnTo>
                  <a:pt x="143256" y="3752088"/>
                </a:lnTo>
                <a:lnTo>
                  <a:pt x="130149" y="3748430"/>
                </a:lnTo>
                <a:lnTo>
                  <a:pt x="132588" y="3747516"/>
                </a:lnTo>
                <a:lnTo>
                  <a:pt x="144780" y="3744468"/>
                </a:lnTo>
                <a:lnTo>
                  <a:pt x="153924" y="3739896"/>
                </a:lnTo>
                <a:lnTo>
                  <a:pt x="158496" y="3737927"/>
                </a:lnTo>
                <a:lnTo>
                  <a:pt x="164592" y="3735324"/>
                </a:lnTo>
                <a:lnTo>
                  <a:pt x="172212" y="3730752"/>
                </a:lnTo>
                <a:lnTo>
                  <a:pt x="178308" y="3726180"/>
                </a:lnTo>
                <a:lnTo>
                  <a:pt x="178308" y="3724656"/>
                </a:lnTo>
                <a:lnTo>
                  <a:pt x="179832" y="3724656"/>
                </a:lnTo>
                <a:lnTo>
                  <a:pt x="182880" y="3720084"/>
                </a:lnTo>
                <a:lnTo>
                  <a:pt x="184404" y="3718560"/>
                </a:lnTo>
                <a:lnTo>
                  <a:pt x="184404" y="3717036"/>
                </a:lnTo>
                <a:lnTo>
                  <a:pt x="185928" y="3717036"/>
                </a:lnTo>
                <a:lnTo>
                  <a:pt x="187452" y="3710940"/>
                </a:lnTo>
                <a:lnTo>
                  <a:pt x="188976" y="3710940"/>
                </a:lnTo>
                <a:lnTo>
                  <a:pt x="188976" y="3707892"/>
                </a:lnTo>
                <a:lnTo>
                  <a:pt x="190500" y="3703320"/>
                </a:lnTo>
                <a:lnTo>
                  <a:pt x="190500" y="2566416"/>
                </a:lnTo>
                <a:lnTo>
                  <a:pt x="192938" y="2562758"/>
                </a:lnTo>
                <a:lnTo>
                  <a:pt x="193548" y="2562352"/>
                </a:lnTo>
                <a:lnTo>
                  <a:pt x="201168" y="2557272"/>
                </a:lnTo>
                <a:lnTo>
                  <a:pt x="208788" y="2554224"/>
                </a:lnTo>
                <a:lnTo>
                  <a:pt x="217932" y="2549652"/>
                </a:lnTo>
                <a:lnTo>
                  <a:pt x="227076" y="2546604"/>
                </a:lnTo>
                <a:lnTo>
                  <a:pt x="237744" y="2543556"/>
                </a:lnTo>
                <a:lnTo>
                  <a:pt x="249936" y="2542032"/>
                </a:lnTo>
                <a:lnTo>
                  <a:pt x="262128" y="2538984"/>
                </a:lnTo>
                <a:lnTo>
                  <a:pt x="275844" y="2537460"/>
                </a:lnTo>
                <a:lnTo>
                  <a:pt x="291084" y="2535936"/>
                </a:lnTo>
                <a:lnTo>
                  <a:pt x="304800" y="2534412"/>
                </a:lnTo>
                <a:lnTo>
                  <a:pt x="338328" y="2532888"/>
                </a:lnTo>
                <a:lnTo>
                  <a:pt x="336804" y="2505456"/>
                </a:lnTo>
                <a:lnTo>
                  <a:pt x="304800" y="2505456"/>
                </a:lnTo>
                <a:lnTo>
                  <a:pt x="259080" y="2510028"/>
                </a:lnTo>
                <a:lnTo>
                  <a:pt x="219456" y="2519172"/>
                </a:lnTo>
                <a:lnTo>
                  <a:pt x="208788" y="2523744"/>
                </a:lnTo>
                <a:lnTo>
                  <a:pt x="198120" y="2526792"/>
                </a:lnTo>
                <a:lnTo>
                  <a:pt x="188976" y="2531364"/>
                </a:lnTo>
                <a:lnTo>
                  <a:pt x="181356" y="2535936"/>
                </a:lnTo>
                <a:lnTo>
                  <a:pt x="173736" y="2542032"/>
                </a:lnTo>
                <a:lnTo>
                  <a:pt x="167640" y="2548128"/>
                </a:lnTo>
                <a:lnTo>
                  <a:pt x="167640" y="2549652"/>
                </a:lnTo>
                <a:lnTo>
                  <a:pt x="166116" y="2549652"/>
                </a:lnTo>
                <a:lnTo>
                  <a:pt x="166116" y="2551176"/>
                </a:lnTo>
                <a:lnTo>
                  <a:pt x="164592" y="2555748"/>
                </a:lnTo>
                <a:lnTo>
                  <a:pt x="163068" y="2557272"/>
                </a:lnTo>
                <a:lnTo>
                  <a:pt x="163068" y="2560320"/>
                </a:lnTo>
                <a:lnTo>
                  <a:pt x="161544" y="2564892"/>
                </a:lnTo>
                <a:lnTo>
                  <a:pt x="161544" y="3698748"/>
                </a:lnTo>
                <a:lnTo>
                  <a:pt x="160528" y="3701796"/>
                </a:lnTo>
                <a:lnTo>
                  <a:pt x="102108" y="3726180"/>
                </a:lnTo>
                <a:lnTo>
                  <a:pt x="60960" y="3732276"/>
                </a:lnTo>
                <a:lnTo>
                  <a:pt x="45720" y="3733800"/>
                </a:lnTo>
                <a:lnTo>
                  <a:pt x="15240" y="3733800"/>
                </a:lnTo>
                <a:lnTo>
                  <a:pt x="6096" y="3733800"/>
                </a:lnTo>
                <a:lnTo>
                  <a:pt x="0" y="3741420"/>
                </a:lnTo>
                <a:lnTo>
                  <a:pt x="0" y="3756660"/>
                </a:lnTo>
                <a:lnTo>
                  <a:pt x="6096" y="3762756"/>
                </a:lnTo>
                <a:lnTo>
                  <a:pt x="15240" y="3762756"/>
                </a:lnTo>
                <a:lnTo>
                  <a:pt x="47244" y="3764280"/>
                </a:lnTo>
                <a:lnTo>
                  <a:pt x="60960" y="3765804"/>
                </a:lnTo>
                <a:lnTo>
                  <a:pt x="76200" y="3767328"/>
                </a:lnTo>
                <a:lnTo>
                  <a:pt x="114300" y="3773424"/>
                </a:lnTo>
                <a:lnTo>
                  <a:pt x="149352" y="3787140"/>
                </a:lnTo>
                <a:lnTo>
                  <a:pt x="155448" y="3790188"/>
                </a:lnTo>
                <a:lnTo>
                  <a:pt x="158496" y="3792220"/>
                </a:lnTo>
                <a:lnTo>
                  <a:pt x="159105" y="3792626"/>
                </a:lnTo>
                <a:lnTo>
                  <a:pt x="160528" y="3794760"/>
                </a:lnTo>
                <a:lnTo>
                  <a:pt x="161544" y="3797808"/>
                </a:lnTo>
                <a:lnTo>
                  <a:pt x="161544" y="4953000"/>
                </a:lnTo>
                <a:lnTo>
                  <a:pt x="163068" y="4959096"/>
                </a:lnTo>
                <a:lnTo>
                  <a:pt x="163068" y="4960620"/>
                </a:lnTo>
                <a:lnTo>
                  <a:pt x="164592" y="4962144"/>
                </a:lnTo>
                <a:lnTo>
                  <a:pt x="166116" y="4966716"/>
                </a:lnTo>
                <a:lnTo>
                  <a:pt x="166116" y="4968240"/>
                </a:lnTo>
                <a:lnTo>
                  <a:pt x="172212" y="4974336"/>
                </a:lnTo>
                <a:lnTo>
                  <a:pt x="172212" y="4975860"/>
                </a:lnTo>
                <a:lnTo>
                  <a:pt x="173736" y="4975860"/>
                </a:lnTo>
                <a:lnTo>
                  <a:pt x="173736" y="4977384"/>
                </a:lnTo>
                <a:lnTo>
                  <a:pt x="179832" y="4980432"/>
                </a:lnTo>
                <a:lnTo>
                  <a:pt x="187452" y="4986528"/>
                </a:lnTo>
                <a:lnTo>
                  <a:pt x="190500" y="4988052"/>
                </a:lnTo>
                <a:lnTo>
                  <a:pt x="193548" y="4989576"/>
                </a:lnTo>
                <a:lnTo>
                  <a:pt x="196596" y="4991100"/>
                </a:lnTo>
                <a:lnTo>
                  <a:pt x="207264" y="4995672"/>
                </a:lnTo>
                <a:lnTo>
                  <a:pt x="217932" y="4998720"/>
                </a:lnTo>
                <a:lnTo>
                  <a:pt x="231648" y="5001768"/>
                </a:lnTo>
                <a:lnTo>
                  <a:pt x="243840" y="5004816"/>
                </a:lnTo>
                <a:lnTo>
                  <a:pt x="257556" y="5007864"/>
                </a:lnTo>
                <a:lnTo>
                  <a:pt x="271272" y="5009235"/>
                </a:lnTo>
                <a:lnTo>
                  <a:pt x="271272" y="5013960"/>
                </a:lnTo>
                <a:lnTo>
                  <a:pt x="336804" y="5013960"/>
                </a:lnTo>
                <a:lnTo>
                  <a:pt x="385572" y="5013960"/>
                </a:lnTo>
                <a:lnTo>
                  <a:pt x="385572" y="4985004"/>
                </a:lnTo>
                <a:close/>
              </a:path>
              <a:path w="7786370" h="5013960">
                <a:moveTo>
                  <a:pt x="472440" y="2543556"/>
                </a:moveTo>
                <a:lnTo>
                  <a:pt x="470916" y="2514600"/>
                </a:lnTo>
                <a:lnTo>
                  <a:pt x="371856" y="2514600"/>
                </a:lnTo>
                <a:lnTo>
                  <a:pt x="371856" y="2543556"/>
                </a:lnTo>
                <a:lnTo>
                  <a:pt x="472440" y="2543556"/>
                </a:lnTo>
                <a:close/>
              </a:path>
              <a:path w="7786370" h="5013960">
                <a:moveTo>
                  <a:pt x="585216" y="4985004"/>
                </a:moveTo>
                <a:lnTo>
                  <a:pt x="470916" y="4985004"/>
                </a:lnTo>
                <a:lnTo>
                  <a:pt x="470916" y="5013960"/>
                </a:lnTo>
                <a:lnTo>
                  <a:pt x="585216" y="5013960"/>
                </a:lnTo>
                <a:lnTo>
                  <a:pt x="585216" y="4985004"/>
                </a:lnTo>
                <a:close/>
              </a:path>
              <a:path w="7786370" h="5013960">
                <a:moveTo>
                  <a:pt x="672084" y="2514600"/>
                </a:moveTo>
                <a:lnTo>
                  <a:pt x="557784" y="2514600"/>
                </a:lnTo>
                <a:lnTo>
                  <a:pt x="557784" y="2543556"/>
                </a:lnTo>
                <a:lnTo>
                  <a:pt x="672084" y="2542032"/>
                </a:lnTo>
                <a:lnTo>
                  <a:pt x="672084" y="2514600"/>
                </a:lnTo>
                <a:close/>
              </a:path>
              <a:path w="7786370" h="5013960">
                <a:moveTo>
                  <a:pt x="786384" y="4985004"/>
                </a:moveTo>
                <a:lnTo>
                  <a:pt x="672084" y="4985004"/>
                </a:lnTo>
                <a:lnTo>
                  <a:pt x="672084" y="5013960"/>
                </a:lnTo>
                <a:lnTo>
                  <a:pt x="786384" y="5013960"/>
                </a:lnTo>
                <a:lnTo>
                  <a:pt x="786384" y="4985004"/>
                </a:lnTo>
                <a:close/>
              </a:path>
              <a:path w="7786370" h="5013960">
                <a:moveTo>
                  <a:pt x="871728" y="2513076"/>
                </a:moveTo>
                <a:lnTo>
                  <a:pt x="757428" y="2513076"/>
                </a:lnTo>
                <a:lnTo>
                  <a:pt x="757428" y="2542032"/>
                </a:lnTo>
                <a:lnTo>
                  <a:pt x="871728" y="2542032"/>
                </a:lnTo>
                <a:lnTo>
                  <a:pt x="871728" y="2513076"/>
                </a:lnTo>
                <a:close/>
              </a:path>
              <a:path w="7786370" h="5013960">
                <a:moveTo>
                  <a:pt x="986028" y="4985004"/>
                </a:moveTo>
                <a:lnTo>
                  <a:pt x="871728" y="4985004"/>
                </a:lnTo>
                <a:lnTo>
                  <a:pt x="871728" y="5013960"/>
                </a:lnTo>
                <a:lnTo>
                  <a:pt x="986028" y="5013960"/>
                </a:lnTo>
                <a:lnTo>
                  <a:pt x="986028" y="4985004"/>
                </a:lnTo>
                <a:close/>
              </a:path>
              <a:path w="7786370" h="5013960">
                <a:moveTo>
                  <a:pt x="1071372" y="2513076"/>
                </a:moveTo>
                <a:lnTo>
                  <a:pt x="957072" y="2513076"/>
                </a:lnTo>
                <a:lnTo>
                  <a:pt x="957072" y="2542032"/>
                </a:lnTo>
                <a:lnTo>
                  <a:pt x="1071372" y="2542032"/>
                </a:lnTo>
                <a:lnTo>
                  <a:pt x="1071372" y="2513076"/>
                </a:lnTo>
                <a:close/>
              </a:path>
              <a:path w="7786370" h="5013960">
                <a:moveTo>
                  <a:pt x="1185672" y="4985004"/>
                </a:moveTo>
                <a:lnTo>
                  <a:pt x="1071372" y="4985004"/>
                </a:lnTo>
                <a:lnTo>
                  <a:pt x="1071372" y="5013960"/>
                </a:lnTo>
                <a:lnTo>
                  <a:pt x="1185672" y="5013960"/>
                </a:lnTo>
                <a:lnTo>
                  <a:pt x="1185672" y="4985004"/>
                </a:lnTo>
                <a:close/>
              </a:path>
              <a:path w="7786370" h="5013960">
                <a:moveTo>
                  <a:pt x="1272540" y="2540508"/>
                </a:moveTo>
                <a:lnTo>
                  <a:pt x="1271016" y="2513076"/>
                </a:lnTo>
                <a:lnTo>
                  <a:pt x="1156716" y="2513076"/>
                </a:lnTo>
                <a:lnTo>
                  <a:pt x="1158240" y="2542032"/>
                </a:lnTo>
                <a:lnTo>
                  <a:pt x="1272540" y="2540508"/>
                </a:lnTo>
                <a:close/>
              </a:path>
              <a:path w="7786370" h="5013960">
                <a:moveTo>
                  <a:pt x="1385316" y="4985004"/>
                </a:moveTo>
                <a:lnTo>
                  <a:pt x="1271016" y="4985004"/>
                </a:lnTo>
                <a:lnTo>
                  <a:pt x="1271016" y="5013960"/>
                </a:lnTo>
                <a:lnTo>
                  <a:pt x="1385316" y="5013960"/>
                </a:lnTo>
                <a:lnTo>
                  <a:pt x="1385316" y="4985004"/>
                </a:lnTo>
                <a:close/>
              </a:path>
              <a:path w="7786370" h="5013960">
                <a:moveTo>
                  <a:pt x="1472184" y="2511552"/>
                </a:moveTo>
                <a:lnTo>
                  <a:pt x="1357884" y="2511552"/>
                </a:lnTo>
                <a:lnTo>
                  <a:pt x="1357884" y="2540508"/>
                </a:lnTo>
                <a:lnTo>
                  <a:pt x="1472184" y="2540508"/>
                </a:lnTo>
                <a:lnTo>
                  <a:pt x="1472184" y="2511552"/>
                </a:lnTo>
                <a:close/>
              </a:path>
              <a:path w="7786370" h="5013960">
                <a:moveTo>
                  <a:pt x="1586484" y="4985004"/>
                </a:moveTo>
                <a:lnTo>
                  <a:pt x="1472184" y="4985004"/>
                </a:lnTo>
                <a:lnTo>
                  <a:pt x="1472184" y="5013960"/>
                </a:lnTo>
                <a:lnTo>
                  <a:pt x="1586484" y="5013960"/>
                </a:lnTo>
                <a:lnTo>
                  <a:pt x="1586484" y="4985004"/>
                </a:lnTo>
                <a:close/>
              </a:path>
              <a:path w="7786370" h="5013960">
                <a:moveTo>
                  <a:pt x="1671828" y="2511552"/>
                </a:moveTo>
                <a:lnTo>
                  <a:pt x="1557528" y="2511552"/>
                </a:lnTo>
                <a:lnTo>
                  <a:pt x="1557528" y="2540508"/>
                </a:lnTo>
                <a:lnTo>
                  <a:pt x="1671828" y="2540508"/>
                </a:lnTo>
                <a:lnTo>
                  <a:pt x="1671828" y="2511552"/>
                </a:lnTo>
                <a:close/>
              </a:path>
              <a:path w="7786370" h="5013960">
                <a:moveTo>
                  <a:pt x="1786128" y="4985004"/>
                </a:moveTo>
                <a:lnTo>
                  <a:pt x="1671828" y="4985004"/>
                </a:lnTo>
                <a:lnTo>
                  <a:pt x="1671828" y="5013960"/>
                </a:lnTo>
                <a:lnTo>
                  <a:pt x="1786128" y="5013960"/>
                </a:lnTo>
                <a:lnTo>
                  <a:pt x="1786128" y="4985004"/>
                </a:lnTo>
                <a:close/>
              </a:path>
              <a:path w="7786370" h="5013960">
                <a:moveTo>
                  <a:pt x="1871472" y="2510028"/>
                </a:moveTo>
                <a:lnTo>
                  <a:pt x="1757172" y="2511552"/>
                </a:lnTo>
                <a:lnTo>
                  <a:pt x="1757172" y="2538984"/>
                </a:lnTo>
                <a:lnTo>
                  <a:pt x="1871472" y="2538984"/>
                </a:lnTo>
                <a:lnTo>
                  <a:pt x="1871472" y="2510028"/>
                </a:lnTo>
                <a:close/>
              </a:path>
              <a:path w="7786370" h="5013960">
                <a:moveTo>
                  <a:pt x="1985772" y="4985004"/>
                </a:moveTo>
                <a:lnTo>
                  <a:pt x="1871472" y="4985004"/>
                </a:lnTo>
                <a:lnTo>
                  <a:pt x="1871472" y="5013960"/>
                </a:lnTo>
                <a:lnTo>
                  <a:pt x="1985772" y="5013960"/>
                </a:lnTo>
                <a:lnTo>
                  <a:pt x="1985772" y="4985004"/>
                </a:lnTo>
                <a:close/>
              </a:path>
              <a:path w="7786370" h="5013960">
                <a:moveTo>
                  <a:pt x="1994916" y="27432"/>
                </a:moveTo>
                <a:lnTo>
                  <a:pt x="1993392" y="0"/>
                </a:lnTo>
                <a:lnTo>
                  <a:pt x="1961388" y="0"/>
                </a:lnTo>
                <a:lnTo>
                  <a:pt x="1944624" y="1524"/>
                </a:lnTo>
                <a:lnTo>
                  <a:pt x="1929384" y="3048"/>
                </a:lnTo>
                <a:lnTo>
                  <a:pt x="1914144" y="6096"/>
                </a:lnTo>
                <a:lnTo>
                  <a:pt x="1900428" y="7620"/>
                </a:lnTo>
                <a:lnTo>
                  <a:pt x="1886712" y="10668"/>
                </a:lnTo>
                <a:lnTo>
                  <a:pt x="1874520" y="13716"/>
                </a:lnTo>
                <a:lnTo>
                  <a:pt x="1853184" y="22860"/>
                </a:lnTo>
                <a:lnTo>
                  <a:pt x="1844040" y="25908"/>
                </a:lnTo>
                <a:lnTo>
                  <a:pt x="1836420" y="32004"/>
                </a:lnTo>
                <a:lnTo>
                  <a:pt x="1828800" y="36576"/>
                </a:lnTo>
                <a:lnTo>
                  <a:pt x="1828800" y="38100"/>
                </a:lnTo>
                <a:lnTo>
                  <a:pt x="1827276" y="38100"/>
                </a:lnTo>
                <a:lnTo>
                  <a:pt x="1822704" y="44196"/>
                </a:lnTo>
                <a:lnTo>
                  <a:pt x="1822704" y="45720"/>
                </a:lnTo>
                <a:lnTo>
                  <a:pt x="1821180" y="45720"/>
                </a:lnTo>
                <a:lnTo>
                  <a:pt x="1819656" y="51816"/>
                </a:lnTo>
                <a:lnTo>
                  <a:pt x="1818132" y="51816"/>
                </a:lnTo>
                <a:lnTo>
                  <a:pt x="1818132" y="54864"/>
                </a:lnTo>
                <a:lnTo>
                  <a:pt x="1816608" y="60960"/>
                </a:lnTo>
                <a:lnTo>
                  <a:pt x="1816608" y="1185672"/>
                </a:lnTo>
                <a:lnTo>
                  <a:pt x="1815693" y="1188415"/>
                </a:lnTo>
                <a:lnTo>
                  <a:pt x="1813331" y="1191539"/>
                </a:lnTo>
                <a:lnTo>
                  <a:pt x="1808988" y="1194816"/>
                </a:lnTo>
                <a:lnTo>
                  <a:pt x="1802892" y="1197864"/>
                </a:lnTo>
                <a:lnTo>
                  <a:pt x="1796796" y="1202436"/>
                </a:lnTo>
                <a:lnTo>
                  <a:pt x="1755648" y="1214628"/>
                </a:lnTo>
                <a:lnTo>
                  <a:pt x="1699260" y="1220724"/>
                </a:lnTo>
                <a:lnTo>
                  <a:pt x="1667256" y="1222248"/>
                </a:lnTo>
                <a:lnTo>
                  <a:pt x="1659636" y="1222248"/>
                </a:lnTo>
                <a:lnTo>
                  <a:pt x="1653540" y="1228344"/>
                </a:lnTo>
                <a:lnTo>
                  <a:pt x="1653540" y="1243584"/>
                </a:lnTo>
                <a:lnTo>
                  <a:pt x="1659636" y="1249680"/>
                </a:lnTo>
                <a:lnTo>
                  <a:pt x="1667256" y="1251204"/>
                </a:lnTo>
                <a:lnTo>
                  <a:pt x="1700784" y="1251204"/>
                </a:lnTo>
                <a:lnTo>
                  <a:pt x="1714500" y="1252728"/>
                </a:lnTo>
                <a:lnTo>
                  <a:pt x="1780032" y="1264920"/>
                </a:lnTo>
                <a:lnTo>
                  <a:pt x="1808988" y="1277493"/>
                </a:lnTo>
                <a:lnTo>
                  <a:pt x="1810512" y="1278636"/>
                </a:lnTo>
                <a:lnTo>
                  <a:pt x="1808988" y="1277112"/>
                </a:lnTo>
                <a:lnTo>
                  <a:pt x="1815084" y="1281684"/>
                </a:lnTo>
                <a:lnTo>
                  <a:pt x="1812036" y="1280160"/>
                </a:lnTo>
                <a:lnTo>
                  <a:pt x="1815846" y="1283970"/>
                </a:lnTo>
                <a:lnTo>
                  <a:pt x="1816608" y="1286256"/>
                </a:lnTo>
                <a:lnTo>
                  <a:pt x="1816608" y="2433828"/>
                </a:lnTo>
                <a:lnTo>
                  <a:pt x="1818132" y="2438400"/>
                </a:lnTo>
                <a:lnTo>
                  <a:pt x="1818132" y="2441448"/>
                </a:lnTo>
                <a:lnTo>
                  <a:pt x="1819656" y="2442972"/>
                </a:lnTo>
                <a:lnTo>
                  <a:pt x="1821180" y="2447544"/>
                </a:lnTo>
                <a:lnTo>
                  <a:pt x="1822704" y="2447544"/>
                </a:lnTo>
                <a:lnTo>
                  <a:pt x="1822704" y="2450592"/>
                </a:lnTo>
                <a:lnTo>
                  <a:pt x="1827276" y="2455164"/>
                </a:lnTo>
                <a:lnTo>
                  <a:pt x="1828800" y="2455164"/>
                </a:lnTo>
                <a:lnTo>
                  <a:pt x="1828800" y="2456688"/>
                </a:lnTo>
                <a:lnTo>
                  <a:pt x="1834896" y="2461260"/>
                </a:lnTo>
                <a:lnTo>
                  <a:pt x="1836420" y="2461260"/>
                </a:lnTo>
                <a:lnTo>
                  <a:pt x="1836420" y="2462784"/>
                </a:lnTo>
                <a:lnTo>
                  <a:pt x="1845564" y="2467356"/>
                </a:lnTo>
                <a:lnTo>
                  <a:pt x="1848612" y="2468880"/>
                </a:lnTo>
                <a:lnTo>
                  <a:pt x="1851660" y="2470404"/>
                </a:lnTo>
                <a:lnTo>
                  <a:pt x="1862328" y="2474976"/>
                </a:lnTo>
                <a:lnTo>
                  <a:pt x="1914144" y="2488692"/>
                </a:lnTo>
                <a:lnTo>
                  <a:pt x="1944624" y="2491740"/>
                </a:lnTo>
                <a:lnTo>
                  <a:pt x="1959864" y="2493264"/>
                </a:lnTo>
                <a:lnTo>
                  <a:pt x="1993392" y="2494788"/>
                </a:lnTo>
                <a:lnTo>
                  <a:pt x="1994916" y="2465832"/>
                </a:lnTo>
                <a:lnTo>
                  <a:pt x="1962912" y="2464308"/>
                </a:lnTo>
                <a:lnTo>
                  <a:pt x="1932432" y="2461260"/>
                </a:lnTo>
                <a:lnTo>
                  <a:pt x="1918716" y="2459736"/>
                </a:lnTo>
                <a:lnTo>
                  <a:pt x="1906524" y="2456688"/>
                </a:lnTo>
                <a:lnTo>
                  <a:pt x="1894332" y="2455164"/>
                </a:lnTo>
                <a:lnTo>
                  <a:pt x="1872996" y="2449068"/>
                </a:lnTo>
                <a:lnTo>
                  <a:pt x="1865376" y="2446020"/>
                </a:lnTo>
                <a:lnTo>
                  <a:pt x="1857756" y="2441448"/>
                </a:lnTo>
                <a:lnTo>
                  <a:pt x="1851660" y="2438400"/>
                </a:lnTo>
                <a:lnTo>
                  <a:pt x="1853184" y="2438400"/>
                </a:lnTo>
                <a:lnTo>
                  <a:pt x="1848104" y="2434590"/>
                </a:lnTo>
                <a:lnTo>
                  <a:pt x="1845564" y="2430780"/>
                </a:lnTo>
                <a:lnTo>
                  <a:pt x="1847088" y="2433828"/>
                </a:lnTo>
                <a:lnTo>
                  <a:pt x="1845564" y="2431542"/>
                </a:lnTo>
                <a:lnTo>
                  <a:pt x="1845564" y="2430780"/>
                </a:lnTo>
                <a:lnTo>
                  <a:pt x="1845564" y="1283208"/>
                </a:lnTo>
                <a:lnTo>
                  <a:pt x="1844040" y="1277112"/>
                </a:lnTo>
                <a:lnTo>
                  <a:pt x="1844040" y="1275588"/>
                </a:lnTo>
                <a:lnTo>
                  <a:pt x="1842516" y="1274064"/>
                </a:lnTo>
                <a:lnTo>
                  <a:pt x="1840992" y="1269492"/>
                </a:lnTo>
                <a:lnTo>
                  <a:pt x="1839468" y="1267968"/>
                </a:lnTo>
                <a:lnTo>
                  <a:pt x="1839468" y="1266444"/>
                </a:lnTo>
                <a:lnTo>
                  <a:pt x="1837944" y="1266444"/>
                </a:lnTo>
                <a:lnTo>
                  <a:pt x="1834896" y="1261872"/>
                </a:lnTo>
                <a:lnTo>
                  <a:pt x="1833372" y="1260348"/>
                </a:lnTo>
                <a:lnTo>
                  <a:pt x="1827276" y="1255776"/>
                </a:lnTo>
                <a:lnTo>
                  <a:pt x="1827276" y="1254252"/>
                </a:lnTo>
                <a:lnTo>
                  <a:pt x="1825752" y="1254252"/>
                </a:lnTo>
                <a:lnTo>
                  <a:pt x="1818132" y="1249680"/>
                </a:lnTo>
                <a:lnTo>
                  <a:pt x="1807464" y="1245108"/>
                </a:lnTo>
                <a:lnTo>
                  <a:pt x="1798320" y="1240536"/>
                </a:lnTo>
                <a:lnTo>
                  <a:pt x="1786128" y="1237488"/>
                </a:lnTo>
                <a:lnTo>
                  <a:pt x="1784299" y="1236802"/>
                </a:lnTo>
                <a:lnTo>
                  <a:pt x="1787652" y="1235964"/>
                </a:lnTo>
                <a:lnTo>
                  <a:pt x="1808988" y="1226820"/>
                </a:lnTo>
                <a:lnTo>
                  <a:pt x="1812036" y="1225296"/>
                </a:lnTo>
                <a:lnTo>
                  <a:pt x="1827276" y="1217676"/>
                </a:lnTo>
                <a:lnTo>
                  <a:pt x="1831848" y="1213104"/>
                </a:lnTo>
                <a:lnTo>
                  <a:pt x="1833372" y="1213104"/>
                </a:lnTo>
                <a:lnTo>
                  <a:pt x="1833372" y="1211580"/>
                </a:lnTo>
                <a:lnTo>
                  <a:pt x="1834896" y="1211580"/>
                </a:lnTo>
                <a:lnTo>
                  <a:pt x="1837944" y="1207008"/>
                </a:lnTo>
                <a:lnTo>
                  <a:pt x="1840992" y="1203960"/>
                </a:lnTo>
                <a:lnTo>
                  <a:pt x="1842516" y="1199388"/>
                </a:lnTo>
                <a:lnTo>
                  <a:pt x="1844040" y="1197864"/>
                </a:lnTo>
                <a:lnTo>
                  <a:pt x="1844040" y="1194816"/>
                </a:lnTo>
                <a:lnTo>
                  <a:pt x="1845564" y="1190244"/>
                </a:lnTo>
                <a:lnTo>
                  <a:pt x="1845564" y="62484"/>
                </a:lnTo>
                <a:lnTo>
                  <a:pt x="1845564" y="61722"/>
                </a:lnTo>
                <a:lnTo>
                  <a:pt x="1847088" y="59436"/>
                </a:lnTo>
                <a:lnTo>
                  <a:pt x="1845564" y="62484"/>
                </a:lnTo>
                <a:lnTo>
                  <a:pt x="1848002" y="58826"/>
                </a:lnTo>
                <a:lnTo>
                  <a:pt x="1848612" y="58420"/>
                </a:lnTo>
                <a:lnTo>
                  <a:pt x="1851660" y="56388"/>
                </a:lnTo>
                <a:lnTo>
                  <a:pt x="1856232" y="51816"/>
                </a:lnTo>
                <a:lnTo>
                  <a:pt x="1863852" y="48768"/>
                </a:lnTo>
                <a:lnTo>
                  <a:pt x="1905000" y="36576"/>
                </a:lnTo>
                <a:lnTo>
                  <a:pt x="1946148" y="30480"/>
                </a:lnTo>
                <a:lnTo>
                  <a:pt x="1961388" y="28956"/>
                </a:lnTo>
                <a:lnTo>
                  <a:pt x="1994916" y="27432"/>
                </a:lnTo>
                <a:close/>
              </a:path>
              <a:path w="7786370" h="5013960">
                <a:moveTo>
                  <a:pt x="2071116" y="0"/>
                </a:moveTo>
                <a:lnTo>
                  <a:pt x="1994916" y="0"/>
                </a:lnTo>
                <a:lnTo>
                  <a:pt x="1994916" y="27432"/>
                </a:lnTo>
                <a:lnTo>
                  <a:pt x="2071116" y="27432"/>
                </a:lnTo>
                <a:lnTo>
                  <a:pt x="2071116" y="0"/>
                </a:lnTo>
                <a:close/>
              </a:path>
              <a:path w="7786370" h="5013960">
                <a:moveTo>
                  <a:pt x="2072640" y="2538984"/>
                </a:moveTo>
                <a:lnTo>
                  <a:pt x="2071116" y="2510028"/>
                </a:lnTo>
                <a:lnTo>
                  <a:pt x="1956816" y="2510028"/>
                </a:lnTo>
                <a:lnTo>
                  <a:pt x="1958340" y="2538984"/>
                </a:lnTo>
                <a:lnTo>
                  <a:pt x="2072640" y="2538984"/>
                </a:lnTo>
                <a:close/>
              </a:path>
              <a:path w="7786370" h="5013960">
                <a:moveTo>
                  <a:pt x="2185416" y="4985004"/>
                </a:moveTo>
                <a:lnTo>
                  <a:pt x="2071116" y="4985004"/>
                </a:lnTo>
                <a:lnTo>
                  <a:pt x="2071116" y="5013960"/>
                </a:lnTo>
                <a:lnTo>
                  <a:pt x="2185416" y="5013960"/>
                </a:lnTo>
                <a:lnTo>
                  <a:pt x="2185416" y="4985004"/>
                </a:lnTo>
                <a:close/>
              </a:path>
              <a:path w="7786370" h="5013960">
                <a:moveTo>
                  <a:pt x="2272284" y="2510028"/>
                </a:moveTo>
                <a:lnTo>
                  <a:pt x="2157984" y="2510028"/>
                </a:lnTo>
                <a:lnTo>
                  <a:pt x="2157984" y="2538984"/>
                </a:lnTo>
                <a:lnTo>
                  <a:pt x="2272284" y="2538984"/>
                </a:lnTo>
                <a:lnTo>
                  <a:pt x="2272284" y="2510028"/>
                </a:lnTo>
                <a:close/>
              </a:path>
              <a:path w="7786370" h="5013960">
                <a:moveTo>
                  <a:pt x="2272284" y="0"/>
                </a:moveTo>
                <a:lnTo>
                  <a:pt x="2157984" y="0"/>
                </a:lnTo>
                <a:lnTo>
                  <a:pt x="2157984" y="27432"/>
                </a:lnTo>
                <a:lnTo>
                  <a:pt x="2272284" y="27432"/>
                </a:lnTo>
                <a:lnTo>
                  <a:pt x="2272284" y="0"/>
                </a:lnTo>
                <a:close/>
              </a:path>
              <a:path w="7786370" h="5013960">
                <a:moveTo>
                  <a:pt x="2386584" y="4985004"/>
                </a:moveTo>
                <a:lnTo>
                  <a:pt x="2272284" y="4985004"/>
                </a:lnTo>
                <a:lnTo>
                  <a:pt x="2272284" y="5013960"/>
                </a:lnTo>
                <a:lnTo>
                  <a:pt x="2386584" y="5013960"/>
                </a:lnTo>
                <a:lnTo>
                  <a:pt x="2386584" y="4985004"/>
                </a:lnTo>
                <a:close/>
              </a:path>
              <a:path w="7786370" h="5013960">
                <a:moveTo>
                  <a:pt x="2471928" y="2508504"/>
                </a:moveTo>
                <a:lnTo>
                  <a:pt x="2357628" y="2510028"/>
                </a:lnTo>
                <a:lnTo>
                  <a:pt x="2357628" y="2537460"/>
                </a:lnTo>
                <a:lnTo>
                  <a:pt x="2471928" y="2537460"/>
                </a:lnTo>
                <a:lnTo>
                  <a:pt x="2471928" y="2508504"/>
                </a:lnTo>
                <a:close/>
              </a:path>
              <a:path w="7786370" h="5013960">
                <a:moveTo>
                  <a:pt x="2471928" y="0"/>
                </a:moveTo>
                <a:lnTo>
                  <a:pt x="2357628" y="0"/>
                </a:lnTo>
                <a:lnTo>
                  <a:pt x="2357628" y="27432"/>
                </a:lnTo>
                <a:lnTo>
                  <a:pt x="2471928" y="27432"/>
                </a:lnTo>
                <a:lnTo>
                  <a:pt x="2471928" y="0"/>
                </a:lnTo>
                <a:close/>
              </a:path>
              <a:path w="7786370" h="5013960">
                <a:moveTo>
                  <a:pt x="2586228" y="4985004"/>
                </a:moveTo>
                <a:lnTo>
                  <a:pt x="2471928" y="4985004"/>
                </a:lnTo>
                <a:lnTo>
                  <a:pt x="2471928" y="5013960"/>
                </a:lnTo>
                <a:lnTo>
                  <a:pt x="2586228" y="5013960"/>
                </a:lnTo>
                <a:lnTo>
                  <a:pt x="2586228" y="4985004"/>
                </a:lnTo>
                <a:close/>
              </a:path>
              <a:path w="7786370" h="5013960">
                <a:moveTo>
                  <a:pt x="2671572" y="2508504"/>
                </a:moveTo>
                <a:lnTo>
                  <a:pt x="2557272" y="2508504"/>
                </a:lnTo>
                <a:lnTo>
                  <a:pt x="2557272" y="2537460"/>
                </a:lnTo>
                <a:lnTo>
                  <a:pt x="2671572" y="2537460"/>
                </a:lnTo>
                <a:lnTo>
                  <a:pt x="2671572" y="2508504"/>
                </a:lnTo>
                <a:close/>
              </a:path>
              <a:path w="7786370" h="5013960">
                <a:moveTo>
                  <a:pt x="2671572" y="0"/>
                </a:moveTo>
                <a:lnTo>
                  <a:pt x="2557272" y="0"/>
                </a:lnTo>
                <a:lnTo>
                  <a:pt x="2557272" y="27432"/>
                </a:lnTo>
                <a:lnTo>
                  <a:pt x="2671572" y="27432"/>
                </a:lnTo>
                <a:lnTo>
                  <a:pt x="2671572" y="0"/>
                </a:lnTo>
                <a:close/>
              </a:path>
              <a:path w="7786370" h="5013960">
                <a:moveTo>
                  <a:pt x="2785872" y="4985004"/>
                </a:moveTo>
                <a:lnTo>
                  <a:pt x="2671572" y="4985004"/>
                </a:lnTo>
                <a:lnTo>
                  <a:pt x="2671572" y="5013960"/>
                </a:lnTo>
                <a:lnTo>
                  <a:pt x="2785872" y="5013960"/>
                </a:lnTo>
                <a:lnTo>
                  <a:pt x="2785872" y="4985004"/>
                </a:lnTo>
                <a:close/>
              </a:path>
              <a:path w="7786370" h="5013960">
                <a:moveTo>
                  <a:pt x="2871216" y="0"/>
                </a:moveTo>
                <a:lnTo>
                  <a:pt x="2756916" y="0"/>
                </a:lnTo>
                <a:lnTo>
                  <a:pt x="2756916" y="27432"/>
                </a:lnTo>
                <a:lnTo>
                  <a:pt x="2871216" y="27432"/>
                </a:lnTo>
                <a:lnTo>
                  <a:pt x="2871216" y="0"/>
                </a:lnTo>
                <a:close/>
              </a:path>
              <a:path w="7786370" h="5013960">
                <a:moveTo>
                  <a:pt x="2872740" y="2535936"/>
                </a:moveTo>
                <a:lnTo>
                  <a:pt x="2871216" y="2508504"/>
                </a:lnTo>
                <a:lnTo>
                  <a:pt x="2756916" y="2508504"/>
                </a:lnTo>
                <a:lnTo>
                  <a:pt x="2758440" y="2537460"/>
                </a:lnTo>
                <a:lnTo>
                  <a:pt x="2872740" y="2535936"/>
                </a:lnTo>
                <a:close/>
              </a:path>
              <a:path w="7786370" h="5013960">
                <a:moveTo>
                  <a:pt x="2985516" y="4985004"/>
                </a:moveTo>
                <a:lnTo>
                  <a:pt x="2871216" y="4985004"/>
                </a:lnTo>
                <a:lnTo>
                  <a:pt x="2871216" y="5013960"/>
                </a:lnTo>
                <a:lnTo>
                  <a:pt x="2985516" y="5013960"/>
                </a:lnTo>
                <a:lnTo>
                  <a:pt x="2985516" y="4985004"/>
                </a:lnTo>
                <a:close/>
              </a:path>
              <a:path w="7786370" h="5013960">
                <a:moveTo>
                  <a:pt x="3072384" y="2506980"/>
                </a:moveTo>
                <a:lnTo>
                  <a:pt x="2958084" y="2508504"/>
                </a:lnTo>
                <a:lnTo>
                  <a:pt x="2958084" y="2535936"/>
                </a:lnTo>
                <a:lnTo>
                  <a:pt x="3072384" y="2535936"/>
                </a:lnTo>
                <a:lnTo>
                  <a:pt x="3072384" y="2506980"/>
                </a:lnTo>
                <a:close/>
              </a:path>
              <a:path w="7786370" h="5013960">
                <a:moveTo>
                  <a:pt x="3072384" y="0"/>
                </a:moveTo>
                <a:lnTo>
                  <a:pt x="2958084" y="0"/>
                </a:lnTo>
                <a:lnTo>
                  <a:pt x="2958084" y="27432"/>
                </a:lnTo>
                <a:lnTo>
                  <a:pt x="3072384" y="27432"/>
                </a:lnTo>
                <a:lnTo>
                  <a:pt x="3072384" y="0"/>
                </a:lnTo>
                <a:close/>
              </a:path>
              <a:path w="7786370" h="5013960">
                <a:moveTo>
                  <a:pt x="3186684" y="4985004"/>
                </a:moveTo>
                <a:lnTo>
                  <a:pt x="3072384" y="4985004"/>
                </a:lnTo>
                <a:lnTo>
                  <a:pt x="3072384" y="5013960"/>
                </a:lnTo>
                <a:lnTo>
                  <a:pt x="3186684" y="5013960"/>
                </a:lnTo>
                <a:lnTo>
                  <a:pt x="3186684" y="4985004"/>
                </a:lnTo>
                <a:close/>
              </a:path>
              <a:path w="7786370" h="5013960">
                <a:moveTo>
                  <a:pt x="3272028" y="2506980"/>
                </a:moveTo>
                <a:lnTo>
                  <a:pt x="3157728" y="2506980"/>
                </a:lnTo>
                <a:lnTo>
                  <a:pt x="3157728" y="2535936"/>
                </a:lnTo>
                <a:lnTo>
                  <a:pt x="3272028" y="2535936"/>
                </a:lnTo>
                <a:lnTo>
                  <a:pt x="3272028" y="2506980"/>
                </a:lnTo>
                <a:close/>
              </a:path>
              <a:path w="7786370" h="5013960">
                <a:moveTo>
                  <a:pt x="3272028" y="0"/>
                </a:moveTo>
                <a:lnTo>
                  <a:pt x="3157728" y="0"/>
                </a:lnTo>
                <a:lnTo>
                  <a:pt x="3157728" y="27432"/>
                </a:lnTo>
                <a:lnTo>
                  <a:pt x="3272028" y="27432"/>
                </a:lnTo>
                <a:lnTo>
                  <a:pt x="3272028" y="0"/>
                </a:lnTo>
                <a:close/>
              </a:path>
              <a:path w="7786370" h="5013960">
                <a:moveTo>
                  <a:pt x="3386328" y="4985004"/>
                </a:moveTo>
                <a:lnTo>
                  <a:pt x="3272028" y="4985004"/>
                </a:lnTo>
                <a:lnTo>
                  <a:pt x="3272028" y="5013960"/>
                </a:lnTo>
                <a:lnTo>
                  <a:pt x="3386328" y="5013960"/>
                </a:lnTo>
                <a:lnTo>
                  <a:pt x="3386328" y="4985004"/>
                </a:lnTo>
                <a:close/>
              </a:path>
              <a:path w="7786370" h="5013960">
                <a:moveTo>
                  <a:pt x="3471672" y="2506980"/>
                </a:moveTo>
                <a:lnTo>
                  <a:pt x="3357372" y="2506980"/>
                </a:lnTo>
                <a:lnTo>
                  <a:pt x="3357372" y="2535936"/>
                </a:lnTo>
                <a:lnTo>
                  <a:pt x="3471672" y="2534412"/>
                </a:lnTo>
                <a:lnTo>
                  <a:pt x="3471672" y="2506980"/>
                </a:lnTo>
                <a:close/>
              </a:path>
              <a:path w="7786370" h="5013960">
                <a:moveTo>
                  <a:pt x="3471672" y="0"/>
                </a:moveTo>
                <a:lnTo>
                  <a:pt x="3357372" y="0"/>
                </a:lnTo>
                <a:lnTo>
                  <a:pt x="3357372" y="27432"/>
                </a:lnTo>
                <a:lnTo>
                  <a:pt x="3471672" y="27432"/>
                </a:lnTo>
                <a:lnTo>
                  <a:pt x="3471672" y="0"/>
                </a:lnTo>
                <a:close/>
              </a:path>
              <a:path w="7786370" h="5013960">
                <a:moveTo>
                  <a:pt x="3585972" y="4985004"/>
                </a:moveTo>
                <a:lnTo>
                  <a:pt x="3471672" y="4985004"/>
                </a:lnTo>
                <a:lnTo>
                  <a:pt x="3471672" y="5013960"/>
                </a:lnTo>
                <a:lnTo>
                  <a:pt x="3585972" y="5013960"/>
                </a:lnTo>
                <a:lnTo>
                  <a:pt x="3585972" y="4985004"/>
                </a:lnTo>
                <a:close/>
              </a:path>
              <a:path w="7786370" h="5013960">
                <a:moveTo>
                  <a:pt x="3671316" y="0"/>
                </a:moveTo>
                <a:lnTo>
                  <a:pt x="3557016" y="0"/>
                </a:lnTo>
                <a:lnTo>
                  <a:pt x="3557016" y="27432"/>
                </a:lnTo>
                <a:lnTo>
                  <a:pt x="3671316" y="27432"/>
                </a:lnTo>
                <a:lnTo>
                  <a:pt x="3671316" y="0"/>
                </a:lnTo>
                <a:close/>
              </a:path>
              <a:path w="7786370" h="5013960">
                <a:moveTo>
                  <a:pt x="3672840" y="2534412"/>
                </a:moveTo>
                <a:lnTo>
                  <a:pt x="3671316" y="2505456"/>
                </a:lnTo>
                <a:lnTo>
                  <a:pt x="3557016" y="2506980"/>
                </a:lnTo>
                <a:lnTo>
                  <a:pt x="3558540" y="2534412"/>
                </a:lnTo>
                <a:lnTo>
                  <a:pt x="3672840" y="2534412"/>
                </a:lnTo>
                <a:close/>
              </a:path>
              <a:path w="7786370" h="5013960">
                <a:moveTo>
                  <a:pt x="3785616" y="4985004"/>
                </a:moveTo>
                <a:lnTo>
                  <a:pt x="3671316" y="4985004"/>
                </a:lnTo>
                <a:lnTo>
                  <a:pt x="3671316" y="5013960"/>
                </a:lnTo>
                <a:lnTo>
                  <a:pt x="3785616" y="5013960"/>
                </a:lnTo>
                <a:lnTo>
                  <a:pt x="3785616" y="4985004"/>
                </a:lnTo>
                <a:close/>
              </a:path>
              <a:path w="7786370" h="5013960">
                <a:moveTo>
                  <a:pt x="3872484" y="2505456"/>
                </a:moveTo>
                <a:lnTo>
                  <a:pt x="3758184" y="2505456"/>
                </a:lnTo>
                <a:lnTo>
                  <a:pt x="3758184" y="2534412"/>
                </a:lnTo>
                <a:lnTo>
                  <a:pt x="3872484" y="2534412"/>
                </a:lnTo>
                <a:lnTo>
                  <a:pt x="3872484" y="2505456"/>
                </a:lnTo>
                <a:close/>
              </a:path>
              <a:path w="7786370" h="5013960">
                <a:moveTo>
                  <a:pt x="3872484" y="0"/>
                </a:moveTo>
                <a:lnTo>
                  <a:pt x="3758184" y="0"/>
                </a:lnTo>
                <a:lnTo>
                  <a:pt x="3758184" y="27432"/>
                </a:lnTo>
                <a:lnTo>
                  <a:pt x="3872484" y="27432"/>
                </a:lnTo>
                <a:lnTo>
                  <a:pt x="3872484" y="0"/>
                </a:lnTo>
                <a:close/>
              </a:path>
              <a:path w="7786370" h="5013960">
                <a:moveTo>
                  <a:pt x="3986784" y="4985004"/>
                </a:moveTo>
                <a:lnTo>
                  <a:pt x="3872484" y="4985004"/>
                </a:lnTo>
                <a:lnTo>
                  <a:pt x="3872484" y="5013960"/>
                </a:lnTo>
                <a:lnTo>
                  <a:pt x="3986784" y="5013960"/>
                </a:lnTo>
                <a:lnTo>
                  <a:pt x="3986784" y="4985004"/>
                </a:lnTo>
                <a:close/>
              </a:path>
              <a:path w="7786370" h="5013960">
                <a:moveTo>
                  <a:pt x="4072128" y="2505456"/>
                </a:moveTo>
                <a:lnTo>
                  <a:pt x="3957828" y="2505456"/>
                </a:lnTo>
                <a:lnTo>
                  <a:pt x="3957828" y="2534412"/>
                </a:lnTo>
                <a:lnTo>
                  <a:pt x="4072128" y="2532888"/>
                </a:lnTo>
                <a:lnTo>
                  <a:pt x="4072128" y="2505456"/>
                </a:lnTo>
                <a:close/>
              </a:path>
              <a:path w="7786370" h="5013960">
                <a:moveTo>
                  <a:pt x="4072128" y="0"/>
                </a:moveTo>
                <a:lnTo>
                  <a:pt x="3957828" y="0"/>
                </a:lnTo>
                <a:lnTo>
                  <a:pt x="3957828" y="27432"/>
                </a:lnTo>
                <a:lnTo>
                  <a:pt x="4072128" y="27432"/>
                </a:lnTo>
                <a:lnTo>
                  <a:pt x="4072128" y="0"/>
                </a:lnTo>
                <a:close/>
              </a:path>
              <a:path w="7786370" h="5013960">
                <a:moveTo>
                  <a:pt x="4186428" y="4985004"/>
                </a:moveTo>
                <a:lnTo>
                  <a:pt x="4072128" y="4985004"/>
                </a:lnTo>
                <a:lnTo>
                  <a:pt x="4072128" y="5013960"/>
                </a:lnTo>
                <a:lnTo>
                  <a:pt x="4186428" y="5013960"/>
                </a:lnTo>
                <a:lnTo>
                  <a:pt x="4186428" y="4985004"/>
                </a:lnTo>
                <a:close/>
              </a:path>
              <a:path w="7786370" h="5013960">
                <a:moveTo>
                  <a:pt x="4271772" y="2503932"/>
                </a:moveTo>
                <a:lnTo>
                  <a:pt x="4157472" y="2503932"/>
                </a:lnTo>
                <a:lnTo>
                  <a:pt x="4157472" y="2532888"/>
                </a:lnTo>
                <a:lnTo>
                  <a:pt x="4271772" y="2532888"/>
                </a:lnTo>
                <a:lnTo>
                  <a:pt x="4271772" y="2503932"/>
                </a:lnTo>
                <a:close/>
              </a:path>
              <a:path w="7786370" h="5013960">
                <a:moveTo>
                  <a:pt x="4271772" y="0"/>
                </a:moveTo>
                <a:lnTo>
                  <a:pt x="4157472" y="0"/>
                </a:lnTo>
                <a:lnTo>
                  <a:pt x="4157472" y="27432"/>
                </a:lnTo>
                <a:lnTo>
                  <a:pt x="4271772" y="27432"/>
                </a:lnTo>
                <a:lnTo>
                  <a:pt x="4271772" y="0"/>
                </a:lnTo>
                <a:close/>
              </a:path>
              <a:path w="7786370" h="5013960">
                <a:moveTo>
                  <a:pt x="4386072" y="4985004"/>
                </a:moveTo>
                <a:lnTo>
                  <a:pt x="4271772" y="4985004"/>
                </a:lnTo>
                <a:lnTo>
                  <a:pt x="4271772" y="5013960"/>
                </a:lnTo>
                <a:lnTo>
                  <a:pt x="4386072" y="5013960"/>
                </a:lnTo>
                <a:lnTo>
                  <a:pt x="4386072" y="4985004"/>
                </a:lnTo>
                <a:close/>
              </a:path>
              <a:path w="7786370" h="5013960">
                <a:moveTo>
                  <a:pt x="4471416" y="0"/>
                </a:moveTo>
                <a:lnTo>
                  <a:pt x="4357116" y="0"/>
                </a:lnTo>
                <a:lnTo>
                  <a:pt x="4357116" y="27432"/>
                </a:lnTo>
                <a:lnTo>
                  <a:pt x="4471416" y="27432"/>
                </a:lnTo>
                <a:lnTo>
                  <a:pt x="4471416" y="0"/>
                </a:lnTo>
                <a:close/>
              </a:path>
              <a:path w="7786370" h="5013960">
                <a:moveTo>
                  <a:pt x="4472940" y="2532888"/>
                </a:moveTo>
                <a:lnTo>
                  <a:pt x="4471416" y="2503932"/>
                </a:lnTo>
                <a:lnTo>
                  <a:pt x="4357116" y="2503932"/>
                </a:lnTo>
                <a:lnTo>
                  <a:pt x="4358640" y="2532888"/>
                </a:lnTo>
                <a:lnTo>
                  <a:pt x="4472940" y="2532888"/>
                </a:lnTo>
                <a:close/>
              </a:path>
              <a:path w="7786370" h="5013960">
                <a:moveTo>
                  <a:pt x="4585716" y="4985004"/>
                </a:moveTo>
                <a:lnTo>
                  <a:pt x="4471416" y="4985004"/>
                </a:lnTo>
                <a:lnTo>
                  <a:pt x="4471416" y="5013960"/>
                </a:lnTo>
                <a:lnTo>
                  <a:pt x="4585716" y="5013960"/>
                </a:lnTo>
                <a:lnTo>
                  <a:pt x="4585716" y="4985004"/>
                </a:lnTo>
                <a:close/>
              </a:path>
              <a:path w="7786370" h="5013960">
                <a:moveTo>
                  <a:pt x="4672584" y="2503932"/>
                </a:moveTo>
                <a:lnTo>
                  <a:pt x="4558284" y="2503932"/>
                </a:lnTo>
                <a:lnTo>
                  <a:pt x="4558284" y="2531364"/>
                </a:lnTo>
                <a:lnTo>
                  <a:pt x="4672584" y="2531364"/>
                </a:lnTo>
                <a:lnTo>
                  <a:pt x="4672584" y="2503932"/>
                </a:lnTo>
                <a:close/>
              </a:path>
              <a:path w="7786370" h="5013960">
                <a:moveTo>
                  <a:pt x="4672584" y="0"/>
                </a:moveTo>
                <a:lnTo>
                  <a:pt x="4558284" y="0"/>
                </a:lnTo>
                <a:lnTo>
                  <a:pt x="4558284" y="27432"/>
                </a:lnTo>
                <a:lnTo>
                  <a:pt x="4672584" y="27432"/>
                </a:lnTo>
                <a:lnTo>
                  <a:pt x="4672584" y="0"/>
                </a:lnTo>
                <a:close/>
              </a:path>
              <a:path w="7786370" h="5013960">
                <a:moveTo>
                  <a:pt x="4786884" y="4985004"/>
                </a:moveTo>
                <a:lnTo>
                  <a:pt x="4672584" y="4985004"/>
                </a:lnTo>
                <a:lnTo>
                  <a:pt x="4672584" y="5013960"/>
                </a:lnTo>
                <a:lnTo>
                  <a:pt x="4786884" y="5013960"/>
                </a:lnTo>
                <a:lnTo>
                  <a:pt x="4786884" y="4985004"/>
                </a:lnTo>
                <a:close/>
              </a:path>
              <a:path w="7786370" h="5013960">
                <a:moveTo>
                  <a:pt x="4872228" y="2502408"/>
                </a:moveTo>
                <a:lnTo>
                  <a:pt x="4757928" y="2502408"/>
                </a:lnTo>
                <a:lnTo>
                  <a:pt x="4757928" y="2531364"/>
                </a:lnTo>
                <a:lnTo>
                  <a:pt x="4872228" y="2531364"/>
                </a:lnTo>
                <a:lnTo>
                  <a:pt x="4872228" y="2502408"/>
                </a:lnTo>
                <a:close/>
              </a:path>
              <a:path w="7786370" h="5013960">
                <a:moveTo>
                  <a:pt x="4872228" y="0"/>
                </a:moveTo>
                <a:lnTo>
                  <a:pt x="4757928" y="0"/>
                </a:lnTo>
                <a:lnTo>
                  <a:pt x="4757928" y="27432"/>
                </a:lnTo>
                <a:lnTo>
                  <a:pt x="4872228" y="27432"/>
                </a:lnTo>
                <a:lnTo>
                  <a:pt x="4872228" y="0"/>
                </a:lnTo>
                <a:close/>
              </a:path>
              <a:path w="7786370" h="5013960">
                <a:moveTo>
                  <a:pt x="4986528" y="4985004"/>
                </a:moveTo>
                <a:lnTo>
                  <a:pt x="4872228" y="4985004"/>
                </a:lnTo>
                <a:lnTo>
                  <a:pt x="4872228" y="5013960"/>
                </a:lnTo>
                <a:lnTo>
                  <a:pt x="4986528" y="5013960"/>
                </a:lnTo>
                <a:lnTo>
                  <a:pt x="4986528" y="4985004"/>
                </a:lnTo>
                <a:close/>
              </a:path>
              <a:path w="7786370" h="5013960">
                <a:moveTo>
                  <a:pt x="5071872" y="2502408"/>
                </a:moveTo>
                <a:lnTo>
                  <a:pt x="4957572" y="2502408"/>
                </a:lnTo>
                <a:lnTo>
                  <a:pt x="4957572" y="2531364"/>
                </a:lnTo>
                <a:lnTo>
                  <a:pt x="5071872" y="2531364"/>
                </a:lnTo>
                <a:lnTo>
                  <a:pt x="5071872" y="2502408"/>
                </a:lnTo>
                <a:close/>
              </a:path>
              <a:path w="7786370" h="5013960">
                <a:moveTo>
                  <a:pt x="5071872" y="0"/>
                </a:moveTo>
                <a:lnTo>
                  <a:pt x="4957572" y="0"/>
                </a:lnTo>
                <a:lnTo>
                  <a:pt x="4957572" y="27432"/>
                </a:lnTo>
                <a:lnTo>
                  <a:pt x="5071872" y="27432"/>
                </a:lnTo>
                <a:lnTo>
                  <a:pt x="5071872" y="0"/>
                </a:lnTo>
                <a:close/>
              </a:path>
              <a:path w="7786370" h="5013960">
                <a:moveTo>
                  <a:pt x="5186172" y="4985004"/>
                </a:moveTo>
                <a:lnTo>
                  <a:pt x="5071872" y="4985004"/>
                </a:lnTo>
                <a:lnTo>
                  <a:pt x="5071872" y="5013960"/>
                </a:lnTo>
                <a:lnTo>
                  <a:pt x="5186172" y="5013960"/>
                </a:lnTo>
                <a:lnTo>
                  <a:pt x="5186172" y="4985004"/>
                </a:lnTo>
                <a:close/>
              </a:path>
              <a:path w="7786370" h="5013960">
                <a:moveTo>
                  <a:pt x="5271516" y="0"/>
                </a:moveTo>
                <a:lnTo>
                  <a:pt x="5157216" y="0"/>
                </a:lnTo>
                <a:lnTo>
                  <a:pt x="5157216" y="27432"/>
                </a:lnTo>
                <a:lnTo>
                  <a:pt x="5271516" y="27432"/>
                </a:lnTo>
                <a:lnTo>
                  <a:pt x="5271516" y="0"/>
                </a:lnTo>
                <a:close/>
              </a:path>
              <a:path w="7786370" h="5013960">
                <a:moveTo>
                  <a:pt x="5273040" y="2529840"/>
                </a:moveTo>
                <a:lnTo>
                  <a:pt x="5271516" y="2500884"/>
                </a:lnTo>
                <a:lnTo>
                  <a:pt x="5157216" y="2502408"/>
                </a:lnTo>
                <a:lnTo>
                  <a:pt x="5158740" y="2529840"/>
                </a:lnTo>
                <a:lnTo>
                  <a:pt x="5273040" y="2529840"/>
                </a:lnTo>
                <a:close/>
              </a:path>
              <a:path w="7786370" h="5013960">
                <a:moveTo>
                  <a:pt x="5385816" y="4985004"/>
                </a:moveTo>
                <a:lnTo>
                  <a:pt x="5271516" y="4985004"/>
                </a:lnTo>
                <a:lnTo>
                  <a:pt x="5271516" y="5013960"/>
                </a:lnTo>
                <a:lnTo>
                  <a:pt x="5385816" y="5013960"/>
                </a:lnTo>
                <a:lnTo>
                  <a:pt x="5385816" y="4985004"/>
                </a:lnTo>
                <a:close/>
              </a:path>
              <a:path w="7786370" h="5013960">
                <a:moveTo>
                  <a:pt x="5472684" y="2500884"/>
                </a:moveTo>
                <a:lnTo>
                  <a:pt x="5358384" y="2500884"/>
                </a:lnTo>
                <a:lnTo>
                  <a:pt x="5358384" y="2529840"/>
                </a:lnTo>
                <a:lnTo>
                  <a:pt x="5472684" y="2529840"/>
                </a:lnTo>
                <a:lnTo>
                  <a:pt x="5472684" y="2500884"/>
                </a:lnTo>
                <a:close/>
              </a:path>
              <a:path w="7786370" h="5013960">
                <a:moveTo>
                  <a:pt x="5586984" y="4985004"/>
                </a:moveTo>
                <a:lnTo>
                  <a:pt x="5472684" y="4985004"/>
                </a:lnTo>
                <a:lnTo>
                  <a:pt x="5472684" y="5013960"/>
                </a:lnTo>
                <a:lnTo>
                  <a:pt x="5586984" y="5013960"/>
                </a:lnTo>
                <a:lnTo>
                  <a:pt x="5586984" y="4985004"/>
                </a:lnTo>
                <a:close/>
              </a:path>
              <a:path w="7786370" h="5013960">
                <a:moveTo>
                  <a:pt x="5672328" y="2500884"/>
                </a:moveTo>
                <a:lnTo>
                  <a:pt x="5558028" y="2500884"/>
                </a:lnTo>
                <a:lnTo>
                  <a:pt x="5558028" y="2529840"/>
                </a:lnTo>
                <a:lnTo>
                  <a:pt x="5672328" y="2529840"/>
                </a:lnTo>
                <a:lnTo>
                  <a:pt x="5672328" y="2500884"/>
                </a:lnTo>
                <a:close/>
              </a:path>
              <a:path w="7786370" h="5013960">
                <a:moveTo>
                  <a:pt x="5786628" y="4985004"/>
                </a:moveTo>
                <a:lnTo>
                  <a:pt x="5672328" y="4985004"/>
                </a:lnTo>
                <a:lnTo>
                  <a:pt x="5672328" y="5013960"/>
                </a:lnTo>
                <a:lnTo>
                  <a:pt x="5786628" y="5013960"/>
                </a:lnTo>
                <a:lnTo>
                  <a:pt x="5786628" y="4985004"/>
                </a:lnTo>
                <a:close/>
              </a:path>
              <a:path w="7786370" h="5013960">
                <a:moveTo>
                  <a:pt x="5871972" y="2499360"/>
                </a:moveTo>
                <a:lnTo>
                  <a:pt x="5757672" y="2500884"/>
                </a:lnTo>
                <a:lnTo>
                  <a:pt x="5757672" y="2528316"/>
                </a:lnTo>
                <a:lnTo>
                  <a:pt x="5871972" y="2528316"/>
                </a:lnTo>
                <a:lnTo>
                  <a:pt x="5871972" y="2499360"/>
                </a:lnTo>
                <a:close/>
              </a:path>
              <a:path w="7786370" h="5013960">
                <a:moveTo>
                  <a:pt x="5986272" y="4985004"/>
                </a:moveTo>
                <a:lnTo>
                  <a:pt x="5871972" y="4985004"/>
                </a:lnTo>
                <a:lnTo>
                  <a:pt x="5871972" y="5013960"/>
                </a:lnTo>
                <a:lnTo>
                  <a:pt x="5986272" y="5013960"/>
                </a:lnTo>
                <a:lnTo>
                  <a:pt x="5986272" y="4985004"/>
                </a:lnTo>
                <a:close/>
              </a:path>
              <a:path w="7786370" h="5013960">
                <a:moveTo>
                  <a:pt x="6071616" y="2499360"/>
                </a:moveTo>
                <a:lnTo>
                  <a:pt x="5957316" y="2499360"/>
                </a:lnTo>
                <a:lnTo>
                  <a:pt x="5957316" y="2528316"/>
                </a:lnTo>
                <a:lnTo>
                  <a:pt x="6071616" y="2528316"/>
                </a:lnTo>
                <a:lnTo>
                  <a:pt x="6071616" y="2499360"/>
                </a:lnTo>
                <a:close/>
              </a:path>
              <a:path w="7786370" h="5013960">
                <a:moveTo>
                  <a:pt x="6185916" y="4985004"/>
                </a:moveTo>
                <a:lnTo>
                  <a:pt x="6071616" y="4985004"/>
                </a:lnTo>
                <a:lnTo>
                  <a:pt x="6071616" y="5013960"/>
                </a:lnTo>
                <a:lnTo>
                  <a:pt x="6185916" y="5013960"/>
                </a:lnTo>
                <a:lnTo>
                  <a:pt x="6185916" y="4985004"/>
                </a:lnTo>
                <a:close/>
              </a:path>
              <a:path w="7786370" h="5013960">
                <a:moveTo>
                  <a:pt x="6272784" y="2499360"/>
                </a:moveTo>
                <a:lnTo>
                  <a:pt x="6158484" y="2499360"/>
                </a:lnTo>
                <a:lnTo>
                  <a:pt x="6158484" y="2528316"/>
                </a:lnTo>
                <a:lnTo>
                  <a:pt x="6272784" y="2526792"/>
                </a:lnTo>
                <a:lnTo>
                  <a:pt x="6272784" y="2499360"/>
                </a:lnTo>
                <a:close/>
              </a:path>
              <a:path w="7786370" h="5013960">
                <a:moveTo>
                  <a:pt x="6387084" y="4985004"/>
                </a:moveTo>
                <a:lnTo>
                  <a:pt x="6272784" y="4985004"/>
                </a:lnTo>
                <a:lnTo>
                  <a:pt x="6272784" y="5013960"/>
                </a:lnTo>
                <a:lnTo>
                  <a:pt x="6387084" y="5013960"/>
                </a:lnTo>
                <a:lnTo>
                  <a:pt x="6387084" y="4985004"/>
                </a:lnTo>
                <a:close/>
              </a:path>
              <a:path w="7786370" h="5013960">
                <a:moveTo>
                  <a:pt x="6472428" y="2497836"/>
                </a:moveTo>
                <a:lnTo>
                  <a:pt x="6358128" y="2499360"/>
                </a:lnTo>
                <a:lnTo>
                  <a:pt x="6358128" y="2526792"/>
                </a:lnTo>
                <a:lnTo>
                  <a:pt x="6472428" y="2526792"/>
                </a:lnTo>
                <a:lnTo>
                  <a:pt x="6472428" y="2497836"/>
                </a:lnTo>
                <a:close/>
              </a:path>
              <a:path w="7786370" h="5013960">
                <a:moveTo>
                  <a:pt x="6586728" y="4985004"/>
                </a:moveTo>
                <a:lnTo>
                  <a:pt x="6472428" y="4985004"/>
                </a:lnTo>
                <a:lnTo>
                  <a:pt x="6472428" y="5013960"/>
                </a:lnTo>
                <a:lnTo>
                  <a:pt x="6586728" y="5013960"/>
                </a:lnTo>
                <a:lnTo>
                  <a:pt x="6586728" y="4985004"/>
                </a:lnTo>
                <a:close/>
              </a:path>
              <a:path w="7786370" h="5013960">
                <a:moveTo>
                  <a:pt x="6672072" y="2497836"/>
                </a:moveTo>
                <a:lnTo>
                  <a:pt x="6557772" y="2497836"/>
                </a:lnTo>
                <a:lnTo>
                  <a:pt x="6557772" y="2526792"/>
                </a:lnTo>
                <a:lnTo>
                  <a:pt x="6672072" y="2526792"/>
                </a:lnTo>
                <a:lnTo>
                  <a:pt x="6672072" y="2497836"/>
                </a:lnTo>
                <a:close/>
              </a:path>
              <a:path w="7786370" h="5013960">
                <a:moveTo>
                  <a:pt x="6786372" y="4985004"/>
                </a:moveTo>
                <a:lnTo>
                  <a:pt x="6672072" y="4985004"/>
                </a:lnTo>
                <a:lnTo>
                  <a:pt x="6672072" y="5013960"/>
                </a:lnTo>
                <a:lnTo>
                  <a:pt x="6786372" y="5013960"/>
                </a:lnTo>
                <a:lnTo>
                  <a:pt x="6786372" y="4985004"/>
                </a:lnTo>
                <a:close/>
              </a:path>
              <a:path w="7786370" h="5013960">
                <a:moveTo>
                  <a:pt x="6871716" y="2497836"/>
                </a:moveTo>
                <a:lnTo>
                  <a:pt x="6757416" y="2497836"/>
                </a:lnTo>
                <a:lnTo>
                  <a:pt x="6757416" y="2526792"/>
                </a:lnTo>
                <a:lnTo>
                  <a:pt x="6871716" y="2525268"/>
                </a:lnTo>
                <a:lnTo>
                  <a:pt x="6871716" y="2497836"/>
                </a:lnTo>
                <a:close/>
              </a:path>
              <a:path w="7786370" h="5013960">
                <a:moveTo>
                  <a:pt x="6986016" y="4985004"/>
                </a:moveTo>
                <a:lnTo>
                  <a:pt x="6871716" y="4985004"/>
                </a:lnTo>
                <a:lnTo>
                  <a:pt x="6871716" y="5013960"/>
                </a:lnTo>
                <a:lnTo>
                  <a:pt x="6986016" y="5013960"/>
                </a:lnTo>
                <a:lnTo>
                  <a:pt x="6986016" y="4985004"/>
                </a:lnTo>
                <a:close/>
              </a:path>
              <a:path w="7786370" h="5013960">
                <a:moveTo>
                  <a:pt x="7072884" y="2496312"/>
                </a:moveTo>
                <a:lnTo>
                  <a:pt x="6958584" y="2497836"/>
                </a:lnTo>
                <a:lnTo>
                  <a:pt x="6958584" y="2525268"/>
                </a:lnTo>
                <a:lnTo>
                  <a:pt x="7072884" y="2525268"/>
                </a:lnTo>
                <a:lnTo>
                  <a:pt x="7072884" y="2496312"/>
                </a:lnTo>
                <a:close/>
              </a:path>
              <a:path w="7786370" h="5013960">
                <a:moveTo>
                  <a:pt x="7187184" y="4985004"/>
                </a:moveTo>
                <a:lnTo>
                  <a:pt x="7072884" y="4985004"/>
                </a:lnTo>
                <a:lnTo>
                  <a:pt x="7072884" y="5013960"/>
                </a:lnTo>
                <a:lnTo>
                  <a:pt x="7187184" y="5013960"/>
                </a:lnTo>
                <a:lnTo>
                  <a:pt x="7187184" y="4985004"/>
                </a:lnTo>
                <a:close/>
              </a:path>
              <a:path w="7786370" h="5013960">
                <a:moveTo>
                  <a:pt x="7272528" y="2496312"/>
                </a:moveTo>
                <a:lnTo>
                  <a:pt x="7158228" y="2496312"/>
                </a:lnTo>
                <a:lnTo>
                  <a:pt x="7158228" y="2525268"/>
                </a:lnTo>
                <a:lnTo>
                  <a:pt x="7272528" y="2525268"/>
                </a:lnTo>
                <a:lnTo>
                  <a:pt x="7272528" y="2496312"/>
                </a:lnTo>
                <a:close/>
              </a:path>
              <a:path w="7786370" h="5013960">
                <a:moveTo>
                  <a:pt x="7386828" y="4985004"/>
                </a:moveTo>
                <a:lnTo>
                  <a:pt x="7272528" y="4985004"/>
                </a:lnTo>
                <a:lnTo>
                  <a:pt x="7272528" y="5013960"/>
                </a:lnTo>
                <a:lnTo>
                  <a:pt x="7386828" y="5013960"/>
                </a:lnTo>
                <a:lnTo>
                  <a:pt x="7386828" y="4985004"/>
                </a:lnTo>
                <a:close/>
              </a:path>
              <a:path w="7786370" h="5013960">
                <a:moveTo>
                  <a:pt x="7472172" y="2496312"/>
                </a:moveTo>
                <a:lnTo>
                  <a:pt x="7357872" y="2496312"/>
                </a:lnTo>
                <a:lnTo>
                  <a:pt x="7357872" y="2525268"/>
                </a:lnTo>
                <a:lnTo>
                  <a:pt x="7472172" y="2523744"/>
                </a:lnTo>
                <a:lnTo>
                  <a:pt x="7472172" y="2496312"/>
                </a:lnTo>
                <a:close/>
              </a:path>
              <a:path w="7786370" h="5013960">
                <a:moveTo>
                  <a:pt x="7586472" y="4985004"/>
                </a:moveTo>
                <a:lnTo>
                  <a:pt x="7472172" y="4985004"/>
                </a:lnTo>
                <a:lnTo>
                  <a:pt x="7472172" y="5013960"/>
                </a:lnTo>
                <a:lnTo>
                  <a:pt x="7586472" y="5013960"/>
                </a:lnTo>
                <a:lnTo>
                  <a:pt x="7586472" y="4985004"/>
                </a:lnTo>
                <a:close/>
              </a:path>
              <a:path w="7786370" h="5013960">
                <a:moveTo>
                  <a:pt x="7671816" y="2494788"/>
                </a:moveTo>
                <a:lnTo>
                  <a:pt x="7557516" y="2494788"/>
                </a:lnTo>
                <a:lnTo>
                  <a:pt x="7557516" y="2523744"/>
                </a:lnTo>
                <a:lnTo>
                  <a:pt x="7671816" y="2523744"/>
                </a:lnTo>
                <a:lnTo>
                  <a:pt x="7671816" y="2494788"/>
                </a:lnTo>
                <a:close/>
              </a:path>
              <a:path w="7786370" h="5013960">
                <a:moveTo>
                  <a:pt x="7786116" y="4985004"/>
                </a:moveTo>
                <a:lnTo>
                  <a:pt x="7671816" y="4985004"/>
                </a:lnTo>
                <a:lnTo>
                  <a:pt x="7671816" y="5013960"/>
                </a:lnTo>
                <a:lnTo>
                  <a:pt x="7786116" y="5013960"/>
                </a:lnTo>
                <a:lnTo>
                  <a:pt x="7786116" y="4985004"/>
                </a:lnTo>
                <a:close/>
              </a:path>
            </a:pathLst>
          </a:custGeom>
          <a:solidFill>
            <a:srgbClr val="BEBEBE"/>
          </a:solidFill>
        </p:spPr>
        <p:txBody>
          <a:bodyPr wrap="square" lIns="0" tIns="0" rIns="0" bIns="0" rtlCol="0"/>
          <a:lstStyle/>
          <a:p>
            <a:endParaRPr sz="1588"/>
          </a:p>
        </p:txBody>
      </p:sp>
      <p:sp>
        <p:nvSpPr>
          <p:cNvPr id="75" name="object 75"/>
          <p:cNvSpPr txBox="1"/>
          <p:nvPr/>
        </p:nvSpPr>
        <p:spPr>
          <a:xfrm>
            <a:off x="7535730" y="1161377"/>
            <a:ext cx="2344831" cy="1341680"/>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will</a:t>
            </a:r>
            <a:r>
              <a:rPr sz="1235" b="1" spc="-22"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if and </a:t>
            </a:r>
            <a:r>
              <a:rPr sz="1235" b="1" spc="-9" dirty="0">
                <a:solidFill>
                  <a:srgbClr val="622422"/>
                </a:solidFill>
                <a:latin typeface="Carlito"/>
                <a:cs typeface="Carlito"/>
              </a:rPr>
              <a:t>Why </a:t>
            </a:r>
            <a:r>
              <a:rPr sz="1235" b="1" dirty="0">
                <a:solidFill>
                  <a:srgbClr val="622422"/>
                </a:solidFill>
                <a:latin typeface="Carlito"/>
                <a:cs typeface="Carlito"/>
              </a:rPr>
              <a:t>did it</a:t>
            </a:r>
            <a:r>
              <a:rPr sz="1235" b="1" spc="-106"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Predictive</a:t>
            </a:r>
            <a:r>
              <a:rPr sz="1235" b="1" spc="-31" dirty="0">
                <a:solidFill>
                  <a:srgbClr val="622422"/>
                </a:solidFill>
                <a:latin typeface="Carlito"/>
                <a:cs typeface="Carlito"/>
              </a:rPr>
              <a:t> </a:t>
            </a:r>
            <a:r>
              <a:rPr sz="1235" b="1" dirty="0">
                <a:solidFill>
                  <a:srgbClr val="622422"/>
                </a:solidFill>
                <a:latin typeface="Carlito"/>
                <a:cs typeface="Carlito"/>
              </a:rPr>
              <a:t>Modeling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Simulation/Optimization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Advanced Statistic</a:t>
            </a:r>
            <a:r>
              <a:rPr sz="1235" b="1" spc="-57" dirty="0">
                <a:solidFill>
                  <a:srgbClr val="622422"/>
                </a:solidFill>
                <a:latin typeface="Carlito"/>
                <a:cs typeface="Carlito"/>
              </a:rPr>
              <a:t> </a:t>
            </a:r>
            <a:r>
              <a:rPr sz="1235" b="1" dirty="0">
                <a:solidFill>
                  <a:srgbClr val="622422"/>
                </a:solidFill>
                <a:latin typeface="Carlito"/>
                <a:cs typeface="Carlito"/>
              </a:rPr>
              <a:t>Models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 </a:t>
            </a:r>
            <a:r>
              <a:rPr sz="1235" b="1" dirty="0">
                <a:solidFill>
                  <a:srgbClr val="622422"/>
                </a:solidFill>
                <a:latin typeface="Carlito"/>
                <a:cs typeface="Carlito"/>
              </a:rPr>
              <a:t>Mining </a:t>
            </a:r>
            <a:r>
              <a:rPr sz="1235" b="1" spc="-22" dirty="0">
                <a:solidFill>
                  <a:srgbClr val="622422"/>
                </a:solidFill>
                <a:latin typeface="Carlito"/>
                <a:cs typeface="Carlito"/>
              </a:rPr>
              <a:t>(Text,</a:t>
            </a:r>
            <a:r>
              <a:rPr sz="1235" b="1" spc="-101" dirty="0">
                <a:solidFill>
                  <a:srgbClr val="622422"/>
                </a:solidFill>
                <a:latin typeface="Carlito"/>
                <a:cs typeface="Carlito"/>
              </a:rPr>
              <a:t> </a:t>
            </a:r>
            <a:r>
              <a:rPr sz="1235" b="1" dirty="0">
                <a:solidFill>
                  <a:srgbClr val="622422"/>
                </a:solidFill>
                <a:latin typeface="Carlito"/>
                <a:cs typeface="Carlito"/>
              </a:rPr>
              <a:t>Multimedia)</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a:t>
            </a:r>
            <a:r>
              <a:rPr sz="1235" b="1" spc="-31" dirty="0">
                <a:solidFill>
                  <a:srgbClr val="622422"/>
                </a:solidFill>
                <a:latin typeface="Carlito"/>
                <a:cs typeface="Carlito"/>
              </a:rPr>
              <a:t> </a:t>
            </a:r>
            <a:r>
              <a:rPr sz="1235" b="1" spc="-4" dirty="0">
                <a:solidFill>
                  <a:srgbClr val="622422"/>
                </a:solidFill>
                <a:latin typeface="Carlito"/>
                <a:cs typeface="Carlito"/>
              </a:rPr>
              <a:t>Science</a:t>
            </a:r>
            <a:endParaRPr sz="1235">
              <a:latin typeface="Carlito"/>
              <a:cs typeface="Carlito"/>
            </a:endParaRPr>
          </a:p>
        </p:txBody>
      </p:sp>
      <p:sp>
        <p:nvSpPr>
          <p:cNvPr id="76" name="object 76"/>
          <p:cNvSpPr txBox="1"/>
          <p:nvPr/>
        </p:nvSpPr>
        <p:spPr>
          <a:xfrm>
            <a:off x="8317004" y="3368038"/>
            <a:ext cx="1748678" cy="1151628"/>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dirty="0">
                <a:solidFill>
                  <a:srgbClr val="622422"/>
                </a:solidFill>
                <a:latin typeface="Carlito"/>
                <a:cs typeface="Carlito"/>
              </a:rPr>
              <a:t>Who did that</a:t>
            </a:r>
            <a:r>
              <a:rPr sz="1235" b="1" spc="-71" dirty="0">
                <a:solidFill>
                  <a:srgbClr val="622422"/>
                </a:solidFill>
                <a:latin typeface="Carlito"/>
                <a:cs typeface="Carlito"/>
              </a:rPr>
              <a:t> </a:t>
            </a:r>
            <a:r>
              <a:rPr sz="1235" b="1" spc="-4" dirty="0">
                <a:solidFill>
                  <a:srgbClr val="622422"/>
                </a:solidFill>
                <a:latin typeface="Carlito"/>
                <a:cs typeface="Carlito"/>
              </a:rPr>
              <a:t>task?</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a:t>
            </a:r>
            <a:r>
              <a:rPr sz="1235" b="1" spc="-18" dirty="0">
                <a:solidFill>
                  <a:srgbClr val="622422"/>
                </a:solidFill>
                <a:latin typeface="Carlito"/>
                <a:cs typeface="Carlito"/>
              </a:rPr>
              <a:t> </a:t>
            </a:r>
            <a:r>
              <a:rPr sz="1235" b="1" spc="-4" dirty="0">
                <a:solidFill>
                  <a:srgbClr val="622422"/>
                </a:solidFill>
                <a:latin typeface="Carlito"/>
                <a:cs typeface="Carlito"/>
              </a:rPr>
              <a:t>happened?</a:t>
            </a:r>
            <a:endParaRPr sz="1235">
              <a:latin typeface="Carlito"/>
              <a:cs typeface="Carlito"/>
            </a:endParaRPr>
          </a:p>
          <a:p>
            <a:pPr marL="263913" indent="-253266">
              <a:buFont typeface="Arial"/>
              <a:buChar char="•"/>
              <a:tabLst>
                <a:tab pos="263913" algn="l"/>
                <a:tab pos="264473" algn="l"/>
              </a:tabLst>
            </a:pPr>
            <a:r>
              <a:rPr sz="1235" b="1" dirty="0">
                <a:solidFill>
                  <a:srgbClr val="622422"/>
                </a:solidFill>
                <a:latin typeface="Carlito"/>
                <a:cs typeface="Carlito"/>
              </a:rPr>
              <a:t>Dashboards,</a:t>
            </a:r>
            <a:r>
              <a:rPr sz="1235" b="1" spc="-49" dirty="0">
                <a:solidFill>
                  <a:srgbClr val="622422"/>
                </a:solidFill>
                <a:latin typeface="Carlito"/>
                <a:cs typeface="Carlito"/>
              </a:rPr>
              <a:t> </a:t>
            </a:r>
            <a:r>
              <a:rPr sz="1235" b="1" dirty="0">
                <a:solidFill>
                  <a:srgbClr val="622422"/>
                </a:solidFill>
                <a:latin typeface="Carlito"/>
                <a:cs typeface="Carlito"/>
              </a:rPr>
              <a:t>Alerts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Scorecards</a:t>
            </a:r>
            <a:r>
              <a:rPr sz="1235" b="1" spc="-84" dirty="0">
                <a:solidFill>
                  <a:srgbClr val="622422"/>
                </a:solidFill>
                <a:latin typeface="Carlito"/>
                <a:cs typeface="Carlito"/>
              </a:rPr>
              <a:t> </a:t>
            </a:r>
            <a:r>
              <a:rPr sz="1235" b="1" dirty="0">
                <a:solidFill>
                  <a:srgbClr val="622422"/>
                </a:solidFill>
                <a:latin typeface="Carlito"/>
                <a:cs typeface="Carlito"/>
              </a:rPr>
              <a:t>Monitoring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Slice </a:t>
            </a:r>
            <a:r>
              <a:rPr sz="1235" b="1" dirty="0">
                <a:solidFill>
                  <a:srgbClr val="622422"/>
                </a:solidFill>
                <a:latin typeface="Carlito"/>
                <a:cs typeface="Carlito"/>
              </a:rPr>
              <a:t>&amp; Dice,</a:t>
            </a:r>
            <a:r>
              <a:rPr sz="1235" b="1" spc="-40" dirty="0">
                <a:solidFill>
                  <a:srgbClr val="622422"/>
                </a:solidFill>
                <a:latin typeface="Carlito"/>
                <a:cs typeface="Carlito"/>
              </a:rPr>
              <a:t> </a:t>
            </a:r>
            <a:r>
              <a:rPr sz="1235" b="1" dirty="0">
                <a:solidFill>
                  <a:srgbClr val="622422"/>
                </a:solidFill>
                <a:latin typeface="Carlito"/>
                <a:cs typeface="Carlito"/>
              </a:rPr>
              <a:t>Drilling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Reports</a:t>
            </a:r>
            <a:endParaRPr sz="1235">
              <a:latin typeface="Carlito"/>
              <a:cs typeface="Carlito"/>
            </a:endParaRPr>
          </a:p>
        </p:txBody>
      </p:sp>
      <p:sp>
        <p:nvSpPr>
          <p:cNvPr id="77" name="object 77"/>
          <p:cNvSpPr txBox="1"/>
          <p:nvPr/>
        </p:nvSpPr>
        <p:spPr>
          <a:xfrm>
            <a:off x="9325532" y="5598905"/>
            <a:ext cx="762560" cy="391419"/>
          </a:xfrm>
          <a:prstGeom prst="rect">
            <a:avLst/>
          </a:prstGeom>
        </p:spPr>
        <p:txBody>
          <a:bodyPr vert="horz" wrap="square" lIns="0" tIns="11206" rIns="0" bIns="0" rtlCol="0">
            <a:spAutoFit/>
          </a:bodyPr>
          <a:lstStyle/>
          <a:p>
            <a:pPr marL="115987" indent="-105341">
              <a:spcBef>
                <a:spcPts val="88"/>
              </a:spcBef>
              <a:buFont typeface="Arial"/>
              <a:buChar char="•"/>
              <a:tabLst>
                <a:tab pos="116547" algn="l"/>
              </a:tabLst>
            </a:pPr>
            <a:r>
              <a:rPr sz="1235" b="1" spc="-4" dirty="0">
                <a:solidFill>
                  <a:srgbClr val="622422"/>
                </a:solidFill>
                <a:latin typeface="Carlito"/>
                <a:cs typeface="Carlito"/>
              </a:rPr>
              <a:t>DWH</a:t>
            </a:r>
            <a:endParaRPr sz="1235">
              <a:latin typeface="Carlito"/>
              <a:cs typeface="Carlito"/>
            </a:endParaRPr>
          </a:p>
          <a:p>
            <a:pPr marL="115987" indent="-105341">
              <a:buFont typeface="Arial"/>
              <a:buChar char="•"/>
              <a:tabLst>
                <a:tab pos="116547" algn="l"/>
              </a:tabLst>
            </a:pPr>
            <a:r>
              <a:rPr sz="1235" b="1" spc="-4" dirty="0">
                <a:solidFill>
                  <a:srgbClr val="622422"/>
                </a:solidFill>
                <a:latin typeface="Carlito"/>
                <a:cs typeface="Carlito"/>
              </a:rPr>
              <a:t>Data</a:t>
            </a:r>
            <a:r>
              <a:rPr sz="1235" b="1" spc="-75" dirty="0">
                <a:solidFill>
                  <a:srgbClr val="622422"/>
                </a:solidFill>
                <a:latin typeface="Carlito"/>
                <a:cs typeface="Carlito"/>
              </a:rPr>
              <a:t> </a:t>
            </a:r>
            <a:r>
              <a:rPr sz="1235" b="1" spc="-13" dirty="0">
                <a:solidFill>
                  <a:srgbClr val="622422"/>
                </a:solidFill>
                <a:latin typeface="Carlito"/>
                <a:cs typeface="Carlito"/>
              </a:rPr>
              <a:t>Lake</a:t>
            </a:r>
            <a:endParaRPr sz="1235">
              <a:latin typeface="Carlito"/>
              <a:cs typeface="Carlito"/>
            </a:endParaRPr>
          </a:p>
        </p:txBody>
      </p:sp>
      <p:grpSp>
        <p:nvGrpSpPr>
          <p:cNvPr id="78" name="object 78"/>
          <p:cNvGrpSpPr/>
          <p:nvPr/>
        </p:nvGrpSpPr>
        <p:grpSpPr>
          <a:xfrm>
            <a:off x="2781299" y="977601"/>
            <a:ext cx="6735856" cy="5353610"/>
            <a:chOff x="1272539" y="1107947"/>
            <a:chExt cx="7633970" cy="6067425"/>
          </a:xfrm>
        </p:grpSpPr>
        <p:sp>
          <p:nvSpPr>
            <p:cNvPr id="79" name="object 79"/>
            <p:cNvSpPr/>
            <p:nvPr/>
          </p:nvSpPr>
          <p:spPr>
            <a:xfrm>
              <a:off x="5052060" y="1107947"/>
              <a:ext cx="3854450" cy="6014085"/>
            </a:xfrm>
            <a:custGeom>
              <a:avLst/>
              <a:gdLst/>
              <a:ahLst/>
              <a:cxnLst/>
              <a:rect l="l" t="t" r="r" b="b"/>
              <a:pathLst>
                <a:path w="3854450" h="6014084">
                  <a:moveTo>
                    <a:pt x="3854195" y="5945123"/>
                  </a:moveTo>
                  <a:lnTo>
                    <a:pt x="108203" y="0"/>
                  </a:lnTo>
                  <a:lnTo>
                    <a:pt x="0" y="67055"/>
                  </a:lnTo>
                  <a:lnTo>
                    <a:pt x="3745991" y="6013703"/>
                  </a:lnTo>
                  <a:lnTo>
                    <a:pt x="3854195" y="5945123"/>
                  </a:lnTo>
                  <a:close/>
                </a:path>
              </a:pathLst>
            </a:custGeom>
            <a:solidFill>
              <a:srgbClr val="FFBF00"/>
            </a:solidFill>
          </p:spPr>
          <p:txBody>
            <a:bodyPr wrap="square" lIns="0" tIns="0" rIns="0" bIns="0" rtlCol="0"/>
            <a:lstStyle/>
            <a:p>
              <a:endParaRPr sz="1588"/>
            </a:p>
          </p:txBody>
        </p:sp>
        <p:sp>
          <p:nvSpPr>
            <p:cNvPr id="80" name="object 80"/>
            <p:cNvSpPr/>
            <p:nvPr/>
          </p:nvSpPr>
          <p:spPr>
            <a:xfrm>
              <a:off x="1325879" y="7024115"/>
              <a:ext cx="7527290" cy="127000"/>
            </a:xfrm>
            <a:custGeom>
              <a:avLst/>
              <a:gdLst/>
              <a:ahLst/>
              <a:cxnLst/>
              <a:rect l="l" t="t" r="r" b="b"/>
              <a:pathLst>
                <a:path w="7527290" h="127000">
                  <a:moveTo>
                    <a:pt x="7527035" y="126491"/>
                  </a:moveTo>
                  <a:lnTo>
                    <a:pt x="7527035" y="0"/>
                  </a:lnTo>
                  <a:lnTo>
                    <a:pt x="0" y="0"/>
                  </a:lnTo>
                  <a:lnTo>
                    <a:pt x="0" y="126491"/>
                  </a:lnTo>
                  <a:lnTo>
                    <a:pt x="7527035" y="126491"/>
                  </a:lnTo>
                  <a:close/>
                </a:path>
              </a:pathLst>
            </a:custGeom>
            <a:solidFill>
              <a:srgbClr val="365F91"/>
            </a:solidFill>
          </p:spPr>
          <p:txBody>
            <a:bodyPr wrap="square" lIns="0" tIns="0" rIns="0" bIns="0" rtlCol="0"/>
            <a:lstStyle/>
            <a:p>
              <a:endParaRPr sz="1588"/>
            </a:p>
          </p:txBody>
        </p:sp>
        <p:sp>
          <p:nvSpPr>
            <p:cNvPr id="81" name="object 81"/>
            <p:cNvSpPr/>
            <p:nvPr/>
          </p:nvSpPr>
          <p:spPr>
            <a:xfrm>
              <a:off x="1272539" y="1107947"/>
              <a:ext cx="3888104" cy="6067425"/>
            </a:xfrm>
            <a:custGeom>
              <a:avLst/>
              <a:gdLst/>
              <a:ahLst/>
              <a:cxnLst/>
              <a:rect l="l" t="t" r="r" b="b"/>
              <a:pathLst>
                <a:path w="3888104" h="6067425">
                  <a:moveTo>
                    <a:pt x="3887723" y="67055"/>
                  </a:moveTo>
                  <a:lnTo>
                    <a:pt x="3779519" y="0"/>
                  </a:lnTo>
                  <a:lnTo>
                    <a:pt x="0" y="5999987"/>
                  </a:lnTo>
                  <a:lnTo>
                    <a:pt x="106679" y="6067043"/>
                  </a:lnTo>
                  <a:lnTo>
                    <a:pt x="3887723" y="67055"/>
                  </a:lnTo>
                  <a:close/>
                </a:path>
              </a:pathLst>
            </a:custGeom>
            <a:solidFill>
              <a:srgbClr val="00AF4F"/>
            </a:solidFill>
          </p:spPr>
          <p:txBody>
            <a:bodyPr wrap="square" lIns="0" tIns="0" rIns="0" bIns="0" rtlCol="0"/>
            <a:lstStyle/>
            <a:p>
              <a:endParaRPr sz="1588"/>
            </a:p>
          </p:txBody>
        </p:sp>
      </p:grpSp>
      <p:sp>
        <p:nvSpPr>
          <p:cNvPr id="82" name="Date Placeholder 81">
            <a:extLst>
              <a:ext uri="{FF2B5EF4-FFF2-40B4-BE49-F238E27FC236}">
                <a16:creationId xmlns:a16="http://schemas.microsoft.com/office/drawing/2014/main" id="{BCC45AF0-9D56-45AC-BEB0-A297B3DB6564}"/>
              </a:ext>
            </a:extLst>
          </p:cNvPr>
          <p:cNvSpPr>
            <a:spLocks noGrp="1"/>
          </p:cNvSpPr>
          <p:nvPr>
            <p:ph type="dt" sz="half" idx="10"/>
          </p:nvPr>
        </p:nvSpPr>
        <p:spPr/>
        <p:txBody>
          <a:bodyPr/>
          <a:lstStyle/>
          <a:p>
            <a:fld id="{61DC5510-BF9B-4155-AF5D-49B6387B6ADA}" type="datetime1">
              <a:rPr lang="en-IN" smtClean="0"/>
              <a:t>28-05-2023</a:t>
            </a:fld>
            <a:endParaRPr lang="en-IN"/>
          </a:p>
        </p:txBody>
      </p:sp>
      <p:sp>
        <p:nvSpPr>
          <p:cNvPr id="83" name="Slide Number Placeholder 82">
            <a:extLst>
              <a:ext uri="{FF2B5EF4-FFF2-40B4-BE49-F238E27FC236}">
                <a16:creationId xmlns:a16="http://schemas.microsoft.com/office/drawing/2014/main" id="{2D8E0E86-EA95-4BF7-B0C0-C8DAA84572ED}"/>
              </a:ext>
            </a:extLst>
          </p:cNvPr>
          <p:cNvSpPr>
            <a:spLocks noGrp="1"/>
          </p:cNvSpPr>
          <p:nvPr>
            <p:ph type="sldNum" sz="quarter" idx="12"/>
          </p:nvPr>
        </p:nvSpPr>
        <p:spPr/>
        <p:txBody>
          <a:bodyPr/>
          <a:lstStyle/>
          <a:p>
            <a:fld id="{7A613731-0A97-402F-B7BA-9ACABA9B0893}" type="slidenum">
              <a:rPr lang="en-IN" smtClean="0"/>
              <a:t>102</a:t>
            </a:fld>
            <a:endParaRPr lang="en-I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650" y="519055"/>
            <a:ext cx="6690471" cy="500232"/>
          </a:xfrm>
          <a:prstGeom prst="rect">
            <a:avLst/>
          </a:prstGeom>
        </p:spPr>
        <p:txBody>
          <a:bodyPr vert="horz" wrap="square" lIns="0" tIns="11206" rIns="0" bIns="0" rtlCol="0" anchor="ctr">
            <a:spAutoFit/>
          </a:bodyPr>
          <a:lstStyle/>
          <a:p>
            <a:pPr marL="11206">
              <a:lnSpc>
                <a:spcPct val="100000"/>
              </a:lnSpc>
              <a:spcBef>
                <a:spcPts val="88"/>
              </a:spcBef>
            </a:pPr>
            <a:r>
              <a:rPr sz="3177" dirty="0"/>
              <a:t>Big </a:t>
            </a:r>
            <a:r>
              <a:rPr sz="3177" spc="-18" dirty="0"/>
              <a:t>Data </a:t>
            </a:r>
            <a:r>
              <a:rPr sz="3177" spc="-22" dirty="0"/>
              <a:t>for </a:t>
            </a:r>
            <a:r>
              <a:rPr sz="3177" spc="-4" dirty="0"/>
              <a:t>Business </a:t>
            </a:r>
            <a:r>
              <a:rPr sz="3177" dirty="0"/>
              <a:t>Analytics</a:t>
            </a:r>
            <a:r>
              <a:rPr sz="3177" spc="31" dirty="0"/>
              <a:t> </a:t>
            </a:r>
            <a:r>
              <a:rPr sz="3177" spc="-13" dirty="0"/>
              <a:t>Platform</a:t>
            </a:r>
            <a:endParaRPr sz="3177"/>
          </a:p>
        </p:txBody>
      </p:sp>
      <p:sp>
        <p:nvSpPr>
          <p:cNvPr id="3" name="object 3"/>
          <p:cNvSpPr txBox="1"/>
          <p:nvPr/>
        </p:nvSpPr>
        <p:spPr>
          <a:xfrm>
            <a:off x="4889797" y="5526496"/>
            <a:ext cx="2429996" cy="256480"/>
          </a:xfrm>
          <a:prstGeom prst="rect">
            <a:avLst/>
          </a:prstGeom>
        </p:spPr>
        <p:txBody>
          <a:bodyPr vert="horz" wrap="square" lIns="0" tIns="0" rIns="0" bIns="0" rtlCol="0">
            <a:spAutoFit/>
          </a:bodyPr>
          <a:lstStyle/>
          <a:p>
            <a:pPr>
              <a:lnSpc>
                <a:spcPts val="1955"/>
              </a:lnSpc>
            </a:pPr>
            <a:r>
              <a:rPr sz="1765" b="1" dirty="0">
                <a:latin typeface="Arial"/>
                <a:cs typeface="Arial"/>
              </a:rPr>
              <a:t>Big Data</a:t>
            </a:r>
            <a:r>
              <a:rPr sz="1765" b="1" spc="-62" dirty="0">
                <a:latin typeface="Arial"/>
                <a:cs typeface="Arial"/>
              </a:rPr>
              <a:t> </a:t>
            </a:r>
            <a:r>
              <a:rPr sz="1765" b="1" spc="-4" dirty="0">
                <a:latin typeface="Arial"/>
                <a:cs typeface="Arial"/>
              </a:rPr>
              <a:t>Infrastructure</a:t>
            </a:r>
            <a:endParaRPr sz="1765">
              <a:latin typeface="Arial"/>
              <a:cs typeface="Arial"/>
            </a:endParaRPr>
          </a:p>
        </p:txBody>
      </p:sp>
      <p:grpSp>
        <p:nvGrpSpPr>
          <p:cNvPr id="4" name="object 4"/>
          <p:cNvGrpSpPr/>
          <p:nvPr/>
        </p:nvGrpSpPr>
        <p:grpSpPr>
          <a:xfrm>
            <a:off x="3060998" y="5499846"/>
            <a:ext cx="6091518" cy="685800"/>
            <a:chOff x="1589531" y="6233159"/>
            <a:chExt cx="6903720" cy="777240"/>
          </a:xfrm>
        </p:grpSpPr>
        <p:sp>
          <p:nvSpPr>
            <p:cNvPr id="5" name="object 5"/>
            <p:cNvSpPr/>
            <p:nvPr/>
          </p:nvSpPr>
          <p:spPr>
            <a:xfrm>
              <a:off x="1589531" y="6233159"/>
              <a:ext cx="6903720" cy="777240"/>
            </a:xfrm>
            <a:custGeom>
              <a:avLst/>
              <a:gdLst/>
              <a:ahLst/>
              <a:cxnLst/>
              <a:rect l="l" t="t" r="r" b="b"/>
              <a:pathLst>
                <a:path w="6903720" h="777240">
                  <a:moveTo>
                    <a:pt x="6903719" y="777239"/>
                  </a:moveTo>
                  <a:lnTo>
                    <a:pt x="6903719" y="0"/>
                  </a:lnTo>
                  <a:lnTo>
                    <a:pt x="0" y="0"/>
                  </a:lnTo>
                  <a:lnTo>
                    <a:pt x="0" y="777239"/>
                  </a:lnTo>
                  <a:lnTo>
                    <a:pt x="6903719" y="777239"/>
                  </a:lnTo>
                  <a:close/>
                </a:path>
              </a:pathLst>
            </a:custGeom>
            <a:solidFill>
              <a:srgbClr val="C6D9F1"/>
            </a:solidFill>
          </p:spPr>
          <p:txBody>
            <a:bodyPr wrap="square" lIns="0" tIns="0" rIns="0" bIns="0" rtlCol="0"/>
            <a:lstStyle/>
            <a:p>
              <a:endParaRPr sz="1588"/>
            </a:p>
          </p:txBody>
        </p:sp>
        <p:sp>
          <p:nvSpPr>
            <p:cNvPr id="6" name="object 6"/>
            <p:cNvSpPr/>
            <p:nvPr/>
          </p:nvSpPr>
          <p:spPr>
            <a:xfrm>
              <a:off x="1764627" y="6562160"/>
              <a:ext cx="6602730" cy="333375"/>
            </a:xfrm>
            <a:custGeom>
              <a:avLst/>
              <a:gdLst/>
              <a:ahLst/>
              <a:cxnLst/>
              <a:rect l="l" t="t" r="r" b="b"/>
              <a:pathLst>
                <a:path w="6602730" h="333375">
                  <a:moveTo>
                    <a:pt x="2926" y="11138"/>
                  </a:moveTo>
                  <a:lnTo>
                    <a:pt x="1117" y="12376"/>
                  </a:lnTo>
                  <a:lnTo>
                    <a:pt x="0" y="14064"/>
                  </a:lnTo>
                  <a:lnTo>
                    <a:pt x="2926" y="11138"/>
                  </a:lnTo>
                  <a:close/>
                </a:path>
                <a:path w="6602730" h="333375">
                  <a:moveTo>
                    <a:pt x="6569169" y="466"/>
                  </a:moveTo>
                  <a:lnTo>
                    <a:pt x="6568700" y="136"/>
                  </a:lnTo>
                  <a:lnTo>
                    <a:pt x="6568053" y="0"/>
                  </a:lnTo>
                  <a:lnTo>
                    <a:pt x="6568604" y="183"/>
                  </a:lnTo>
                  <a:lnTo>
                    <a:pt x="6569169" y="466"/>
                  </a:lnTo>
                  <a:close/>
                </a:path>
                <a:path w="6602730" h="333375">
                  <a:moveTo>
                    <a:pt x="6590108" y="18471"/>
                  </a:moveTo>
                  <a:lnTo>
                    <a:pt x="6589940" y="18214"/>
                  </a:lnTo>
                  <a:lnTo>
                    <a:pt x="6589940" y="18471"/>
                  </a:lnTo>
                  <a:lnTo>
                    <a:pt x="6590108" y="18471"/>
                  </a:lnTo>
                  <a:close/>
                </a:path>
                <a:path w="6602730" h="333375">
                  <a:moveTo>
                    <a:pt x="6596074" y="27615"/>
                  </a:moveTo>
                  <a:close/>
                </a:path>
                <a:path w="6602730" h="333375">
                  <a:moveTo>
                    <a:pt x="6597912" y="30663"/>
                  </a:moveTo>
                  <a:lnTo>
                    <a:pt x="6597846" y="30330"/>
                  </a:lnTo>
                  <a:lnTo>
                    <a:pt x="6597560" y="29892"/>
                  </a:lnTo>
                  <a:lnTo>
                    <a:pt x="6597560" y="30663"/>
                  </a:lnTo>
                  <a:lnTo>
                    <a:pt x="6597912" y="30663"/>
                  </a:lnTo>
                  <a:close/>
                </a:path>
                <a:path w="6602730" h="333375">
                  <a:moveTo>
                    <a:pt x="6602132" y="277552"/>
                  </a:moveTo>
                  <a:lnTo>
                    <a:pt x="6602132" y="52000"/>
                  </a:lnTo>
                  <a:lnTo>
                    <a:pt x="6602060" y="51633"/>
                  </a:lnTo>
                  <a:lnTo>
                    <a:pt x="6600636" y="285116"/>
                  </a:lnTo>
                  <a:lnTo>
                    <a:pt x="6602132" y="277552"/>
                  </a:lnTo>
                  <a:close/>
                </a:path>
                <a:path w="6602730" h="333375">
                  <a:moveTo>
                    <a:pt x="6598426" y="296288"/>
                  </a:moveTo>
                  <a:lnTo>
                    <a:pt x="6597560" y="298887"/>
                  </a:lnTo>
                  <a:lnTo>
                    <a:pt x="6595907" y="302192"/>
                  </a:lnTo>
                  <a:lnTo>
                    <a:pt x="6597846" y="299221"/>
                  </a:lnTo>
                  <a:lnTo>
                    <a:pt x="6598426" y="296288"/>
                  </a:lnTo>
                  <a:close/>
                </a:path>
                <a:path w="6602730" h="333375">
                  <a:moveTo>
                    <a:pt x="6590425" y="310594"/>
                  </a:moveTo>
                  <a:lnTo>
                    <a:pt x="6589940" y="311079"/>
                  </a:lnTo>
                  <a:lnTo>
                    <a:pt x="6589387" y="312185"/>
                  </a:lnTo>
                  <a:lnTo>
                    <a:pt x="6590425" y="310594"/>
                  </a:lnTo>
                  <a:close/>
                </a:path>
                <a:path w="6602730" h="333375">
                  <a:moveTo>
                    <a:pt x="6587563" y="314980"/>
                  </a:moveTo>
                  <a:lnTo>
                    <a:pt x="6583568" y="318975"/>
                  </a:lnTo>
                  <a:lnTo>
                    <a:pt x="6586130" y="317176"/>
                  </a:lnTo>
                  <a:lnTo>
                    <a:pt x="6587563" y="314980"/>
                  </a:lnTo>
                  <a:close/>
                </a:path>
                <a:path w="6602730" h="333375">
                  <a:moveTo>
                    <a:pt x="6580481" y="321143"/>
                  </a:moveTo>
                  <a:lnTo>
                    <a:pt x="6579272" y="321747"/>
                  </a:lnTo>
                  <a:lnTo>
                    <a:pt x="6578451" y="322568"/>
                  </a:lnTo>
                  <a:lnTo>
                    <a:pt x="6580481" y="321143"/>
                  </a:lnTo>
                  <a:close/>
                </a:path>
                <a:path w="6602730" h="333375">
                  <a:moveTo>
                    <a:pt x="6576712" y="323789"/>
                  </a:moveTo>
                  <a:lnTo>
                    <a:pt x="6571652" y="326319"/>
                  </a:lnTo>
                  <a:lnTo>
                    <a:pt x="6570128" y="327843"/>
                  </a:lnTo>
                  <a:lnTo>
                    <a:pt x="6565556" y="329367"/>
                  </a:lnTo>
                  <a:lnTo>
                    <a:pt x="6559460" y="330891"/>
                  </a:lnTo>
                  <a:lnTo>
                    <a:pt x="6551840" y="332415"/>
                  </a:lnTo>
                  <a:lnTo>
                    <a:pt x="6551840" y="332975"/>
                  </a:lnTo>
                  <a:lnTo>
                    <a:pt x="6568700" y="329415"/>
                  </a:lnTo>
                  <a:lnTo>
                    <a:pt x="6576712" y="323789"/>
                  </a:lnTo>
                  <a:close/>
                </a:path>
              </a:pathLst>
            </a:custGeom>
            <a:solidFill>
              <a:srgbClr val="FFFFCC"/>
            </a:solidFill>
          </p:spPr>
          <p:txBody>
            <a:bodyPr wrap="square" lIns="0" tIns="0" rIns="0" bIns="0" rtlCol="0"/>
            <a:lstStyle/>
            <a:p>
              <a:endParaRPr sz="1588"/>
            </a:p>
          </p:txBody>
        </p:sp>
        <p:sp>
          <p:nvSpPr>
            <p:cNvPr id="7" name="object 7"/>
            <p:cNvSpPr/>
            <p:nvPr/>
          </p:nvSpPr>
          <p:spPr>
            <a:xfrm>
              <a:off x="1744980" y="6553200"/>
              <a:ext cx="6628130" cy="342900"/>
            </a:xfrm>
            <a:custGeom>
              <a:avLst/>
              <a:gdLst/>
              <a:ahLst/>
              <a:cxnLst/>
              <a:rect l="l" t="t" r="r" b="b"/>
              <a:pathLst>
                <a:path w="6628130" h="342900">
                  <a:moveTo>
                    <a:pt x="6589774" y="4571"/>
                  </a:moveTo>
                  <a:lnTo>
                    <a:pt x="6579107" y="1523"/>
                  </a:lnTo>
                  <a:lnTo>
                    <a:pt x="6571488" y="0"/>
                  </a:lnTo>
                  <a:lnTo>
                    <a:pt x="60960" y="0"/>
                  </a:lnTo>
                  <a:lnTo>
                    <a:pt x="54864" y="1524"/>
                  </a:lnTo>
                  <a:lnTo>
                    <a:pt x="47243" y="1524"/>
                  </a:lnTo>
                  <a:lnTo>
                    <a:pt x="38100" y="4572"/>
                  </a:lnTo>
                  <a:lnTo>
                    <a:pt x="36576" y="4572"/>
                  </a:lnTo>
                  <a:lnTo>
                    <a:pt x="36576" y="6096"/>
                  </a:lnTo>
                  <a:lnTo>
                    <a:pt x="27432" y="10668"/>
                  </a:lnTo>
                  <a:lnTo>
                    <a:pt x="25908" y="10668"/>
                  </a:lnTo>
                  <a:lnTo>
                    <a:pt x="18288" y="18288"/>
                  </a:lnTo>
                  <a:lnTo>
                    <a:pt x="16764" y="18288"/>
                  </a:lnTo>
                  <a:lnTo>
                    <a:pt x="4572" y="36576"/>
                  </a:lnTo>
                  <a:lnTo>
                    <a:pt x="4571" y="38100"/>
                  </a:lnTo>
                  <a:lnTo>
                    <a:pt x="1524" y="48768"/>
                  </a:lnTo>
                  <a:lnTo>
                    <a:pt x="0" y="54864"/>
                  </a:lnTo>
                  <a:lnTo>
                    <a:pt x="0" y="60960"/>
                  </a:lnTo>
                  <a:lnTo>
                    <a:pt x="4571" y="61155"/>
                  </a:lnTo>
                  <a:lnTo>
                    <a:pt x="4572" y="53338"/>
                  </a:lnTo>
                  <a:lnTo>
                    <a:pt x="6095" y="45719"/>
                  </a:lnTo>
                  <a:lnTo>
                    <a:pt x="7619" y="41147"/>
                  </a:lnTo>
                  <a:lnTo>
                    <a:pt x="13715" y="28955"/>
                  </a:lnTo>
                  <a:lnTo>
                    <a:pt x="27432" y="15239"/>
                  </a:lnTo>
                  <a:lnTo>
                    <a:pt x="33527" y="12191"/>
                  </a:lnTo>
                  <a:lnTo>
                    <a:pt x="35051" y="10667"/>
                  </a:lnTo>
                  <a:lnTo>
                    <a:pt x="38100" y="9143"/>
                  </a:lnTo>
                  <a:lnTo>
                    <a:pt x="47244" y="6095"/>
                  </a:lnTo>
                  <a:lnTo>
                    <a:pt x="59435" y="4571"/>
                  </a:lnTo>
                  <a:lnTo>
                    <a:pt x="6589774" y="4571"/>
                  </a:lnTo>
                  <a:close/>
                </a:path>
                <a:path w="6628130" h="342900">
                  <a:moveTo>
                    <a:pt x="6571487" y="342899"/>
                  </a:moveTo>
                  <a:lnTo>
                    <a:pt x="6571487" y="342116"/>
                  </a:lnTo>
                  <a:lnTo>
                    <a:pt x="4571" y="61155"/>
                  </a:lnTo>
                  <a:lnTo>
                    <a:pt x="4571" y="295655"/>
                  </a:lnTo>
                  <a:lnTo>
                    <a:pt x="6095" y="295655"/>
                  </a:lnTo>
                  <a:lnTo>
                    <a:pt x="6095" y="301751"/>
                  </a:lnTo>
                  <a:lnTo>
                    <a:pt x="7619" y="301751"/>
                  </a:lnTo>
                  <a:lnTo>
                    <a:pt x="7619" y="306323"/>
                  </a:lnTo>
                  <a:lnTo>
                    <a:pt x="9143" y="306323"/>
                  </a:lnTo>
                  <a:lnTo>
                    <a:pt x="9143" y="309371"/>
                  </a:lnTo>
                  <a:lnTo>
                    <a:pt x="10667" y="309371"/>
                  </a:lnTo>
                  <a:lnTo>
                    <a:pt x="10667" y="312419"/>
                  </a:lnTo>
                  <a:lnTo>
                    <a:pt x="12191" y="312419"/>
                  </a:lnTo>
                  <a:lnTo>
                    <a:pt x="12191" y="315467"/>
                  </a:lnTo>
                  <a:lnTo>
                    <a:pt x="13715" y="315467"/>
                  </a:lnTo>
                  <a:lnTo>
                    <a:pt x="13715" y="318515"/>
                  </a:lnTo>
                  <a:lnTo>
                    <a:pt x="15239" y="318515"/>
                  </a:lnTo>
                  <a:lnTo>
                    <a:pt x="28955" y="332231"/>
                  </a:lnTo>
                  <a:lnTo>
                    <a:pt x="38100" y="336803"/>
                  </a:lnTo>
                  <a:lnTo>
                    <a:pt x="47244" y="339851"/>
                  </a:lnTo>
                  <a:lnTo>
                    <a:pt x="54863" y="341375"/>
                  </a:lnTo>
                  <a:lnTo>
                    <a:pt x="6571487" y="342899"/>
                  </a:lnTo>
                  <a:close/>
                </a:path>
                <a:path w="6628130" h="342900">
                  <a:moveTo>
                    <a:pt x="6621780" y="310896"/>
                  </a:moveTo>
                  <a:lnTo>
                    <a:pt x="6621779" y="36574"/>
                  </a:lnTo>
                  <a:lnTo>
                    <a:pt x="6589776" y="6096"/>
                  </a:lnTo>
                  <a:lnTo>
                    <a:pt x="6589776" y="4572"/>
                  </a:lnTo>
                  <a:lnTo>
                    <a:pt x="6568439" y="4571"/>
                  </a:lnTo>
                  <a:lnTo>
                    <a:pt x="6579108" y="6095"/>
                  </a:lnTo>
                  <a:lnTo>
                    <a:pt x="6588251" y="9143"/>
                  </a:lnTo>
                  <a:lnTo>
                    <a:pt x="6597395" y="13715"/>
                  </a:lnTo>
                  <a:lnTo>
                    <a:pt x="6600444" y="16763"/>
                  </a:lnTo>
                  <a:lnTo>
                    <a:pt x="6603491" y="18287"/>
                  </a:lnTo>
                  <a:lnTo>
                    <a:pt x="6609587" y="24383"/>
                  </a:lnTo>
                  <a:lnTo>
                    <a:pt x="6609587" y="27431"/>
                  </a:lnTo>
                  <a:lnTo>
                    <a:pt x="6611111" y="27431"/>
                  </a:lnTo>
                  <a:lnTo>
                    <a:pt x="6614159" y="30479"/>
                  </a:lnTo>
                  <a:lnTo>
                    <a:pt x="6614159" y="33527"/>
                  </a:lnTo>
                  <a:lnTo>
                    <a:pt x="6615683" y="33527"/>
                  </a:lnTo>
                  <a:lnTo>
                    <a:pt x="6615683" y="36575"/>
                  </a:lnTo>
                  <a:lnTo>
                    <a:pt x="6617207" y="36575"/>
                  </a:lnTo>
                  <a:lnTo>
                    <a:pt x="6617207" y="39623"/>
                  </a:lnTo>
                  <a:lnTo>
                    <a:pt x="6618731" y="39623"/>
                  </a:lnTo>
                  <a:lnTo>
                    <a:pt x="6618731" y="44195"/>
                  </a:lnTo>
                  <a:lnTo>
                    <a:pt x="6620255" y="44195"/>
                  </a:lnTo>
                  <a:lnTo>
                    <a:pt x="6620255" y="48767"/>
                  </a:lnTo>
                  <a:lnTo>
                    <a:pt x="6621779" y="48767"/>
                  </a:lnTo>
                  <a:lnTo>
                    <a:pt x="6621779" y="310897"/>
                  </a:lnTo>
                  <a:close/>
                </a:path>
                <a:path w="6628130" h="342900">
                  <a:moveTo>
                    <a:pt x="6621779" y="310897"/>
                  </a:moveTo>
                  <a:lnTo>
                    <a:pt x="6621779" y="48767"/>
                  </a:lnTo>
                  <a:lnTo>
                    <a:pt x="6620255" y="298703"/>
                  </a:lnTo>
                  <a:lnTo>
                    <a:pt x="6617207" y="307847"/>
                  </a:lnTo>
                  <a:lnTo>
                    <a:pt x="6612635" y="316991"/>
                  </a:lnTo>
                  <a:lnTo>
                    <a:pt x="6609587" y="320039"/>
                  </a:lnTo>
                  <a:lnTo>
                    <a:pt x="6608063" y="323087"/>
                  </a:lnTo>
                  <a:lnTo>
                    <a:pt x="6601967" y="329183"/>
                  </a:lnTo>
                  <a:lnTo>
                    <a:pt x="6598919" y="330707"/>
                  </a:lnTo>
                  <a:lnTo>
                    <a:pt x="6597395" y="332231"/>
                  </a:lnTo>
                  <a:lnTo>
                    <a:pt x="6591299" y="335279"/>
                  </a:lnTo>
                  <a:lnTo>
                    <a:pt x="6589774" y="336803"/>
                  </a:lnTo>
                  <a:lnTo>
                    <a:pt x="6585203" y="338327"/>
                  </a:lnTo>
                  <a:lnTo>
                    <a:pt x="6579107" y="339851"/>
                  </a:lnTo>
                  <a:lnTo>
                    <a:pt x="6571487" y="341375"/>
                  </a:lnTo>
                  <a:lnTo>
                    <a:pt x="6571488" y="342116"/>
                  </a:lnTo>
                  <a:lnTo>
                    <a:pt x="6589777" y="342899"/>
                  </a:lnTo>
                  <a:lnTo>
                    <a:pt x="6600444" y="336804"/>
                  </a:lnTo>
                  <a:lnTo>
                    <a:pt x="6609588" y="329184"/>
                  </a:lnTo>
                  <a:lnTo>
                    <a:pt x="6617208" y="320040"/>
                  </a:lnTo>
                  <a:lnTo>
                    <a:pt x="6621779" y="310897"/>
                  </a:lnTo>
                  <a:close/>
                </a:path>
                <a:path w="6628130" h="342900">
                  <a:moveTo>
                    <a:pt x="6626352" y="298704"/>
                  </a:moveTo>
                  <a:lnTo>
                    <a:pt x="6626352" y="48768"/>
                  </a:lnTo>
                  <a:lnTo>
                    <a:pt x="6623304" y="38100"/>
                  </a:lnTo>
                  <a:lnTo>
                    <a:pt x="6621780" y="38100"/>
                  </a:lnTo>
                  <a:lnTo>
                    <a:pt x="6621780" y="309372"/>
                  </a:lnTo>
                  <a:lnTo>
                    <a:pt x="6623304" y="309372"/>
                  </a:lnTo>
                  <a:lnTo>
                    <a:pt x="6626352" y="298704"/>
                  </a:lnTo>
                  <a:close/>
                </a:path>
                <a:path w="6628130" h="342900">
                  <a:moveTo>
                    <a:pt x="6627876" y="286512"/>
                  </a:moveTo>
                  <a:lnTo>
                    <a:pt x="6627876" y="60960"/>
                  </a:lnTo>
                  <a:lnTo>
                    <a:pt x="6626352" y="54864"/>
                  </a:lnTo>
                  <a:lnTo>
                    <a:pt x="6626352" y="292608"/>
                  </a:lnTo>
                  <a:lnTo>
                    <a:pt x="6627876" y="286512"/>
                  </a:lnTo>
                  <a:close/>
                </a:path>
              </a:pathLst>
            </a:custGeom>
            <a:solidFill>
              <a:srgbClr val="000000"/>
            </a:solidFill>
          </p:spPr>
          <p:txBody>
            <a:bodyPr wrap="square" lIns="0" tIns="0" rIns="0" bIns="0" rtlCol="0"/>
            <a:lstStyle/>
            <a:p>
              <a:endParaRPr sz="1588"/>
            </a:p>
          </p:txBody>
        </p:sp>
        <p:sp>
          <p:nvSpPr>
            <p:cNvPr id="8" name="object 8"/>
            <p:cNvSpPr/>
            <p:nvPr/>
          </p:nvSpPr>
          <p:spPr>
            <a:xfrm>
              <a:off x="1749551" y="6557771"/>
              <a:ext cx="6617334" cy="338455"/>
            </a:xfrm>
            <a:custGeom>
              <a:avLst/>
              <a:gdLst/>
              <a:ahLst/>
              <a:cxnLst/>
              <a:rect l="l" t="t" r="r" b="b"/>
              <a:pathLst>
                <a:path w="6617334" h="338454">
                  <a:moveTo>
                    <a:pt x="6617207" y="281939"/>
                  </a:moveTo>
                  <a:lnTo>
                    <a:pt x="6617207" y="56387"/>
                  </a:lnTo>
                  <a:lnTo>
                    <a:pt x="6612921" y="34718"/>
                  </a:lnTo>
                  <a:lnTo>
                    <a:pt x="6601205" y="16763"/>
                  </a:lnTo>
                  <a:lnTo>
                    <a:pt x="6583775" y="4524"/>
                  </a:lnTo>
                  <a:lnTo>
                    <a:pt x="6562343" y="0"/>
                  </a:lnTo>
                  <a:lnTo>
                    <a:pt x="56387" y="0"/>
                  </a:lnTo>
                  <a:lnTo>
                    <a:pt x="34075" y="4524"/>
                  </a:lnTo>
                  <a:lnTo>
                    <a:pt x="16192" y="16763"/>
                  </a:lnTo>
                  <a:lnTo>
                    <a:pt x="4310" y="34718"/>
                  </a:lnTo>
                  <a:lnTo>
                    <a:pt x="0" y="56387"/>
                  </a:lnTo>
                  <a:lnTo>
                    <a:pt x="0" y="281939"/>
                  </a:lnTo>
                  <a:lnTo>
                    <a:pt x="4310" y="303609"/>
                  </a:lnTo>
                  <a:lnTo>
                    <a:pt x="16192" y="321563"/>
                  </a:lnTo>
                  <a:lnTo>
                    <a:pt x="34075" y="333803"/>
                  </a:lnTo>
                  <a:lnTo>
                    <a:pt x="56387" y="338327"/>
                  </a:lnTo>
                  <a:lnTo>
                    <a:pt x="6562343" y="338327"/>
                  </a:lnTo>
                  <a:lnTo>
                    <a:pt x="6583775" y="333803"/>
                  </a:lnTo>
                  <a:lnTo>
                    <a:pt x="6601205" y="321563"/>
                  </a:lnTo>
                  <a:lnTo>
                    <a:pt x="6612921" y="303609"/>
                  </a:lnTo>
                  <a:lnTo>
                    <a:pt x="6617207" y="281939"/>
                  </a:lnTo>
                  <a:close/>
                </a:path>
              </a:pathLst>
            </a:custGeom>
            <a:solidFill>
              <a:srgbClr val="FFFFCC"/>
            </a:solidFill>
          </p:spPr>
          <p:txBody>
            <a:bodyPr wrap="square" lIns="0" tIns="0" rIns="0" bIns="0" rtlCol="0"/>
            <a:lstStyle/>
            <a:p>
              <a:endParaRPr sz="1588"/>
            </a:p>
          </p:txBody>
        </p:sp>
        <p:sp>
          <p:nvSpPr>
            <p:cNvPr id="9" name="object 9"/>
            <p:cNvSpPr/>
            <p:nvPr/>
          </p:nvSpPr>
          <p:spPr>
            <a:xfrm>
              <a:off x="1744980" y="6553200"/>
              <a:ext cx="6628130" cy="347980"/>
            </a:xfrm>
            <a:custGeom>
              <a:avLst/>
              <a:gdLst/>
              <a:ahLst/>
              <a:cxnLst/>
              <a:rect l="l" t="t" r="r" b="b"/>
              <a:pathLst>
                <a:path w="6628130" h="347979">
                  <a:moveTo>
                    <a:pt x="4572" y="309372"/>
                  </a:moveTo>
                  <a:lnTo>
                    <a:pt x="4572" y="38100"/>
                  </a:lnTo>
                  <a:lnTo>
                    <a:pt x="1524" y="48768"/>
                  </a:lnTo>
                  <a:lnTo>
                    <a:pt x="0" y="54864"/>
                  </a:lnTo>
                  <a:lnTo>
                    <a:pt x="0" y="292608"/>
                  </a:lnTo>
                  <a:lnTo>
                    <a:pt x="1524" y="298704"/>
                  </a:lnTo>
                  <a:lnTo>
                    <a:pt x="4572" y="309372"/>
                  </a:lnTo>
                  <a:close/>
                </a:path>
                <a:path w="6628130" h="347979">
                  <a:moveTo>
                    <a:pt x="6621780" y="310896"/>
                  </a:moveTo>
                  <a:lnTo>
                    <a:pt x="6621780" y="36576"/>
                  </a:lnTo>
                  <a:lnTo>
                    <a:pt x="6617208" y="27432"/>
                  </a:lnTo>
                  <a:lnTo>
                    <a:pt x="6609588" y="18288"/>
                  </a:lnTo>
                  <a:lnTo>
                    <a:pt x="6600444" y="10668"/>
                  </a:lnTo>
                  <a:lnTo>
                    <a:pt x="6589776" y="6096"/>
                  </a:lnTo>
                  <a:lnTo>
                    <a:pt x="6589776" y="4572"/>
                  </a:lnTo>
                  <a:lnTo>
                    <a:pt x="6579108" y="1524"/>
                  </a:lnTo>
                  <a:lnTo>
                    <a:pt x="6571488" y="0"/>
                  </a:lnTo>
                  <a:lnTo>
                    <a:pt x="60960" y="0"/>
                  </a:lnTo>
                  <a:lnTo>
                    <a:pt x="54864" y="1524"/>
                  </a:lnTo>
                  <a:lnTo>
                    <a:pt x="47244" y="1524"/>
                  </a:lnTo>
                  <a:lnTo>
                    <a:pt x="38100" y="4572"/>
                  </a:lnTo>
                  <a:lnTo>
                    <a:pt x="36576" y="4572"/>
                  </a:lnTo>
                  <a:lnTo>
                    <a:pt x="36576" y="6096"/>
                  </a:lnTo>
                  <a:lnTo>
                    <a:pt x="27432" y="10668"/>
                  </a:lnTo>
                  <a:lnTo>
                    <a:pt x="25908" y="10668"/>
                  </a:lnTo>
                  <a:lnTo>
                    <a:pt x="18288" y="18288"/>
                  </a:lnTo>
                  <a:lnTo>
                    <a:pt x="16764" y="18288"/>
                  </a:lnTo>
                  <a:lnTo>
                    <a:pt x="4572" y="36576"/>
                  </a:lnTo>
                  <a:lnTo>
                    <a:pt x="4572" y="310896"/>
                  </a:lnTo>
                  <a:lnTo>
                    <a:pt x="9144" y="317754"/>
                  </a:lnTo>
                  <a:lnTo>
                    <a:pt x="9144" y="56388"/>
                  </a:lnTo>
                  <a:lnTo>
                    <a:pt x="10668" y="50292"/>
                  </a:lnTo>
                  <a:lnTo>
                    <a:pt x="10668" y="51816"/>
                  </a:lnTo>
                  <a:lnTo>
                    <a:pt x="13716" y="41148"/>
                  </a:lnTo>
                  <a:lnTo>
                    <a:pt x="18288" y="32004"/>
                  </a:lnTo>
                  <a:lnTo>
                    <a:pt x="18288" y="33528"/>
                  </a:lnTo>
                  <a:lnTo>
                    <a:pt x="24384" y="24384"/>
                  </a:lnTo>
                  <a:lnTo>
                    <a:pt x="24384" y="25908"/>
                  </a:lnTo>
                  <a:lnTo>
                    <a:pt x="32004" y="18288"/>
                  </a:lnTo>
                  <a:lnTo>
                    <a:pt x="39624" y="14478"/>
                  </a:lnTo>
                  <a:lnTo>
                    <a:pt x="39624" y="13716"/>
                  </a:lnTo>
                  <a:lnTo>
                    <a:pt x="50292" y="10668"/>
                  </a:lnTo>
                  <a:lnTo>
                    <a:pt x="6577584" y="10668"/>
                  </a:lnTo>
                  <a:lnTo>
                    <a:pt x="6577584" y="11103"/>
                  </a:lnTo>
                  <a:lnTo>
                    <a:pt x="6586728" y="13716"/>
                  </a:lnTo>
                  <a:lnTo>
                    <a:pt x="6586728" y="14369"/>
                  </a:lnTo>
                  <a:lnTo>
                    <a:pt x="6595872" y="18288"/>
                  </a:lnTo>
                  <a:lnTo>
                    <a:pt x="6595872" y="19558"/>
                  </a:lnTo>
                  <a:lnTo>
                    <a:pt x="6601968" y="24638"/>
                  </a:lnTo>
                  <a:lnTo>
                    <a:pt x="6601968" y="24384"/>
                  </a:lnTo>
                  <a:lnTo>
                    <a:pt x="6603492" y="25908"/>
                  </a:lnTo>
                  <a:lnTo>
                    <a:pt x="6603492" y="26212"/>
                  </a:lnTo>
                  <a:lnTo>
                    <a:pt x="6609588" y="33528"/>
                  </a:lnTo>
                  <a:lnTo>
                    <a:pt x="6609588" y="34290"/>
                  </a:lnTo>
                  <a:lnTo>
                    <a:pt x="6614160" y="41148"/>
                  </a:lnTo>
                  <a:lnTo>
                    <a:pt x="6617208" y="51816"/>
                  </a:lnTo>
                  <a:lnTo>
                    <a:pt x="6617208" y="320040"/>
                  </a:lnTo>
                  <a:lnTo>
                    <a:pt x="6621780" y="310896"/>
                  </a:lnTo>
                  <a:close/>
                </a:path>
                <a:path w="6628130" h="347979">
                  <a:moveTo>
                    <a:pt x="41148" y="333756"/>
                  </a:moveTo>
                  <a:lnTo>
                    <a:pt x="32004" y="329184"/>
                  </a:lnTo>
                  <a:lnTo>
                    <a:pt x="24384" y="321564"/>
                  </a:lnTo>
                  <a:lnTo>
                    <a:pt x="24384" y="323088"/>
                  </a:lnTo>
                  <a:lnTo>
                    <a:pt x="18288" y="313944"/>
                  </a:lnTo>
                  <a:lnTo>
                    <a:pt x="18288" y="315468"/>
                  </a:lnTo>
                  <a:lnTo>
                    <a:pt x="13716" y="306324"/>
                  </a:lnTo>
                  <a:lnTo>
                    <a:pt x="10668" y="295656"/>
                  </a:lnTo>
                  <a:lnTo>
                    <a:pt x="10668" y="297180"/>
                  </a:lnTo>
                  <a:lnTo>
                    <a:pt x="9144" y="291084"/>
                  </a:lnTo>
                  <a:lnTo>
                    <a:pt x="9144" y="317754"/>
                  </a:lnTo>
                  <a:lnTo>
                    <a:pt x="16764" y="329184"/>
                  </a:lnTo>
                  <a:lnTo>
                    <a:pt x="18288" y="329184"/>
                  </a:lnTo>
                  <a:lnTo>
                    <a:pt x="25908" y="336804"/>
                  </a:lnTo>
                  <a:lnTo>
                    <a:pt x="27432" y="336804"/>
                  </a:lnTo>
                  <a:lnTo>
                    <a:pt x="36576" y="342900"/>
                  </a:lnTo>
                  <a:lnTo>
                    <a:pt x="38100" y="342900"/>
                  </a:lnTo>
                  <a:lnTo>
                    <a:pt x="39624" y="343408"/>
                  </a:lnTo>
                  <a:lnTo>
                    <a:pt x="39624" y="333756"/>
                  </a:lnTo>
                  <a:lnTo>
                    <a:pt x="41148" y="333756"/>
                  </a:lnTo>
                  <a:close/>
                </a:path>
                <a:path w="6628130" h="347979">
                  <a:moveTo>
                    <a:pt x="41148" y="13716"/>
                  </a:moveTo>
                  <a:lnTo>
                    <a:pt x="39624" y="13716"/>
                  </a:lnTo>
                  <a:lnTo>
                    <a:pt x="39624" y="14478"/>
                  </a:lnTo>
                  <a:lnTo>
                    <a:pt x="41148" y="13716"/>
                  </a:lnTo>
                  <a:close/>
                </a:path>
                <a:path w="6628130" h="347979">
                  <a:moveTo>
                    <a:pt x="6577584" y="346329"/>
                  </a:moveTo>
                  <a:lnTo>
                    <a:pt x="6577584" y="336804"/>
                  </a:lnTo>
                  <a:lnTo>
                    <a:pt x="6571488" y="336804"/>
                  </a:lnTo>
                  <a:lnTo>
                    <a:pt x="6565392" y="338328"/>
                  </a:lnTo>
                  <a:lnTo>
                    <a:pt x="60960" y="338328"/>
                  </a:lnTo>
                  <a:lnTo>
                    <a:pt x="54864" y="336804"/>
                  </a:lnTo>
                  <a:lnTo>
                    <a:pt x="50292" y="336804"/>
                  </a:lnTo>
                  <a:lnTo>
                    <a:pt x="39624" y="333756"/>
                  </a:lnTo>
                  <a:lnTo>
                    <a:pt x="39624" y="343408"/>
                  </a:lnTo>
                  <a:lnTo>
                    <a:pt x="47244" y="345948"/>
                  </a:lnTo>
                  <a:lnTo>
                    <a:pt x="48768" y="345948"/>
                  </a:lnTo>
                  <a:lnTo>
                    <a:pt x="54864" y="347472"/>
                  </a:lnTo>
                  <a:lnTo>
                    <a:pt x="6573012" y="347472"/>
                  </a:lnTo>
                  <a:lnTo>
                    <a:pt x="6577584" y="346329"/>
                  </a:lnTo>
                  <a:close/>
                </a:path>
                <a:path w="6628130" h="347979">
                  <a:moveTo>
                    <a:pt x="6577584" y="11103"/>
                  </a:moveTo>
                  <a:lnTo>
                    <a:pt x="6577584" y="10668"/>
                  </a:lnTo>
                  <a:lnTo>
                    <a:pt x="6576060" y="10668"/>
                  </a:lnTo>
                  <a:lnTo>
                    <a:pt x="6577584" y="11103"/>
                  </a:lnTo>
                  <a:close/>
                </a:path>
                <a:path w="6628130" h="347979">
                  <a:moveTo>
                    <a:pt x="6586728" y="343770"/>
                  </a:moveTo>
                  <a:lnTo>
                    <a:pt x="6586728" y="333756"/>
                  </a:lnTo>
                  <a:lnTo>
                    <a:pt x="6576060" y="336804"/>
                  </a:lnTo>
                  <a:lnTo>
                    <a:pt x="6577584" y="336804"/>
                  </a:lnTo>
                  <a:lnTo>
                    <a:pt x="6577584" y="346329"/>
                  </a:lnTo>
                  <a:lnTo>
                    <a:pt x="6579108" y="345948"/>
                  </a:lnTo>
                  <a:lnTo>
                    <a:pt x="6586728" y="343770"/>
                  </a:lnTo>
                  <a:close/>
                </a:path>
                <a:path w="6628130" h="347979">
                  <a:moveTo>
                    <a:pt x="6586728" y="14369"/>
                  </a:moveTo>
                  <a:lnTo>
                    <a:pt x="6586728" y="13716"/>
                  </a:lnTo>
                  <a:lnTo>
                    <a:pt x="6585204" y="13716"/>
                  </a:lnTo>
                  <a:lnTo>
                    <a:pt x="6586728" y="14369"/>
                  </a:lnTo>
                  <a:close/>
                </a:path>
                <a:path w="6628130" h="347979">
                  <a:moveTo>
                    <a:pt x="6595872" y="339416"/>
                  </a:moveTo>
                  <a:lnTo>
                    <a:pt x="6595872" y="329184"/>
                  </a:lnTo>
                  <a:lnTo>
                    <a:pt x="6585204" y="333756"/>
                  </a:lnTo>
                  <a:lnTo>
                    <a:pt x="6586728" y="333756"/>
                  </a:lnTo>
                  <a:lnTo>
                    <a:pt x="6586728" y="343770"/>
                  </a:lnTo>
                  <a:lnTo>
                    <a:pt x="6589776" y="342900"/>
                  </a:lnTo>
                  <a:lnTo>
                    <a:pt x="6595872" y="339416"/>
                  </a:lnTo>
                  <a:close/>
                </a:path>
                <a:path w="6628130" h="347979">
                  <a:moveTo>
                    <a:pt x="6595872" y="19558"/>
                  </a:moveTo>
                  <a:lnTo>
                    <a:pt x="6595872" y="18288"/>
                  </a:lnTo>
                  <a:lnTo>
                    <a:pt x="6594348" y="18288"/>
                  </a:lnTo>
                  <a:lnTo>
                    <a:pt x="6595872" y="19558"/>
                  </a:lnTo>
                  <a:close/>
                </a:path>
                <a:path w="6628130" h="347979">
                  <a:moveTo>
                    <a:pt x="6602660" y="322256"/>
                  </a:moveTo>
                  <a:lnTo>
                    <a:pt x="6594348" y="329184"/>
                  </a:lnTo>
                  <a:lnTo>
                    <a:pt x="6595872" y="329184"/>
                  </a:lnTo>
                  <a:lnTo>
                    <a:pt x="6595872" y="339416"/>
                  </a:lnTo>
                  <a:lnTo>
                    <a:pt x="6600444" y="336804"/>
                  </a:lnTo>
                  <a:lnTo>
                    <a:pt x="6601968" y="335534"/>
                  </a:lnTo>
                  <a:lnTo>
                    <a:pt x="6601968" y="323088"/>
                  </a:lnTo>
                  <a:lnTo>
                    <a:pt x="6602660" y="322256"/>
                  </a:lnTo>
                  <a:close/>
                </a:path>
                <a:path w="6628130" h="347979">
                  <a:moveTo>
                    <a:pt x="6603492" y="25908"/>
                  </a:moveTo>
                  <a:lnTo>
                    <a:pt x="6601968" y="24384"/>
                  </a:lnTo>
                  <a:lnTo>
                    <a:pt x="6602660" y="25215"/>
                  </a:lnTo>
                  <a:lnTo>
                    <a:pt x="6603492" y="25908"/>
                  </a:lnTo>
                  <a:close/>
                </a:path>
                <a:path w="6628130" h="347979">
                  <a:moveTo>
                    <a:pt x="6602660" y="25215"/>
                  </a:moveTo>
                  <a:lnTo>
                    <a:pt x="6601968" y="24384"/>
                  </a:lnTo>
                  <a:lnTo>
                    <a:pt x="6601968" y="24638"/>
                  </a:lnTo>
                  <a:lnTo>
                    <a:pt x="6602660" y="25215"/>
                  </a:lnTo>
                  <a:close/>
                </a:path>
                <a:path w="6628130" h="347979">
                  <a:moveTo>
                    <a:pt x="6603492" y="321564"/>
                  </a:moveTo>
                  <a:lnTo>
                    <a:pt x="6602660" y="322256"/>
                  </a:lnTo>
                  <a:lnTo>
                    <a:pt x="6601968" y="323088"/>
                  </a:lnTo>
                  <a:lnTo>
                    <a:pt x="6603492" y="321564"/>
                  </a:lnTo>
                  <a:close/>
                </a:path>
                <a:path w="6628130" h="347979">
                  <a:moveTo>
                    <a:pt x="6603492" y="334264"/>
                  </a:moveTo>
                  <a:lnTo>
                    <a:pt x="6603492" y="321564"/>
                  </a:lnTo>
                  <a:lnTo>
                    <a:pt x="6601968" y="323088"/>
                  </a:lnTo>
                  <a:lnTo>
                    <a:pt x="6601968" y="335534"/>
                  </a:lnTo>
                  <a:lnTo>
                    <a:pt x="6603492" y="334264"/>
                  </a:lnTo>
                  <a:close/>
                </a:path>
                <a:path w="6628130" h="347979">
                  <a:moveTo>
                    <a:pt x="6603492" y="26212"/>
                  </a:moveTo>
                  <a:lnTo>
                    <a:pt x="6603492" y="25908"/>
                  </a:lnTo>
                  <a:lnTo>
                    <a:pt x="6602660" y="25215"/>
                  </a:lnTo>
                  <a:lnTo>
                    <a:pt x="6603492" y="26212"/>
                  </a:lnTo>
                  <a:close/>
                </a:path>
                <a:path w="6628130" h="347979">
                  <a:moveTo>
                    <a:pt x="6609588" y="329184"/>
                  </a:moveTo>
                  <a:lnTo>
                    <a:pt x="6609588" y="313944"/>
                  </a:lnTo>
                  <a:lnTo>
                    <a:pt x="6602660" y="322256"/>
                  </a:lnTo>
                  <a:lnTo>
                    <a:pt x="6603492" y="321564"/>
                  </a:lnTo>
                  <a:lnTo>
                    <a:pt x="6603492" y="334264"/>
                  </a:lnTo>
                  <a:lnTo>
                    <a:pt x="6609588" y="329184"/>
                  </a:lnTo>
                  <a:close/>
                </a:path>
                <a:path w="6628130" h="347979">
                  <a:moveTo>
                    <a:pt x="6609588" y="34290"/>
                  </a:moveTo>
                  <a:lnTo>
                    <a:pt x="6609588" y="33528"/>
                  </a:lnTo>
                  <a:lnTo>
                    <a:pt x="6608064" y="32004"/>
                  </a:lnTo>
                  <a:lnTo>
                    <a:pt x="6609588" y="34290"/>
                  </a:lnTo>
                  <a:close/>
                </a:path>
                <a:path w="6628130" h="347979">
                  <a:moveTo>
                    <a:pt x="6617208" y="320040"/>
                  </a:moveTo>
                  <a:lnTo>
                    <a:pt x="6617208" y="295656"/>
                  </a:lnTo>
                  <a:lnTo>
                    <a:pt x="6614160" y="306324"/>
                  </a:lnTo>
                  <a:lnTo>
                    <a:pt x="6608064" y="315468"/>
                  </a:lnTo>
                  <a:lnTo>
                    <a:pt x="6609588" y="313944"/>
                  </a:lnTo>
                  <a:lnTo>
                    <a:pt x="6609588" y="329184"/>
                  </a:lnTo>
                  <a:lnTo>
                    <a:pt x="6617208" y="320040"/>
                  </a:lnTo>
                  <a:close/>
                </a:path>
                <a:path w="6628130" h="347979">
                  <a:moveTo>
                    <a:pt x="6626352" y="298704"/>
                  </a:moveTo>
                  <a:lnTo>
                    <a:pt x="6626352" y="48768"/>
                  </a:lnTo>
                  <a:lnTo>
                    <a:pt x="6623304" y="38100"/>
                  </a:lnTo>
                  <a:lnTo>
                    <a:pt x="6621780" y="38100"/>
                  </a:lnTo>
                  <a:lnTo>
                    <a:pt x="6621780" y="309372"/>
                  </a:lnTo>
                  <a:lnTo>
                    <a:pt x="6623304" y="309372"/>
                  </a:lnTo>
                  <a:lnTo>
                    <a:pt x="6626352" y="298704"/>
                  </a:lnTo>
                  <a:close/>
                </a:path>
                <a:path w="6628130" h="347979">
                  <a:moveTo>
                    <a:pt x="6627876" y="286512"/>
                  </a:moveTo>
                  <a:lnTo>
                    <a:pt x="6627876" y="60960"/>
                  </a:lnTo>
                  <a:lnTo>
                    <a:pt x="6626352" y="54864"/>
                  </a:lnTo>
                  <a:lnTo>
                    <a:pt x="6626352" y="292608"/>
                  </a:lnTo>
                  <a:lnTo>
                    <a:pt x="6627876" y="286512"/>
                  </a:lnTo>
                  <a:close/>
                </a:path>
              </a:pathLst>
            </a:custGeom>
            <a:solidFill>
              <a:srgbClr val="000000"/>
            </a:solidFill>
          </p:spPr>
          <p:txBody>
            <a:bodyPr wrap="square" lIns="0" tIns="0" rIns="0" bIns="0" rtlCol="0"/>
            <a:lstStyle/>
            <a:p>
              <a:endParaRPr sz="1588"/>
            </a:p>
          </p:txBody>
        </p:sp>
      </p:grpSp>
      <p:sp>
        <p:nvSpPr>
          <p:cNvPr id="10" name="object 10"/>
          <p:cNvSpPr txBox="1"/>
          <p:nvPr/>
        </p:nvSpPr>
        <p:spPr>
          <a:xfrm>
            <a:off x="3060998" y="5499846"/>
            <a:ext cx="6091518" cy="531443"/>
          </a:xfrm>
          <a:prstGeom prst="rect">
            <a:avLst/>
          </a:prstGeom>
        </p:spPr>
        <p:txBody>
          <a:bodyPr vert="horz" wrap="square" lIns="0" tIns="5603" rIns="0" bIns="0" rtlCol="0">
            <a:spAutoFit/>
          </a:bodyPr>
          <a:lstStyle/>
          <a:p>
            <a:pPr algn="ctr">
              <a:spcBef>
                <a:spcPts val="44"/>
              </a:spcBef>
            </a:pPr>
            <a:r>
              <a:rPr sz="1765" b="1" dirty="0">
                <a:latin typeface="Arial"/>
                <a:cs typeface="Arial"/>
              </a:rPr>
              <a:t>Big Data</a:t>
            </a:r>
            <a:r>
              <a:rPr sz="1765" b="1" spc="-35" dirty="0">
                <a:latin typeface="Arial"/>
                <a:cs typeface="Arial"/>
              </a:rPr>
              <a:t> </a:t>
            </a:r>
            <a:r>
              <a:rPr sz="1765" b="1" spc="-4" dirty="0">
                <a:latin typeface="Arial"/>
                <a:cs typeface="Arial"/>
              </a:rPr>
              <a:t>Infrastructure</a:t>
            </a:r>
            <a:endParaRPr sz="1765">
              <a:latin typeface="Arial"/>
              <a:cs typeface="Arial"/>
            </a:endParaRPr>
          </a:p>
          <a:p>
            <a:pPr marL="28016" algn="ctr">
              <a:spcBef>
                <a:spcPts val="485"/>
              </a:spcBef>
            </a:pPr>
            <a:r>
              <a:rPr sz="1235" b="1" spc="-4" dirty="0">
                <a:latin typeface="Arial"/>
                <a:cs typeface="Arial"/>
              </a:rPr>
              <a:t>Compute Storage,</a:t>
            </a:r>
            <a:r>
              <a:rPr sz="1235" b="1" spc="-40" dirty="0">
                <a:latin typeface="Arial"/>
                <a:cs typeface="Arial"/>
              </a:rPr>
              <a:t> </a:t>
            </a:r>
            <a:r>
              <a:rPr sz="1235" b="1" dirty="0">
                <a:latin typeface="Arial"/>
                <a:cs typeface="Arial"/>
              </a:rPr>
              <a:t>Network</a:t>
            </a:r>
            <a:endParaRPr sz="1235">
              <a:latin typeface="Arial"/>
              <a:cs typeface="Arial"/>
            </a:endParaRPr>
          </a:p>
        </p:txBody>
      </p:sp>
      <p:grpSp>
        <p:nvGrpSpPr>
          <p:cNvPr id="11" name="object 11"/>
          <p:cNvGrpSpPr/>
          <p:nvPr/>
        </p:nvGrpSpPr>
        <p:grpSpPr>
          <a:xfrm>
            <a:off x="3060998" y="2966421"/>
            <a:ext cx="6091518" cy="2400300"/>
            <a:chOff x="1589531" y="3361944"/>
            <a:chExt cx="6903720" cy="2720340"/>
          </a:xfrm>
        </p:grpSpPr>
        <p:sp>
          <p:nvSpPr>
            <p:cNvPr id="12" name="object 12"/>
            <p:cNvSpPr/>
            <p:nvPr/>
          </p:nvSpPr>
          <p:spPr>
            <a:xfrm>
              <a:off x="1589531" y="3361944"/>
              <a:ext cx="6903720" cy="2720340"/>
            </a:xfrm>
            <a:custGeom>
              <a:avLst/>
              <a:gdLst/>
              <a:ahLst/>
              <a:cxnLst/>
              <a:rect l="l" t="t" r="r" b="b"/>
              <a:pathLst>
                <a:path w="6903720" h="2720340">
                  <a:moveTo>
                    <a:pt x="6903719" y="2720339"/>
                  </a:moveTo>
                  <a:lnTo>
                    <a:pt x="6903719" y="0"/>
                  </a:lnTo>
                  <a:lnTo>
                    <a:pt x="0" y="0"/>
                  </a:lnTo>
                  <a:lnTo>
                    <a:pt x="0" y="2720339"/>
                  </a:lnTo>
                  <a:lnTo>
                    <a:pt x="6903719" y="2720339"/>
                  </a:lnTo>
                  <a:close/>
                </a:path>
              </a:pathLst>
            </a:custGeom>
            <a:solidFill>
              <a:srgbClr val="C6D9F1"/>
            </a:solidFill>
          </p:spPr>
          <p:txBody>
            <a:bodyPr wrap="square" lIns="0" tIns="0" rIns="0" bIns="0" rtlCol="0"/>
            <a:lstStyle/>
            <a:p>
              <a:endParaRPr sz="1588"/>
            </a:p>
          </p:txBody>
        </p:sp>
        <p:sp>
          <p:nvSpPr>
            <p:cNvPr id="13" name="object 13"/>
            <p:cNvSpPr/>
            <p:nvPr/>
          </p:nvSpPr>
          <p:spPr>
            <a:xfrm>
              <a:off x="3341039" y="4461929"/>
              <a:ext cx="3494404" cy="363220"/>
            </a:xfrm>
            <a:custGeom>
              <a:avLst/>
              <a:gdLst/>
              <a:ahLst/>
              <a:cxnLst/>
              <a:rect l="l" t="t" r="r" b="b"/>
              <a:pathLst>
                <a:path w="3494404" h="363220">
                  <a:moveTo>
                    <a:pt x="3422485" y="363054"/>
                  </a:moveTo>
                  <a:lnTo>
                    <a:pt x="0" y="360591"/>
                  </a:lnTo>
                  <a:lnTo>
                    <a:pt x="5651" y="361530"/>
                  </a:lnTo>
                  <a:lnTo>
                    <a:pt x="3422485" y="363054"/>
                  </a:lnTo>
                  <a:close/>
                </a:path>
                <a:path w="3494404" h="363220">
                  <a:moveTo>
                    <a:pt x="3452863" y="355473"/>
                  </a:moveTo>
                  <a:lnTo>
                    <a:pt x="3443033" y="358749"/>
                  </a:lnTo>
                  <a:lnTo>
                    <a:pt x="3450374" y="357200"/>
                  </a:lnTo>
                  <a:lnTo>
                    <a:pt x="3452863" y="355473"/>
                  </a:lnTo>
                  <a:close/>
                </a:path>
                <a:path w="3494404" h="363220">
                  <a:moveTo>
                    <a:pt x="3468293" y="344716"/>
                  </a:moveTo>
                  <a:lnTo>
                    <a:pt x="3468116" y="344843"/>
                  </a:lnTo>
                  <a:lnTo>
                    <a:pt x="3468293" y="344716"/>
                  </a:lnTo>
                  <a:close/>
                </a:path>
                <a:path w="3494404" h="363220">
                  <a:moveTo>
                    <a:pt x="3488525" y="317817"/>
                  </a:moveTo>
                  <a:lnTo>
                    <a:pt x="3488169" y="318516"/>
                  </a:lnTo>
                  <a:lnTo>
                    <a:pt x="3488474" y="318058"/>
                  </a:lnTo>
                  <a:lnTo>
                    <a:pt x="3488525" y="317817"/>
                  </a:lnTo>
                  <a:close/>
                </a:path>
                <a:path w="3494404" h="363220">
                  <a:moveTo>
                    <a:pt x="3494100" y="355"/>
                  </a:moveTo>
                  <a:lnTo>
                    <a:pt x="3494024" y="0"/>
                  </a:lnTo>
                  <a:lnTo>
                    <a:pt x="3492601" y="297357"/>
                  </a:lnTo>
                  <a:lnTo>
                    <a:pt x="3494100" y="289915"/>
                  </a:lnTo>
                  <a:lnTo>
                    <a:pt x="3494100" y="355"/>
                  </a:lnTo>
                  <a:close/>
                </a:path>
              </a:pathLst>
            </a:custGeom>
            <a:solidFill>
              <a:srgbClr val="FFFFCC"/>
            </a:solidFill>
          </p:spPr>
          <p:txBody>
            <a:bodyPr wrap="square" lIns="0" tIns="0" rIns="0" bIns="0" rtlCol="0"/>
            <a:lstStyle/>
            <a:p>
              <a:endParaRPr sz="1588"/>
            </a:p>
          </p:txBody>
        </p:sp>
        <p:sp>
          <p:nvSpPr>
            <p:cNvPr id="14" name="object 14"/>
            <p:cNvSpPr/>
            <p:nvPr/>
          </p:nvSpPr>
          <p:spPr>
            <a:xfrm>
              <a:off x="3276600" y="4386072"/>
              <a:ext cx="3564890" cy="439420"/>
            </a:xfrm>
            <a:custGeom>
              <a:avLst/>
              <a:gdLst/>
              <a:ahLst/>
              <a:cxnLst/>
              <a:rect l="l" t="t" r="r" b="b"/>
              <a:pathLst>
                <a:path w="3564890" h="439420">
                  <a:moveTo>
                    <a:pt x="3513581" y="4571"/>
                  </a:moveTo>
                  <a:lnTo>
                    <a:pt x="3509772" y="3048"/>
                  </a:lnTo>
                  <a:lnTo>
                    <a:pt x="3494532" y="0"/>
                  </a:lnTo>
                  <a:lnTo>
                    <a:pt x="68580" y="0"/>
                  </a:lnTo>
                  <a:lnTo>
                    <a:pt x="53340" y="3048"/>
                  </a:lnTo>
                  <a:lnTo>
                    <a:pt x="47244" y="6096"/>
                  </a:lnTo>
                  <a:lnTo>
                    <a:pt x="39623" y="9144"/>
                  </a:lnTo>
                  <a:lnTo>
                    <a:pt x="33528" y="12192"/>
                  </a:lnTo>
                  <a:lnTo>
                    <a:pt x="22860" y="21336"/>
                  </a:lnTo>
                  <a:lnTo>
                    <a:pt x="22859" y="22860"/>
                  </a:lnTo>
                  <a:lnTo>
                    <a:pt x="13716" y="33528"/>
                  </a:lnTo>
                  <a:lnTo>
                    <a:pt x="12191" y="33528"/>
                  </a:lnTo>
                  <a:lnTo>
                    <a:pt x="9143" y="39624"/>
                  </a:lnTo>
                  <a:lnTo>
                    <a:pt x="6095" y="47244"/>
                  </a:lnTo>
                  <a:lnTo>
                    <a:pt x="3048" y="53340"/>
                  </a:lnTo>
                  <a:lnTo>
                    <a:pt x="0" y="68580"/>
                  </a:lnTo>
                  <a:lnTo>
                    <a:pt x="0" y="76200"/>
                  </a:lnTo>
                  <a:lnTo>
                    <a:pt x="4571" y="76671"/>
                  </a:lnTo>
                  <a:lnTo>
                    <a:pt x="4571" y="67055"/>
                  </a:lnTo>
                  <a:lnTo>
                    <a:pt x="6096" y="59434"/>
                  </a:lnTo>
                  <a:lnTo>
                    <a:pt x="7619" y="53339"/>
                  </a:lnTo>
                  <a:lnTo>
                    <a:pt x="9144" y="48767"/>
                  </a:lnTo>
                  <a:lnTo>
                    <a:pt x="13716" y="39623"/>
                  </a:lnTo>
                  <a:lnTo>
                    <a:pt x="15239" y="38099"/>
                  </a:lnTo>
                  <a:lnTo>
                    <a:pt x="16763" y="35051"/>
                  </a:lnTo>
                  <a:lnTo>
                    <a:pt x="21335" y="30479"/>
                  </a:lnTo>
                  <a:lnTo>
                    <a:pt x="22860" y="27431"/>
                  </a:lnTo>
                  <a:lnTo>
                    <a:pt x="27431" y="22859"/>
                  </a:lnTo>
                  <a:lnTo>
                    <a:pt x="30479" y="21335"/>
                  </a:lnTo>
                  <a:lnTo>
                    <a:pt x="35051" y="16763"/>
                  </a:lnTo>
                  <a:lnTo>
                    <a:pt x="38099" y="15239"/>
                  </a:lnTo>
                  <a:lnTo>
                    <a:pt x="39624" y="13715"/>
                  </a:lnTo>
                  <a:lnTo>
                    <a:pt x="48767" y="9143"/>
                  </a:lnTo>
                  <a:lnTo>
                    <a:pt x="57911" y="6095"/>
                  </a:lnTo>
                  <a:lnTo>
                    <a:pt x="64007" y="4571"/>
                  </a:lnTo>
                  <a:lnTo>
                    <a:pt x="3513581" y="4571"/>
                  </a:lnTo>
                  <a:close/>
                </a:path>
                <a:path w="3564890" h="439420">
                  <a:moveTo>
                    <a:pt x="3496171" y="437114"/>
                  </a:moveTo>
                  <a:lnTo>
                    <a:pt x="4571" y="76671"/>
                  </a:lnTo>
                  <a:lnTo>
                    <a:pt x="4571" y="376427"/>
                  </a:lnTo>
                  <a:lnTo>
                    <a:pt x="6095" y="376427"/>
                  </a:lnTo>
                  <a:lnTo>
                    <a:pt x="6095" y="384047"/>
                  </a:lnTo>
                  <a:lnTo>
                    <a:pt x="7619" y="384047"/>
                  </a:lnTo>
                  <a:lnTo>
                    <a:pt x="7619" y="388619"/>
                  </a:lnTo>
                  <a:lnTo>
                    <a:pt x="9143" y="388619"/>
                  </a:lnTo>
                  <a:lnTo>
                    <a:pt x="9143" y="393191"/>
                  </a:lnTo>
                  <a:lnTo>
                    <a:pt x="10667" y="393191"/>
                  </a:lnTo>
                  <a:lnTo>
                    <a:pt x="10667" y="396239"/>
                  </a:lnTo>
                  <a:lnTo>
                    <a:pt x="12191" y="396239"/>
                  </a:lnTo>
                  <a:lnTo>
                    <a:pt x="12191" y="399287"/>
                  </a:lnTo>
                  <a:lnTo>
                    <a:pt x="13715" y="399287"/>
                  </a:lnTo>
                  <a:lnTo>
                    <a:pt x="13715" y="402335"/>
                  </a:lnTo>
                  <a:lnTo>
                    <a:pt x="15239" y="402335"/>
                  </a:lnTo>
                  <a:lnTo>
                    <a:pt x="15239" y="405383"/>
                  </a:lnTo>
                  <a:lnTo>
                    <a:pt x="16763" y="405383"/>
                  </a:lnTo>
                  <a:lnTo>
                    <a:pt x="19811" y="408431"/>
                  </a:lnTo>
                  <a:lnTo>
                    <a:pt x="19811" y="411479"/>
                  </a:lnTo>
                  <a:lnTo>
                    <a:pt x="21335" y="411479"/>
                  </a:lnTo>
                  <a:lnTo>
                    <a:pt x="32003" y="422147"/>
                  </a:lnTo>
                  <a:lnTo>
                    <a:pt x="35051" y="423671"/>
                  </a:lnTo>
                  <a:lnTo>
                    <a:pt x="38099" y="426719"/>
                  </a:lnTo>
                  <a:lnTo>
                    <a:pt x="3494531" y="438911"/>
                  </a:lnTo>
                  <a:lnTo>
                    <a:pt x="3494532" y="437387"/>
                  </a:lnTo>
                  <a:lnTo>
                    <a:pt x="3496171" y="437114"/>
                  </a:lnTo>
                  <a:close/>
                </a:path>
                <a:path w="3564890" h="439420">
                  <a:moveTo>
                    <a:pt x="3558539" y="396240"/>
                  </a:moveTo>
                  <a:lnTo>
                    <a:pt x="3558539" y="60959"/>
                  </a:lnTo>
                  <a:lnTo>
                    <a:pt x="3557015" y="380999"/>
                  </a:lnTo>
                  <a:lnTo>
                    <a:pt x="3555491" y="387095"/>
                  </a:lnTo>
                  <a:lnTo>
                    <a:pt x="3553967" y="391667"/>
                  </a:lnTo>
                  <a:lnTo>
                    <a:pt x="3546347" y="406907"/>
                  </a:lnTo>
                  <a:lnTo>
                    <a:pt x="3541775" y="411479"/>
                  </a:lnTo>
                  <a:lnTo>
                    <a:pt x="3540251" y="414527"/>
                  </a:lnTo>
                  <a:lnTo>
                    <a:pt x="3535679" y="419099"/>
                  </a:lnTo>
                  <a:lnTo>
                    <a:pt x="3532631" y="420623"/>
                  </a:lnTo>
                  <a:lnTo>
                    <a:pt x="3528059" y="425195"/>
                  </a:lnTo>
                  <a:lnTo>
                    <a:pt x="3521963" y="428243"/>
                  </a:lnTo>
                  <a:lnTo>
                    <a:pt x="3520439" y="429767"/>
                  </a:lnTo>
                  <a:lnTo>
                    <a:pt x="3517391" y="431291"/>
                  </a:lnTo>
                  <a:lnTo>
                    <a:pt x="3503675" y="435863"/>
                  </a:lnTo>
                  <a:lnTo>
                    <a:pt x="3496171" y="437114"/>
                  </a:lnTo>
                  <a:lnTo>
                    <a:pt x="3513583" y="438911"/>
                  </a:lnTo>
                  <a:lnTo>
                    <a:pt x="3555492" y="402336"/>
                  </a:lnTo>
                  <a:lnTo>
                    <a:pt x="3558539" y="396240"/>
                  </a:lnTo>
                  <a:close/>
                </a:path>
                <a:path w="3564890" h="439420">
                  <a:moveTo>
                    <a:pt x="3563112" y="381000"/>
                  </a:moveTo>
                  <a:lnTo>
                    <a:pt x="3563112" y="60960"/>
                  </a:lnTo>
                  <a:lnTo>
                    <a:pt x="3560064" y="53340"/>
                  </a:lnTo>
                  <a:lnTo>
                    <a:pt x="3558539" y="45719"/>
                  </a:lnTo>
                  <a:lnTo>
                    <a:pt x="3553967" y="39623"/>
                  </a:lnTo>
                  <a:lnTo>
                    <a:pt x="3550919" y="33527"/>
                  </a:lnTo>
                  <a:lnTo>
                    <a:pt x="3541776" y="22860"/>
                  </a:lnTo>
                  <a:lnTo>
                    <a:pt x="3541775" y="21335"/>
                  </a:lnTo>
                  <a:lnTo>
                    <a:pt x="3531108" y="12192"/>
                  </a:lnTo>
                  <a:lnTo>
                    <a:pt x="3529584" y="12192"/>
                  </a:lnTo>
                  <a:lnTo>
                    <a:pt x="3517391" y="6095"/>
                  </a:lnTo>
                  <a:lnTo>
                    <a:pt x="3513583" y="4572"/>
                  </a:lnTo>
                  <a:lnTo>
                    <a:pt x="3499103" y="4571"/>
                  </a:lnTo>
                  <a:lnTo>
                    <a:pt x="3506723" y="6095"/>
                  </a:lnTo>
                  <a:lnTo>
                    <a:pt x="3511295" y="7619"/>
                  </a:lnTo>
                  <a:lnTo>
                    <a:pt x="3514343" y="9143"/>
                  </a:lnTo>
                  <a:lnTo>
                    <a:pt x="3518915" y="10667"/>
                  </a:lnTo>
                  <a:lnTo>
                    <a:pt x="3521963" y="12191"/>
                  </a:lnTo>
                  <a:lnTo>
                    <a:pt x="3523488" y="13715"/>
                  </a:lnTo>
                  <a:lnTo>
                    <a:pt x="3526535" y="15239"/>
                  </a:lnTo>
                  <a:lnTo>
                    <a:pt x="3528059" y="16763"/>
                  </a:lnTo>
                  <a:lnTo>
                    <a:pt x="3531108" y="18288"/>
                  </a:lnTo>
                  <a:lnTo>
                    <a:pt x="3544823" y="32003"/>
                  </a:lnTo>
                  <a:lnTo>
                    <a:pt x="3544823" y="35051"/>
                  </a:lnTo>
                  <a:lnTo>
                    <a:pt x="3546347" y="35051"/>
                  </a:lnTo>
                  <a:lnTo>
                    <a:pt x="3547871" y="36575"/>
                  </a:lnTo>
                  <a:lnTo>
                    <a:pt x="3547871" y="39623"/>
                  </a:lnTo>
                  <a:lnTo>
                    <a:pt x="3549395" y="39623"/>
                  </a:lnTo>
                  <a:lnTo>
                    <a:pt x="3550919" y="41147"/>
                  </a:lnTo>
                  <a:lnTo>
                    <a:pt x="3550919" y="44195"/>
                  </a:lnTo>
                  <a:lnTo>
                    <a:pt x="3552443" y="44195"/>
                  </a:lnTo>
                  <a:lnTo>
                    <a:pt x="3552443" y="47243"/>
                  </a:lnTo>
                  <a:lnTo>
                    <a:pt x="3553967" y="47243"/>
                  </a:lnTo>
                  <a:lnTo>
                    <a:pt x="3553967" y="51815"/>
                  </a:lnTo>
                  <a:lnTo>
                    <a:pt x="3555491" y="51815"/>
                  </a:lnTo>
                  <a:lnTo>
                    <a:pt x="3555491" y="56387"/>
                  </a:lnTo>
                  <a:lnTo>
                    <a:pt x="3557015" y="56387"/>
                  </a:lnTo>
                  <a:lnTo>
                    <a:pt x="3557015" y="60959"/>
                  </a:lnTo>
                  <a:lnTo>
                    <a:pt x="3558539" y="60959"/>
                  </a:lnTo>
                  <a:lnTo>
                    <a:pt x="3558539" y="396240"/>
                  </a:lnTo>
                  <a:lnTo>
                    <a:pt x="3560064" y="388620"/>
                  </a:lnTo>
                  <a:lnTo>
                    <a:pt x="3563112" y="381000"/>
                  </a:lnTo>
                  <a:close/>
                </a:path>
                <a:path w="3564890" h="439420">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sp>
          <p:nvSpPr>
            <p:cNvPr id="15" name="object 15"/>
            <p:cNvSpPr/>
            <p:nvPr/>
          </p:nvSpPr>
          <p:spPr>
            <a:xfrm>
              <a:off x="3281171" y="4390644"/>
              <a:ext cx="3554095" cy="434340"/>
            </a:xfrm>
            <a:custGeom>
              <a:avLst/>
              <a:gdLst/>
              <a:ahLst/>
              <a:cxnLst/>
              <a:rect l="l" t="t" r="r" b="b"/>
              <a:pathLst>
                <a:path w="3554095" h="434339">
                  <a:moveTo>
                    <a:pt x="3553967" y="361187"/>
                  </a:moveTo>
                  <a:lnTo>
                    <a:pt x="3553967" y="71627"/>
                  </a:lnTo>
                  <a:lnTo>
                    <a:pt x="3548348" y="43719"/>
                  </a:lnTo>
                  <a:lnTo>
                    <a:pt x="3533012" y="20954"/>
                  </a:lnTo>
                  <a:lnTo>
                    <a:pt x="3510248" y="5619"/>
                  </a:lnTo>
                  <a:lnTo>
                    <a:pt x="3482339"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3482339" y="434339"/>
                  </a:lnTo>
                  <a:lnTo>
                    <a:pt x="3510248" y="428482"/>
                  </a:lnTo>
                  <a:lnTo>
                    <a:pt x="3533012" y="412622"/>
                  </a:lnTo>
                  <a:lnTo>
                    <a:pt x="3548348" y="389334"/>
                  </a:lnTo>
                  <a:lnTo>
                    <a:pt x="3553967" y="361187"/>
                  </a:lnTo>
                  <a:close/>
                </a:path>
              </a:pathLst>
            </a:custGeom>
            <a:solidFill>
              <a:srgbClr val="FFFFCC"/>
            </a:solidFill>
          </p:spPr>
          <p:txBody>
            <a:bodyPr wrap="square" lIns="0" tIns="0" rIns="0" bIns="0" rtlCol="0"/>
            <a:lstStyle/>
            <a:p>
              <a:endParaRPr sz="1588"/>
            </a:p>
          </p:txBody>
        </p:sp>
        <p:sp>
          <p:nvSpPr>
            <p:cNvPr id="16" name="object 16"/>
            <p:cNvSpPr/>
            <p:nvPr/>
          </p:nvSpPr>
          <p:spPr>
            <a:xfrm>
              <a:off x="3276600" y="4386072"/>
              <a:ext cx="3564890" cy="443865"/>
            </a:xfrm>
            <a:custGeom>
              <a:avLst/>
              <a:gdLst/>
              <a:ahLst/>
              <a:cxnLst/>
              <a:rect l="l" t="t" r="r" b="b"/>
              <a:pathLst>
                <a:path w="3564890" h="443864">
                  <a:moveTo>
                    <a:pt x="3563112" y="381000"/>
                  </a:moveTo>
                  <a:lnTo>
                    <a:pt x="3563112" y="60960"/>
                  </a:lnTo>
                  <a:lnTo>
                    <a:pt x="3560064" y="53340"/>
                  </a:lnTo>
                  <a:lnTo>
                    <a:pt x="3558540" y="45720"/>
                  </a:lnTo>
                  <a:lnTo>
                    <a:pt x="3553968" y="39624"/>
                  </a:lnTo>
                  <a:lnTo>
                    <a:pt x="3550920" y="33528"/>
                  </a:lnTo>
                  <a:lnTo>
                    <a:pt x="3541776" y="22860"/>
                  </a:lnTo>
                  <a:lnTo>
                    <a:pt x="3541776" y="21336"/>
                  </a:lnTo>
                  <a:lnTo>
                    <a:pt x="3531108" y="12192"/>
                  </a:lnTo>
                  <a:lnTo>
                    <a:pt x="3529584" y="12192"/>
                  </a:lnTo>
                  <a:lnTo>
                    <a:pt x="3517392" y="6096"/>
                  </a:lnTo>
                  <a:lnTo>
                    <a:pt x="3509772" y="3048"/>
                  </a:lnTo>
                  <a:lnTo>
                    <a:pt x="3494532" y="0"/>
                  </a:lnTo>
                  <a:lnTo>
                    <a:pt x="68580" y="0"/>
                  </a:lnTo>
                  <a:lnTo>
                    <a:pt x="53340" y="3048"/>
                  </a:lnTo>
                  <a:lnTo>
                    <a:pt x="47244" y="6096"/>
                  </a:lnTo>
                  <a:lnTo>
                    <a:pt x="39624" y="9144"/>
                  </a:lnTo>
                  <a:lnTo>
                    <a:pt x="33528" y="12192"/>
                  </a:lnTo>
                  <a:lnTo>
                    <a:pt x="22860" y="21336"/>
                  </a:lnTo>
                  <a:lnTo>
                    <a:pt x="22860" y="22860"/>
                  </a:lnTo>
                  <a:lnTo>
                    <a:pt x="13716" y="33528"/>
                  </a:lnTo>
                  <a:lnTo>
                    <a:pt x="12192" y="33528"/>
                  </a:lnTo>
                  <a:lnTo>
                    <a:pt x="9144" y="39624"/>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2192" y="56388"/>
                  </a:lnTo>
                  <a:lnTo>
                    <a:pt x="19812" y="41148"/>
                  </a:lnTo>
                  <a:lnTo>
                    <a:pt x="19812" y="39624"/>
                  </a:lnTo>
                  <a:lnTo>
                    <a:pt x="28956" y="28956"/>
                  </a:lnTo>
                  <a:lnTo>
                    <a:pt x="39624" y="19812"/>
                  </a:lnTo>
                  <a:lnTo>
                    <a:pt x="39624" y="21336"/>
                  </a:lnTo>
                  <a:lnTo>
                    <a:pt x="44196" y="16764"/>
                  </a:lnTo>
                  <a:lnTo>
                    <a:pt x="50292" y="13716"/>
                  </a:lnTo>
                  <a:lnTo>
                    <a:pt x="56388" y="12192"/>
                  </a:lnTo>
                  <a:lnTo>
                    <a:pt x="64008" y="10668"/>
                  </a:lnTo>
                  <a:lnTo>
                    <a:pt x="70104" y="9144"/>
                  </a:lnTo>
                  <a:lnTo>
                    <a:pt x="3494532" y="9144"/>
                  </a:lnTo>
                  <a:lnTo>
                    <a:pt x="3512820" y="13716"/>
                  </a:lnTo>
                  <a:lnTo>
                    <a:pt x="3518916" y="16764"/>
                  </a:lnTo>
                  <a:lnTo>
                    <a:pt x="3525012" y="21336"/>
                  </a:lnTo>
                  <a:lnTo>
                    <a:pt x="3525012" y="19812"/>
                  </a:lnTo>
                  <a:lnTo>
                    <a:pt x="3535680" y="28956"/>
                  </a:lnTo>
                  <a:lnTo>
                    <a:pt x="3535680" y="30734"/>
                  </a:lnTo>
                  <a:lnTo>
                    <a:pt x="3543300" y="39624"/>
                  </a:lnTo>
                  <a:lnTo>
                    <a:pt x="3543300" y="38100"/>
                  </a:lnTo>
                  <a:lnTo>
                    <a:pt x="3549396" y="50292"/>
                  </a:lnTo>
                  <a:lnTo>
                    <a:pt x="3550920" y="56388"/>
                  </a:lnTo>
                  <a:lnTo>
                    <a:pt x="3553968" y="62484"/>
                  </a:lnTo>
                  <a:lnTo>
                    <a:pt x="3553968" y="404368"/>
                  </a:lnTo>
                  <a:lnTo>
                    <a:pt x="3555492" y="402336"/>
                  </a:lnTo>
                  <a:lnTo>
                    <a:pt x="3558540" y="396240"/>
                  </a:lnTo>
                  <a:lnTo>
                    <a:pt x="3560064" y="388620"/>
                  </a:lnTo>
                  <a:lnTo>
                    <a:pt x="3563112" y="381000"/>
                  </a:lnTo>
                  <a:close/>
                </a:path>
                <a:path w="3564890" h="443864">
                  <a:moveTo>
                    <a:pt x="3534859" y="413707"/>
                  </a:moveTo>
                  <a:lnTo>
                    <a:pt x="3525012" y="422148"/>
                  </a:lnTo>
                  <a:lnTo>
                    <a:pt x="3506724" y="431292"/>
                  </a:lnTo>
                  <a:lnTo>
                    <a:pt x="3500628" y="432816"/>
                  </a:lnTo>
                  <a:lnTo>
                    <a:pt x="3493008" y="432816"/>
                  </a:lnTo>
                  <a:lnTo>
                    <a:pt x="3486912" y="434340"/>
                  </a:lnTo>
                  <a:lnTo>
                    <a:pt x="76200" y="434340"/>
                  </a:lnTo>
                  <a:lnTo>
                    <a:pt x="70104" y="432816"/>
                  </a:lnTo>
                  <a:lnTo>
                    <a:pt x="62484" y="432816"/>
                  </a:lnTo>
                  <a:lnTo>
                    <a:pt x="56388" y="431292"/>
                  </a:lnTo>
                  <a:lnTo>
                    <a:pt x="44196" y="425196"/>
                  </a:lnTo>
                  <a:lnTo>
                    <a:pt x="39624" y="422148"/>
                  </a:lnTo>
                  <a:lnTo>
                    <a:pt x="28956" y="413004"/>
                  </a:lnTo>
                  <a:lnTo>
                    <a:pt x="28956" y="414528"/>
                  </a:lnTo>
                  <a:lnTo>
                    <a:pt x="21336" y="403860"/>
                  </a:lnTo>
                  <a:lnTo>
                    <a:pt x="16764" y="397764"/>
                  </a:lnTo>
                  <a:lnTo>
                    <a:pt x="15240" y="391668"/>
                  </a:lnTo>
                  <a:lnTo>
                    <a:pt x="12192" y="385572"/>
                  </a:lnTo>
                  <a:lnTo>
                    <a:pt x="9144" y="373380"/>
                  </a:lnTo>
                  <a:lnTo>
                    <a:pt x="9144" y="402336"/>
                  </a:lnTo>
                  <a:lnTo>
                    <a:pt x="12192" y="408432"/>
                  </a:lnTo>
                  <a:lnTo>
                    <a:pt x="12192" y="409956"/>
                  </a:lnTo>
                  <a:lnTo>
                    <a:pt x="13716" y="409956"/>
                  </a:lnTo>
                  <a:lnTo>
                    <a:pt x="21336" y="420624"/>
                  </a:lnTo>
                  <a:lnTo>
                    <a:pt x="22860" y="420624"/>
                  </a:lnTo>
                  <a:lnTo>
                    <a:pt x="33528" y="429768"/>
                  </a:lnTo>
                  <a:lnTo>
                    <a:pt x="39624" y="434340"/>
                  </a:lnTo>
                  <a:lnTo>
                    <a:pt x="54864" y="440436"/>
                  </a:lnTo>
                  <a:lnTo>
                    <a:pt x="60960" y="441960"/>
                  </a:lnTo>
                  <a:lnTo>
                    <a:pt x="68580" y="443484"/>
                  </a:lnTo>
                  <a:lnTo>
                    <a:pt x="3494532" y="443484"/>
                  </a:lnTo>
                  <a:lnTo>
                    <a:pt x="3531108" y="429768"/>
                  </a:lnTo>
                  <a:lnTo>
                    <a:pt x="3534156" y="427155"/>
                  </a:lnTo>
                  <a:lnTo>
                    <a:pt x="3534156" y="414528"/>
                  </a:lnTo>
                  <a:lnTo>
                    <a:pt x="3534859" y="413707"/>
                  </a:lnTo>
                  <a:close/>
                </a:path>
                <a:path w="3564890" h="443864">
                  <a:moveTo>
                    <a:pt x="21336" y="38100"/>
                  </a:moveTo>
                  <a:lnTo>
                    <a:pt x="19812" y="39624"/>
                  </a:lnTo>
                  <a:lnTo>
                    <a:pt x="19812" y="41148"/>
                  </a:lnTo>
                  <a:lnTo>
                    <a:pt x="21336" y="38100"/>
                  </a:lnTo>
                  <a:close/>
                </a:path>
                <a:path w="3564890" h="443864">
                  <a:moveTo>
                    <a:pt x="3535680" y="30734"/>
                  </a:moveTo>
                  <a:lnTo>
                    <a:pt x="3535680" y="28956"/>
                  </a:lnTo>
                  <a:lnTo>
                    <a:pt x="3534156" y="28956"/>
                  </a:lnTo>
                  <a:lnTo>
                    <a:pt x="3535680" y="30734"/>
                  </a:lnTo>
                  <a:close/>
                </a:path>
                <a:path w="3564890" h="443864">
                  <a:moveTo>
                    <a:pt x="3535680" y="413004"/>
                  </a:moveTo>
                  <a:lnTo>
                    <a:pt x="3534859" y="413707"/>
                  </a:lnTo>
                  <a:lnTo>
                    <a:pt x="3534156" y="414528"/>
                  </a:lnTo>
                  <a:lnTo>
                    <a:pt x="3535680" y="413004"/>
                  </a:lnTo>
                  <a:close/>
                </a:path>
                <a:path w="3564890" h="443864">
                  <a:moveTo>
                    <a:pt x="3535680" y="425849"/>
                  </a:moveTo>
                  <a:lnTo>
                    <a:pt x="3535680" y="413004"/>
                  </a:lnTo>
                  <a:lnTo>
                    <a:pt x="3534156" y="414528"/>
                  </a:lnTo>
                  <a:lnTo>
                    <a:pt x="3534156" y="427155"/>
                  </a:lnTo>
                  <a:lnTo>
                    <a:pt x="3535680" y="425849"/>
                  </a:lnTo>
                  <a:close/>
                </a:path>
                <a:path w="3564890" h="443864">
                  <a:moveTo>
                    <a:pt x="3553968" y="404368"/>
                  </a:moveTo>
                  <a:lnTo>
                    <a:pt x="3553968" y="373380"/>
                  </a:lnTo>
                  <a:lnTo>
                    <a:pt x="3552444" y="379476"/>
                  </a:lnTo>
                  <a:lnTo>
                    <a:pt x="3550920" y="387096"/>
                  </a:lnTo>
                  <a:lnTo>
                    <a:pt x="3549396" y="393192"/>
                  </a:lnTo>
                  <a:lnTo>
                    <a:pt x="3546348" y="397764"/>
                  </a:lnTo>
                  <a:lnTo>
                    <a:pt x="3543300" y="403860"/>
                  </a:lnTo>
                  <a:lnTo>
                    <a:pt x="3534859" y="413707"/>
                  </a:lnTo>
                  <a:lnTo>
                    <a:pt x="3535680" y="413004"/>
                  </a:lnTo>
                  <a:lnTo>
                    <a:pt x="3535680" y="425849"/>
                  </a:lnTo>
                  <a:lnTo>
                    <a:pt x="3541776" y="420624"/>
                  </a:lnTo>
                  <a:lnTo>
                    <a:pt x="3553968" y="404368"/>
                  </a:lnTo>
                  <a:close/>
                </a:path>
                <a:path w="3564890" h="443864">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grpSp>
      <p:grpSp>
        <p:nvGrpSpPr>
          <p:cNvPr id="17" name="object 17"/>
          <p:cNvGrpSpPr/>
          <p:nvPr/>
        </p:nvGrpSpPr>
        <p:grpSpPr>
          <a:xfrm>
            <a:off x="3060998" y="2008990"/>
            <a:ext cx="6091518" cy="872938"/>
            <a:chOff x="1589531" y="2276855"/>
            <a:chExt cx="6903720" cy="989330"/>
          </a:xfrm>
        </p:grpSpPr>
        <p:sp>
          <p:nvSpPr>
            <p:cNvPr id="18" name="object 18"/>
            <p:cNvSpPr/>
            <p:nvPr/>
          </p:nvSpPr>
          <p:spPr>
            <a:xfrm>
              <a:off x="1589531" y="2276855"/>
              <a:ext cx="6903720" cy="989330"/>
            </a:xfrm>
            <a:custGeom>
              <a:avLst/>
              <a:gdLst/>
              <a:ahLst/>
              <a:cxnLst/>
              <a:rect l="l" t="t" r="r" b="b"/>
              <a:pathLst>
                <a:path w="6903720" h="989329">
                  <a:moveTo>
                    <a:pt x="6903719" y="989075"/>
                  </a:moveTo>
                  <a:lnTo>
                    <a:pt x="6903719" y="0"/>
                  </a:lnTo>
                  <a:lnTo>
                    <a:pt x="0" y="0"/>
                  </a:lnTo>
                  <a:lnTo>
                    <a:pt x="0" y="989075"/>
                  </a:lnTo>
                  <a:lnTo>
                    <a:pt x="6903719" y="989075"/>
                  </a:lnTo>
                  <a:close/>
                </a:path>
              </a:pathLst>
            </a:custGeom>
            <a:solidFill>
              <a:srgbClr val="C6D9F1"/>
            </a:solidFill>
          </p:spPr>
          <p:txBody>
            <a:bodyPr wrap="square" lIns="0" tIns="0" rIns="0" bIns="0" rtlCol="0"/>
            <a:lstStyle/>
            <a:p>
              <a:endParaRPr sz="1588"/>
            </a:p>
          </p:txBody>
        </p:sp>
        <p:sp>
          <p:nvSpPr>
            <p:cNvPr id="19" name="object 19"/>
            <p:cNvSpPr/>
            <p:nvPr/>
          </p:nvSpPr>
          <p:spPr>
            <a:xfrm>
              <a:off x="2972828" y="2713316"/>
              <a:ext cx="45085" cy="405765"/>
            </a:xfrm>
            <a:custGeom>
              <a:avLst/>
              <a:gdLst/>
              <a:ahLst/>
              <a:cxnLst/>
              <a:rect l="l" t="t" r="r" b="b"/>
              <a:pathLst>
                <a:path w="45085" h="405764">
                  <a:moveTo>
                    <a:pt x="1333" y="405015"/>
                  </a:moveTo>
                  <a:lnTo>
                    <a:pt x="0" y="405460"/>
                  </a:lnTo>
                  <a:lnTo>
                    <a:pt x="965" y="405269"/>
                  </a:lnTo>
                  <a:lnTo>
                    <a:pt x="1333" y="405015"/>
                  </a:lnTo>
                  <a:close/>
                </a:path>
                <a:path w="45085" h="405764">
                  <a:moveTo>
                    <a:pt x="25488" y="927"/>
                  </a:moveTo>
                  <a:lnTo>
                    <a:pt x="24866" y="0"/>
                  </a:lnTo>
                  <a:lnTo>
                    <a:pt x="24866" y="927"/>
                  </a:lnTo>
                  <a:lnTo>
                    <a:pt x="25488" y="927"/>
                  </a:lnTo>
                  <a:close/>
                </a:path>
                <a:path w="45085" h="405764">
                  <a:moveTo>
                    <a:pt x="39255" y="366204"/>
                  </a:moveTo>
                  <a:lnTo>
                    <a:pt x="38811" y="367538"/>
                  </a:lnTo>
                  <a:lnTo>
                    <a:pt x="39065" y="367169"/>
                  </a:lnTo>
                  <a:lnTo>
                    <a:pt x="39255" y="366204"/>
                  </a:lnTo>
                  <a:close/>
                </a:path>
                <a:path w="45085" h="405764">
                  <a:moveTo>
                    <a:pt x="44691" y="49707"/>
                  </a:moveTo>
                  <a:lnTo>
                    <a:pt x="44615" y="49339"/>
                  </a:lnTo>
                  <a:lnTo>
                    <a:pt x="43192" y="346646"/>
                  </a:lnTo>
                  <a:lnTo>
                    <a:pt x="44691" y="339267"/>
                  </a:lnTo>
                  <a:lnTo>
                    <a:pt x="44691" y="49707"/>
                  </a:lnTo>
                  <a:close/>
                </a:path>
              </a:pathLst>
            </a:custGeom>
            <a:solidFill>
              <a:srgbClr val="FFFFCC"/>
            </a:solidFill>
          </p:spPr>
          <p:txBody>
            <a:bodyPr wrap="square" lIns="0" tIns="0" rIns="0" bIns="0" rtlCol="0"/>
            <a:lstStyle/>
            <a:p>
              <a:endParaRPr sz="1588"/>
            </a:p>
          </p:txBody>
        </p:sp>
        <p:sp>
          <p:nvSpPr>
            <p:cNvPr id="20" name="object 20"/>
            <p:cNvSpPr/>
            <p:nvPr/>
          </p:nvSpPr>
          <p:spPr>
            <a:xfrm>
              <a:off x="1938528" y="2685288"/>
              <a:ext cx="1085215" cy="439420"/>
            </a:xfrm>
            <a:custGeom>
              <a:avLst/>
              <a:gdLst/>
              <a:ahLst/>
              <a:cxnLst/>
              <a:rect l="l" t="t" r="r" b="b"/>
              <a:pathLst>
                <a:path w="1085214" h="439419">
                  <a:moveTo>
                    <a:pt x="1030223" y="4571"/>
                  </a:moveTo>
                  <a:lnTo>
                    <a:pt x="1022604" y="1524"/>
                  </a:lnTo>
                  <a:lnTo>
                    <a:pt x="1014984" y="1524"/>
                  </a:lnTo>
                  <a:lnTo>
                    <a:pt x="1007364" y="0"/>
                  </a:lnTo>
                  <a:lnTo>
                    <a:pt x="77723" y="0"/>
                  </a:lnTo>
                  <a:lnTo>
                    <a:pt x="70104" y="1524"/>
                  </a:lnTo>
                  <a:lnTo>
                    <a:pt x="62483" y="1524"/>
                  </a:lnTo>
                  <a:lnTo>
                    <a:pt x="54864" y="4572"/>
                  </a:lnTo>
                  <a:lnTo>
                    <a:pt x="47244" y="6096"/>
                  </a:lnTo>
                  <a:lnTo>
                    <a:pt x="41148" y="10668"/>
                  </a:lnTo>
                  <a:lnTo>
                    <a:pt x="35052" y="13716"/>
                  </a:lnTo>
                  <a:lnTo>
                    <a:pt x="33528" y="13716"/>
                  </a:lnTo>
                  <a:lnTo>
                    <a:pt x="22860" y="22860"/>
                  </a:lnTo>
                  <a:lnTo>
                    <a:pt x="13716" y="33528"/>
                  </a:lnTo>
                  <a:lnTo>
                    <a:pt x="13715" y="35052"/>
                  </a:lnTo>
                  <a:lnTo>
                    <a:pt x="9143" y="41148"/>
                  </a:lnTo>
                  <a:lnTo>
                    <a:pt x="6095" y="47244"/>
                  </a:lnTo>
                  <a:lnTo>
                    <a:pt x="4571" y="54864"/>
                  </a:lnTo>
                  <a:lnTo>
                    <a:pt x="1524" y="62484"/>
                  </a:lnTo>
                  <a:lnTo>
                    <a:pt x="1524" y="70104"/>
                  </a:lnTo>
                  <a:lnTo>
                    <a:pt x="0" y="77724"/>
                  </a:lnTo>
                  <a:lnTo>
                    <a:pt x="4571" y="79315"/>
                  </a:lnTo>
                  <a:lnTo>
                    <a:pt x="4572" y="77722"/>
                  </a:lnTo>
                  <a:lnTo>
                    <a:pt x="6096" y="62483"/>
                  </a:lnTo>
                  <a:lnTo>
                    <a:pt x="7619" y="56387"/>
                  </a:lnTo>
                  <a:lnTo>
                    <a:pt x="9144" y="53339"/>
                  </a:lnTo>
                  <a:lnTo>
                    <a:pt x="10667" y="48767"/>
                  </a:lnTo>
                  <a:lnTo>
                    <a:pt x="15239" y="39623"/>
                  </a:lnTo>
                  <a:lnTo>
                    <a:pt x="16763" y="38099"/>
                  </a:lnTo>
                  <a:lnTo>
                    <a:pt x="18287" y="35051"/>
                  </a:lnTo>
                  <a:lnTo>
                    <a:pt x="24383" y="28955"/>
                  </a:lnTo>
                  <a:lnTo>
                    <a:pt x="25907" y="25907"/>
                  </a:lnTo>
                  <a:lnTo>
                    <a:pt x="28955" y="24383"/>
                  </a:lnTo>
                  <a:lnTo>
                    <a:pt x="35052" y="18287"/>
                  </a:lnTo>
                  <a:lnTo>
                    <a:pt x="38099" y="16763"/>
                  </a:lnTo>
                  <a:lnTo>
                    <a:pt x="39623" y="15239"/>
                  </a:lnTo>
                  <a:lnTo>
                    <a:pt x="48767" y="10667"/>
                  </a:lnTo>
                  <a:lnTo>
                    <a:pt x="53339" y="9143"/>
                  </a:lnTo>
                  <a:lnTo>
                    <a:pt x="56387" y="7619"/>
                  </a:lnTo>
                  <a:lnTo>
                    <a:pt x="62484" y="6095"/>
                  </a:lnTo>
                  <a:lnTo>
                    <a:pt x="77723" y="4571"/>
                  </a:lnTo>
                  <a:lnTo>
                    <a:pt x="1030223" y="4571"/>
                  </a:lnTo>
                  <a:close/>
                </a:path>
                <a:path w="1085214" h="439419">
                  <a:moveTo>
                    <a:pt x="1028858" y="435784"/>
                  </a:moveTo>
                  <a:lnTo>
                    <a:pt x="4571" y="79315"/>
                  </a:lnTo>
                  <a:lnTo>
                    <a:pt x="4571" y="367283"/>
                  </a:lnTo>
                  <a:lnTo>
                    <a:pt x="6095" y="367283"/>
                  </a:lnTo>
                  <a:lnTo>
                    <a:pt x="6095" y="382523"/>
                  </a:lnTo>
                  <a:lnTo>
                    <a:pt x="7619" y="382523"/>
                  </a:lnTo>
                  <a:lnTo>
                    <a:pt x="7619" y="388619"/>
                  </a:lnTo>
                  <a:lnTo>
                    <a:pt x="9143" y="388619"/>
                  </a:lnTo>
                  <a:lnTo>
                    <a:pt x="9143" y="391667"/>
                  </a:lnTo>
                  <a:lnTo>
                    <a:pt x="10667" y="391667"/>
                  </a:lnTo>
                  <a:lnTo>
                    <a:pt x="10667" y="396239"/>
                  </a:lnTo>
                  <a:lnTo>
                    <a:pt x="12191" y="396239"/>
                  </a:lnTo>
                  <a:lnTo>
                    <a:pt x="12191" y="399287"/>
                  </a:lnTo>
                  <a:lnTo>
                    <a:pt x="13715" y="399287"/>
                  </a:lnTo>
                  <a:lnTo>
                    <a:pt x="13715" y="402335"/>
                  </a:lnTo>
                  <a:lnTo>
                    <a:pt x="15239" y="402335"/>
                  </a:lnTo>
                  <a:lnTo>
                    <a:pt x="15239" y="405383"/>
                  </a:lnTo>
                  <a:lnTo>
                    <a:pt x="16763" y="405383"/>
                  </a:lnTo>
                  <a:lnTo>
                    <a:pt x="18287" y="406907"/>
                  </a:lnTo>
                  <a:lnTo>
                    <a:pt x="18287" y="409955"/>
                  </a:lnTo>
                  <a:lnTo>
                    <a:pt x="19811" y="409955"/>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022603" y="438911"/>
                  </a:lnTo>
                  <a:lnTo>
                    <a:pt x="1022604" y="437387"/>
                  </a:lnTo>
                  <a:lnTo>
                    <a:pt x="1028699" y="435863"/>
                  </a:lnTo>
                  <a:lnTo>
                    <a:pt x="1028858" y="435784"/>
                  </a:lnTo>
                  <a:close/>
                </a:path>
                <a:path w="1085214" h="439419">
                  <a:moveTo>
                    <a:pt x="1083564" y="382524"/>
                  </a:moveTo>
                  <a:lnTo>
                    <a:pt x="1083564" y="62484"/>
                  </a:lnTo>
                  <a:lnTo>
                    <a:pt x="1080516" y="54864"/>
                  </a:lnTo>
                  <a:lnTo>
                    <a:pt x="1078991" y="47243"/>
                  </a:lnTo>
                  <a:lnTo>
                    <a:pt x="1074419" y="41147"/>
                  </a:lnTo>
                  <a:lnTo>
                    <a:pt x="1071372" y="35052"/>
                  </a:lnTo>
                  <a:lnTo>
                    <a:pt x="1071371" y="33527"/>
                  </a:lnTo>
                  <a:lnTo>
                    <a:pt x="1062228" y="22860"/>
                  </a:lnTo>
                  <a:lnTo>
                    <a:pt x="1051560" y="13716"/>
                  </a:lnTo>
                  <a:lnTo>
                    <a:pt x="1050035" y="13715"/>
                  </a:lnTo>
                  <a:lnTo>
                    <a:pt x="1043940" y="9144"/>
                  </a:lnTo>
                  <a:lnTo>
                    <a:pt x="1037844" y="6096"/>
                  </a:lnTo>
                  <a:lnTo>
                    <a:pt x="1030224" y="4572"/>
                  </a:lnTo>
                  <a:lnTo>
                    <a:pt x="1007363" y="4571"/>
                  </a:lnTo>
                  <a:lnTo>
                    <a:pt x="1022604" y="6095"/>
                  </a:lnTo>
                  <a:lnTo>
                    <a:pt x="1028699" y="7619"/>
                  </a:lnTo>
                  <a:lnTo>
                    <a:pt x="1031747" y="9143"/>
                  </a:lnTo>
                  <a:lnTo>
                    <a:pt x="1036319" y="10667"/>
                  </a:lnTo>
                  <a:lnTo>
                    <a:pt x="1045463" y="15239"/>
                  </a:lnTo>
                  <a:lnTo>
                    <a:pt x="1046987" y="16763"/>
                  </a:lnTo>
                  <a:lnTo>
                    <a:pt x="1050036" y="18287"/>
                  </a:lnTo>
                  <a:lnTo>
                    <a:pt x="1056131" y="24383"/>
                  </a:lnTo>
                  <a:lnTo>
                    <a:pt x="1059179" y="25907"/>
                  </a:lnTo>
                  <a:lnTo>
                    <a:pt x="1059179" y="28955"/>
                  </a:lnTo>
                  <a:lnTo>
                    <a:pt x="1060703" y="28955"/>
                  </a:lnTo>
                  <a:lnTo>
                    <a:pt x="1066799" y="35051"/>
                  </a:lnTo>
                  <a:lnTo>
                    <a:pt x="1066799" y="38099"/>
                  </a:lnTo>
                  <a:lnTo>
                    <a:pt x="1068323" y="38099"/>
                  </a:lnTo>
                  <a:lnTo>
                    <a:pt x="1069847" y="39623"/>
                  </a:lnTo>
                  <a:lnTo>
                    <a:pt x="1069847" y="42671"/>
                  </a:lnTo>
                  <a:lnTo>
                    <a:pt x="1071371" y="42671"/>
                  </a:lnTo>
                  <a:lnTo>
                    <a:pt x="1071371" y="45719"/>
                  </a:lnTo>
                  <a:lnTo>
                    <a:pt x="1072895" y="45719"/>
                  </a:lnTo>
                  <a:lnTo>
                    <a:pt x="1072895" y="48767"/>
                  </a:lnTo>
                  <a:lnTo>
                    <a:pt x="1074419" y="48767"/>
                  </a:lnTo>
                  <a:lnTo>
                    <a:pt x="1074419" y="53339"/>
                  </a:lnTo>
                  <a:lnTo>
                    <a:pt x="1075943" y="53339"/>
                  </a:lnTo>
                  <a:lnTo>
                    <a:pt x="1075943" y="56387"/>
                  </a:lnTo>
                  <a:lnTo>
                    <a:pt x="1077467" y="56387"/>
                  </a:lnTo>
                  <a:lnTo>
                    <a:pt x="1077467" y="62483"/>
                  </a:lnTo>
                  <a:lnTo>
                    <a:pt x="1078991" y="62483"/>
                  </a:lnTo>
                  <a:lnTo>
                    <a:pt x="1078991" y="397764"/>
                  </a:lnTo>
                  <a:lnTo>
                    <a:pt x="1080516" y="390144"/>
                  </a:lnTo>
                  <a:lnTo>
                    <a:pt x="1083564" y="382524"/>
                  </a:lnTo>
                  <a:close/>
                </a:path>
                <a:path w="1085214" h="439419">
                  <a:moveTo>
                    <a:pt x="1078991" y="397764"/>
                  </a:moveTo>
                  <a:lnTo>
                    <a:pt x="1078991" y="62483"/>
                  </a:lnTo>
                  <a:lnTo>
                    <a:pt x="1077467" y="382523"/>
                  </a:lnTo>
                  <a:lnTo>
                    <a:pt x="1075943" y="388619"/>
                  </a:lnTo>
                  <a:lnTo>
                    <a:pt x="1074419" y="391667"/>
                  </a:lnTo>
                  <a:lnTo>
                    <a:pt x="1072895" y="396239"/>
                  </a:lnTo>
                  <a:lnTo>
                    <a:pt x="1068323" y="405383"/>
                  </a:lnTo>
                  <a:lnTo>
                    <a:pt x="1066799" y="406907"/>
                  </a:lnTo>
                  <a:lnTo>
                    <a:pt x="1065275" y="409955"/>
                  </a:lnTo>
                  <a:lnTo>
                    <a:pt x="1060703" y="414527"/>
                  </a:lnTo>
                  <a:lnTo>
                    <a:pt x="1059179" y="417575"/>
                  </a:lnTo>
                  <a:lnTo>
                    <a:pt x="1057655" y="419099"/>
                  </a:lnTo>
                  <a:lnTo>
                    <a:pt x="1054607" y="420623"/>
                  </a:lnTo>
                  <a:lnTo>
                    <a:pt x="1050035" y="425195"/>
                  </a:lnTo>
                  <a:lnTo>
                    <a:pt x="1046987" y="426719"/>
                  </a:lnTo>
                  <a:lnTo>
                    <a:pt x="1045463" y="428243"/>
                  </a:lnTo>
                  <a:lnTo>
                    <a:pt x="1036319" y="432815"/>
                  </a:lnTo>
                  <a:lnTo>
                    <a:pt x="1031747" y="434339"/>
                  </a:lnTo>
                  <a:lnTo>
                    <a:pt x="1028858" y="435784"/>
                  </a:lnTo>
                  <a:lnTo>
                    <a:pt x="1037844" y="438911"/>
                  </a:lnTo>
                  <a:lnTo>
                    <a:pt x="1043940" y="434340"/>
                  </a:lnTo>
                  <a:lnTo>
                    <a:pt x="1051560" y="431292"/>
                  </a:lnTo>
                  <a:lnTo>
                    <a:pt x="1062228" y="422148"/>
                  </a:lnTo>
                  <a:lnTo>
                    <a:pt x="1075944" y="403860"/>
                  </a:lnTo>
                  <a:lnTo>
                    <a:pt x="1078991" y="397764"/>
                  </a:lnTo>
                  <a:close/>
                </a:path>
                <a:path w="1085214" h="439419">
                  <a:moveTo>
                    <a:pt x="1085088" y="367284"/>
                  </a:moveTo>
                  <a:lnTo>
                    <a:pt x="1085088" y="77724"/>
                  </a:lnTo>
                  <a:lnTo>
                    <a:pt x="1083564" y="70104"/>
                  </a:lnTo>
                  <a:lnTo>
                    <a:pt x="1083564" y="374904"/>
                  </a:lnTo>
                  <a:lnTo>
                    <a:pt x="1085088" y="367284"/>
                  </a:lnTo>
                  <a:close/>
                </a:path>
              </a:pathLst>
            </a:custGeom>
            <a:solidFill>
              <a:srgbClr val="000000"/>
            </a:solidFill>
          </p:spPr>
          <p:txBody>
            <a:bodyPr wrap="square" lIns="0" tIns="0" rIns="0" bIns="0" rtlCol="0"/>
            <a:lstStyle/>
            <a:p>
              <a:endParaRPr sz="1588"/>
            </a:p>
          </p:txBody>
        </p:sp>
        <p:sp>
          <p:nvSpPr>
            <p:cNvPr id="21" name="object 21"/>
            <p:cNvSpPr/>
            <p:nvPr/>
          </p:nvSpPr>
          <p:spPr>
            <a:xfrm>
              <a:off x="1943099" y="2689859"/>
              <a:ext cx="1074420" cy="434340"/>
            </a:xfrm>
            <a:custGeom>
              <a:avLst/>
              <a:gdLst/>
              <a:ahLst/>
              <a:cxnLst/>
              <a:rect l="l" t="t" r="r" b="b"/>
              <a:pathLst>
                <a:path w="1074420" h="434339">
                  <a:moveTo>
                    <a:pt x="1074419" y="362711"/>
                  </a:moveTo>
                  <a:lnTo>
                    <a:pt x="1074419" y="73151"/>
                  </a:lnTo>
                  <a:lnTo>
                    <a:pt x="1053464" y="21716"/>
                  </a:lnTo>
                  <a:lnTo>
                    <a:pt x="1002791" y="0"/>
                  </a:lnTo>
                  <a:lnTo>
                    <a:pt x="73151" y="0"/>
                  </a:lnTo>
                  <a:lnTo>
                    <a:pt x="45005" y="5857"/>
                  </a:lnTo>
                  <a:lnTo>
                    <a:pt x="21716" y="21716"/>
                  </a:lnTo>
                  <a:lnTo>
                    <a:pt x="5857" y="45005"/>
                  </a:lnTo>
                  <a:lnTo>
                    <a:pt x="0" y="73151"/>
                  </a:lnTo>
                  <a:lnTo>
                    <a:pt x="0" y="362711"/>
                  </a:lnTo>
                  <a:lnTo>
                    <a:pt x="5857" y="390620"/>
                  </a:lnTo>
                  <a:lnTo>
                    <a:pt x="21716" y="413384"/>
                  </a:lnTo>
                  <a:lnTo>
                    <a:pt x="45005" y="428720"/>
                  </a:lnTo>
                  <a:lnTo>
                    <a:pt x="73151" y="434339"/>
                  </a:lnTo>
                  <a:lnTo>
                    <a:pt x="1002791" y="434339"/>
                  </a:lnTo>
                  <a:lnTo>
                    <a:pt x="1030700" y="428720"/>
                  </a:lnTo>
                  <a:lnTo>
                    <a:pt x="1053464" y="413384"/>
                  </a:lnTo>
                  <a:lnTo>
                    <a:pt x="1068800" y="390620"/>
                  </a:lnTo>
                  <a:lnTo>
                    <a:pt x="1074419" y="362711"/>
                  </a:lnTo>
                  <a:close/>
                </a:path>
              </a:pathLst>
            </a:custGeom>
            <a:solidFill>
              <a:srgbClr val="FFFFCC"/>
            </a:solidFill>
          </p:spPr>
          <p:txBody>
            <a:bodyPr wrap="square" lIns="0" tIns="0" rIns="0" bIns="0" rtlCol="0"/>
            <a:lstStyle/>
            <a:p>
              <a:endParaRPr sz="1588"/>
            </a:p>
          </p:txBody>
        </p:sp>
        <p:sp>
          <p:nvSpPr>
            <p:cNvPr id="22" name="object 22"/>
            <p:cNvSpPr/>
            <p:nvPr/>
          </p:nvSpPr>
          <p:spPr>
            <a:xfrm>
              <a:off x="1938528" y="2685288"/>
              <a:ext cx="1085215" cy="445134"/>
            </a:xfrm>
            <a:custGeom>
              <a:avLst/>
              <a:gdLst/>
              <a:ahLst/>
              <a:cxnLst/>
              <a:rect l="l" t="t" r="r" b="b"/>
              <a:pathLst>
                <a:path w="1085214" h="445135">
                  <a:moveTo>
                    <a:pt x="1524" y="374904"/>
                  </a:moveTo>
                  <a:lnTo>
                    <a:pt x="1524" y="70104"/>
                  </a:lnTo>
                  <a:lnTo>
                    <a:pt x="0" y="77724"/>
                  </a:lnTo>
                  <a:lnTo>
                    <a:pt x="0" y="367284"/>
                  </a:lnTo>
                  <a:lnTo>
                    <a:pt x="1524" y="374904"/>
                  </a:lnTo>
                  <a:close/>
                </a:path>
                <a:path w="1085214" h="445135">
                  <a:moveTo>
                    <a:pt x="1083564" y="382524"/>
                  </a:moveTo>
                  <a:lnTo>
                    <a:pt x="1083564" y="62484"/>
                  </a:lnTo>
                  <a:lnTo>
                    <a:pt x="1080516" y="54864"/>
                  </a:lnTo>
                  <a:lnTo>
                    <a:pt x="1078992" y="47244"/>
                  </a:lnTo>
                  <a:lnTo>
                    <a:pt x="1074420" y="41148"/>
                  </a:lnTo>
                  <a:lnTo>
                    <a:pt x="1071372" y="35052"/>
                  </a:lnTo>
                  <a:lnTo>
                    <a:pt x="1071372" y="33528"/>
                  </a:lnTo>
                  <a:lnTo>
                    <a:pt x="1062228" y="22860"/>
                  </a:lnTo>
                  <a:lnTo>
                    <a:pt x="1051560" y="13716"/>
                  </a:lnTo>
                  <a:lnTo>
                    <a:pt x="1050036" y="13716"/>
                  </a:lnTo>
                  <a:lnTo>
                    <a:pt x="1043940" y="9144"/>
                  </a:lnTo>
                  <a:lnTo>
                    <a:pt x="1037844" y="6096"/>
                  </a:lnTo>
                  <a:lnTo>
                    <a:pt x="1030224" y="4572"/>
                  </a:lnTo>
                  <a:lnTo>
                    <a:pt x="1022604" y="1524"/>
                  </a:lnTo>
                  <a:lnTo>
                    <a:pt x="1014984" y="1524"/>
                  </a:lnTo>
                  <a:lnTo>
                    <a:pt x="1007364" y="0"/>
                  </a:lnTo>
                  <a:lnTo>
                    <a:pt x="77724" y="0"/>
                  </a:lnTo>
                  <a:lnTo>
                    <a:pt x="70104" y="1524"/>
                  </a:lnTo>
                  <a:lnTo>
                    <a:pt x="62484" y="1524"/>
                  </a:lnTo>
                  <a:lnTo>
                    <a:pt x="54864" y="4572"/>
                  </a:lnTo>
                  <a:lnTo>
                    <a:pt x="47244" y="6096"/>
                  </a:lnTo>
                  <a:lnTo>
                    <a:pt x="41148" y="10668"/>
                  </a:lnTo>
                  <a:lnTo>
                    <a:pt x="35052" y="13716"/>
                  </a:lnTo>
                  <a:lnTo>
                    <a:pt x="33528" y="13716"/>
                  </a:lnTo>
                  <a:lnTo>
                    <a:pt x="22860" y="22860"/>
                  </a:lnTo>
                  <a:lnTo>
                    <a:pt x="13716" y="33528"/>
                  </a:lnTo>
                  <a:lnTo>
                    <a:pt x="13716" y="35052"/>
                  </a:lnTo>
                  <a:lnTo>
                    <a:pt x="9144" y="41148"/>
                  </a:lnTo>
                  <a:lnTo>
                    <a:pt x="6096" y="47244"/>
                  </a:lnTo>
                  <a:lnTo>
                    <a:pt x="4572" y="54864"/>
                  </a:lnTo>
                  <a:lnTo>
                    <a:pt x="1524" y="62484"/>
                  </a:lnTo>
                  <a:lnTo>
                    <a:pt x="1524" y="382524"/>
                  </a:lnTo>
                  <a:lnTo>
                    <a:pt x="4572" y="390144"/>
                  </a:lnTo>
                  <a:lnTo>
                    <a:pt x="6096" y="397764"/>
                  </a:lnTo>
                  <a:lnTo>
                    <a:pt x="10668" y="403860"/>
                  </a:lnTo>
                  <a:lnTo>
                    <a:pt x="10668" y="64008"/>
                  </a:lnTo>
                  <a:lnTo>
                    <a:pt x="13716" y="57912"/>
                  </a:lnTo>
                  <a:lnTo>
                    <a:pt x="15240" y="51816"/>
                  </a:lnTo>
                  <a:lnTo>
                    <a:pt x="21336" y="39624"/>
                  </a:lnTo>
                  <a:lnTo>
                    <a:pt x="28956" y="30734"/>
                  </a:lnTo>
                  <a:lnTo>
                    <a:pt x="28956" y="30480"/>
                  </a:lnTo>
                  <a:lnTo>
                    <a:pt x="30480" y="28956"/>
                  </a:lnTo>
                  <a:lnTo>
                    <a:pt x="30480" y="29173"/>
                  </a:lnTo>
                  <a:lnTo>
                    <a:pt x="39624" y="21336"/>
                  </a:lnTo>
                  <a:lnTo>
                    <a:pt x="51816" y="15240"/>
                  </a:lnTo>
                  <a:lnTo>
                    <a:pt x="57912" y="13716"/>
                  </a:lnTo>
                  <a:lnTo>
                    <a:pt x="64008" y="10668"/>
                  </a:lnTo>
                  <a:lnTo>
                    <a:pt x="1021080" y="10668"/>
                  </a:lnTo>
                  <a:lnTo>
                    <a:pt x="1027176" y="13716"/>
                  </a:lnTo>
                  <a:lnTo>
                    <a:pt x="1033272" y="15240"/>
                  </a:lnTo>
                  <a:lnTo>
                    <a:pt x="1045464" y="21336"/>
                  </a:lnTo>
                  <a:lnTo>
                    <a:pt x="1054608" y="29173"/>
                  </a:lnTo>
                  <a:lnTo>
                    <a:pt x="1054608" y="28956"/>
                  </a:lnTo>
                  <a:lnTo>
                    <a:pt x="1056132" y="30480"/>
                  </a:lnTo>
                  <a:lnTo>
                    <a:pt x="1056132" y="30734"/>
                  </a:lnTo>
                  <a:lnTo>
                    <a:pt x="1063752" y="39624"/>
                  </a:lnTo>
                  <a:lnTo>
                    <a:pt x="1069848" y="51816"/>
                  </a:lnTo>
                  <a:lnTo>
                    <a:pt x="1071372" y="57912"/>
                  </a:lnTo>
                  <a:lnTo>
                    <a:pt x="1074420" y="64008"/>
                  </a:lnTo>
                  <a:lnTo>
                    <a:pt x="1074420" y="405892"/>
                  </a:lnTo>
                  <a:lnTo>
                    <a:pt x="1075944" y="403860"/>
                  </a:lnTo>
                  <a:lnTo>
                    <a:pt x="1078992" y="397764"/>
                  </a:lnTo>
                  <a:lnTo>
                    <a:pt x="1080516" y="390144"/>
                  </a:lnTo>
                  <a:lnTo>
                    <a:pt x="1083564" y="382524"/>
                  </a:lnTo>
                  <a:close/>
                </a:path>
                <a:path w="1085214" h="445135">
                  <a:moveTo>
                    <a:pt x="29776" y="415231"/>
                  </a:moveTo>
                  <a:lnTo>
                    <a:pt x="21336" y="405384"/>
                  </a:lnTo>
                  <a:lnTo>
                    <a:pt x="15240" y="393192"/>
                  </a:lnTo>
                  <a:lnTo>
                    <a:pt x="13716" y="387096"/>
                  </a:lnTo>
                  <a:lnTo>
                    <a:pt x="10668" y="381000"/>
                  </a:lnTo>
                  <a:lnTo>
                    <a:pt x="10668" y="403860"/>
                  </a:lnTo>
                  <a:lnTo>
                    <a:pt x="13716" y="409956"/>
                  </a:lnTo>
                  <a:lnTo>
                    <a:pt x="13716" y="411480"/>
                  </a:lnTo>
                  <a:lnTo>
                    <a:pt x="22860" y="422148"/>
                  </a:lnTo>
                  <a:lnTo>
                    <a:pt x="28956" y="427373"/>
                  </a:lnTo>
                  <a:lnTo>
                    <a:pt x="28956" y="414528"/>
                  </a:lnTo>
                  <a:lnTo>
                    <a:pt x="29776" y="415231"/>
                  </a:lnTo>
                  <a:close/>
                </a:path>
                <a:path w="1085214" h="445135">
                  <a:moveTo>
                    <a:pt x="30480" y="28956"/>
                  </a:moveTo>
                  <a:lnTo>
                    <a:pt x="28956" y="30480"/>
                  </a:lnTo>
                  <a:lnTo>
                    <a:pt x="29776" y="29776"/>
                  </a:lnTo>
                  <a:lnTo>
                    <a:pt x="30480" y="28956"/>
                  </a:lnTo>
                  <a:close/>
                </a:path>
                <a:path w="1085214" h="445135">
                  <a:moveTo>
                    <a:pt x="29776" y="29776"/>
                  </a:moveTo>
                  <a:lnTo>
                    <a:pt x="28956" y="30480"/>
                  </a:lnTo>
                  <a:lnTo>
                    <a:pt x="28956" y="30734"/>
                  </a:lnTo>
                  <a:lnTo>
                    <a:pt x="29776" y="29776"/>
                  </a:lnTo>
                  <a:close/>
                </a:path>
                <a:path w="1085214" h="445135">
                  <a:moveTo>
                    <a:pt x="30480" y="416052"/>
                  </a:moveTo>
                  <a:lnTo>
                    <a:pt x="29776" y="415231"/>
                  </a:lnTo>
                  <a:lnTo>
                    <a:pt x="28956" y="414528"/>
                  </a:lnTo>
                  <a:lnTo>
                    <a:pt x="30480" y="416052"/>
                  </a:lnTo>
                  <a:close/>
                </a:path>
                <a:path w="1085214" h="445135">
                  <a:moveTo>
                    <a:pt x="30480" y="428679"/>
                  </a:moveTo>
                  <a:lnTo>
                    <a:pt x="30480" y="416052"/>
                  </a:lnTo>
                  <a:lnTo>
                    <a:pt x="28956" y="414528"/>
                  </a:lnTo>
                  <a:lnTo>
                    <a:pt x="28956" y="427373"/>
                  </a:lnTo>
                  <a:lnTo>
                    <a:pt x="30480" y="428679"/>
                  </a:lnTo>
                  <a:close/>
                </a:path>
                <a:path w="1085214" h="445135">
                  <a:moveTo>
                    <a:pt x="30480" y="29173"/>
                  </a:moveTo>
                  <a:lnTo>
                    <a:pt x="30480" y="28956"/>
                  </a:lnTo>
                  <a:lnTo>
                    <a:pt x="29776" y="29776"/>
                  </a:lnTo>
                  <a:lnTo>
                    <a:pt x="30480" y="29173"/>
                  </a:lnTo>
                  <a:close/>
                </a:path>
                <a:path w="1085214" h="445135">
                  <a:moveTo>
                    <a:pt x="1055311" y="415231"/>
                  </a:moveTo>
                  <a:lnTo>
                    <a:pt x="1045464" y="423672"/>
                  </a:lnTo>
                  <a:lnTo>
                    <a:pt x="1033272" y="429768"/>
                  </a:lnTo>
                  <a:lnTo>
                    <a:pt x="1027176" y="431292"/>
                  </a:lnTo>
                  <a:lnTo>
                    <a:pt x="1021080" y="434340"/>
                  </a:lnTo>
                  <a:lnTo>
                    <a:pt x="70104" y="434340"/>
                  </a:lnTo>
                  <a:lnTo>
                    <a:pt x="51816" y="429768"/>
                  </a:lnTo>
                  <a:lnTo>
                    <a:pt x="39624" y="423672"/>
                  </a:lnTo>
                  <a:lnTo>
                    <a:pt x="29776" y="415231"/>
                  </a:lnTo>
                  <a:lnTo>
                    <a:pt x="30480" y="416052"/>
                  </a:lnTo>
                  <a:lnTo>
                    <a:pt x="30480" y="428679"/>
                  </a:lnTo>
                  <a:lnTo>
                    <a:pt x="33528" y="431292"/>
                  </a:lnTo>
                  <a:lnTo>
                    <a:pt x="35052" y="431292"/>
                  </a:lnTo>
                  <a:lnTo>
                    <a:pt x="41148" y="435864"/>
                  </a:lnTo>
                  <a:lnTo>
                    <a:pt x="47244" y="438912"/>
                  </a:lnTo>
                  <a:lnTo>
                    <a:pt x="54864" y="440436"/>
                  </a:lnTo>
                  <a:lnTo>
                    <a:pt x="62484" y="443484"/>
                  </a:lnTo>
                  <a:lnTo>
                    <a:pt x="70104" y="443484"/>
                  </a:lnTo>
                  <a:lnTo>
                    <a:pt x="77724" y="445008"/>
                  </a:lnTo>
                  <a:lnTo>
                    <a:pt x="1007364" y="445008"/>
                  </a:lnTo>
                  <a:lnTo>
                    <a:pt x="1014984" y="443484"/>
                  </a:lnTo>
                  <a:lnTo>
                    <a:pt x="1022604" y="443484"/>
                  </a:lnTo>
                  <a:lnTo>
                    <a:pt x="1030224" y="440436"/>
                  </a:lnTo>
                  <a:lnTo>
                    <a:pt x="1037844" y="438912"/>
                  </a:lnTo>
                  <a:lnTo>
                    <a:pt x="1043940" y="434340"/>
                  </a:lnTo>
                  <a:lnTo>
                    <a:pt x="1051560" y="431292"/>
                  </a:lnTo>
                  <a:lnTo>
                    <a:pt x="1054608" y="428679"/>
                  </a:lnTo>
                  <a:lnTo>
                    <a:pt x="1054608" y="416052"/>
                  </a:lnTo>
                  <a:lnTo>
                    <a:pt x="1055311" y="415231"/>
                  </a:lnTo>
                  <a:close/>
                </a:path>
                <a:path w="1085214" h="445135">
                  <a:moveTo>
                    <a:pt x="1056132" y="30480"/>
                  </a:moveTo>
                  <a:lnTo>
                    <a:pt x="1054608" y="28956"/>
                  </a:lnTo>
                  <a:lnTo>
                    <a:pt x="1055311" y="29776"/>
                  </a:lnTo>
                  <a:lnTo>
                    <a:pt x="1056132" y="30480"/>
                  </a:lnTo>
                  <a:close/>
                </a:path>
                <a:path w="1085214" h="445135">
                  <a:moveTo>
                    <a:pt x="1055311" y="29776"/>
                  </a:moveTo>
                  <a:lnTo>
                    <a:pt x="1054608" y="28956"/>
                  </a:lnTo>
                  <a:lnTo>
                    <a:pt x="1054608" y="29173"/>
                  </a:lnTo>
                  <a:lnTo>
                    <a:pt x="1055311" y="29776"/>
                  </a:lnTo>
                  <a:close/>
                </a:path>
                <a:path w="1085214" h="445135">
                  <a:moveTo>
                    <a:pt x="1056132" y="414528"/>
                  </a:moveTo>
                  <a:lnTo>
                    <a:pt x="1055311" y="415231"/>
                  </a:lnTo>
                  <a:lnTo>
                    <a:pt x="1054608" y="416052"/>
                  </a:lnTo>
                  <a:lnTo>
                    <a:pt x="1056132" y="414528"/>
                  </a:lnTo>
                  <a:close/>
                </a:path>
                <a:path w="1085214" h="445135">
                  <a:moveTo>
                    <a:pt x="1056132" y="427373"/>
                  </a:moveTo>
                  <a:lnTo>
                    <a:pt x="1056132" y="414528"/>
                  </a:lnTo>
                  <a:lnTo>
                    <a:pt x="1054608" y="416052"/>
                  </a:lnTo>
                  <a:lnTo>
                    <a:pt x="1054608" y="428679"/>
                  </a:lnTo>
                  <a:lnTo>
                    <a:pt x="1056132" y="427373"/>
                  </a:lnTo>
                  <a:close/>
                </a:path>
                <a:path w="1085214" h="445135">
                  <a:moveTo>
                    <a:pt x="1056132" y="30734"/>
                  </a:moveTo>
                  <a:lnTo>
                    <a:pt x="1056132" y="30480"/>
                  </a:lnTo>
                  <a:lnTo>
                    <a:pt x="1055311" y="29776"/>
                  </a:lnTo>
                  <a:lnTo>
                    <a:pt x="1056132" y="30734"/>
                  </a:lnTo>
                  <a:close/>
                </a:path>
                <a:path w="1085214" h="445135">
                  <a:moveTo>
                    <a:pt x="1074420" y="405892"/>
                  </a:moveTo>
                  <a:lnTo>
                    <a:pt x="1074420" y="374904"/>
                  </a:lnTo>
                  <a:lnTo>
                    <a:pt x="1069848" y="393192"/>
                  </a:lnTo>
                  <a:lnTo>
                    <a:pt x="1063752" y="405384"/>
                  </a:lnTo>
                  <a:lnTo>
                    <a:pt x="1055311" y="415231"/>
                  </a:lnTo>
                  <a:lnTo>
                    <a:pt x="1056132" y="414528"/>
                  </a:lnTo>
                  <a:lnTo>
                    <a:pt x="1056132" y="427373"/>
                  </a:lnTo>
                  <a:lnTo>
                    <a:pt x="1062228" y="422148"/>
                  </a:lnTo>
                  <a:lnTo>
                    <a:pt x="1074420" y="405892"/>
                  </a:lnTo>
                  <a:close/>
                </a:path>
                <a:path w="1085214" h="445135">
                  <a:moveTo>
                    <a:pt x="1085088" y="367284"/>
                  </a:moveTo>
                  <a:lnTo>
                    <a:pt x="1085088" y="77724"/>
                  </a:lnTo>
                  <a:lnTo>
                    <a:pt x="1083564" y="70104"/>
                  </a:lnTo>
                  <a:lnTo>
                    <a:pt x="1083564" y="374904"/>
                  </a:lnTo>
                  <a:lnTo>
                    <a:pt x="1085088" y="367284"/>
                  </a:lnTo>
                  <a:close/>
                </a:path>
              </a:pathLst>
            </a:custGeom>
            <a:solidFill>
              <a:srgbClr val="000000"/>
            </a:solidFill>
          </p:spPr>
          <p:txBody>
            <a:bodyPr wrap="square" lIns="0" tIns="0" rIns="0" bIns="0" rtlCol="0"/>
            <a:lstStyle/>
            <a:p>
              <a:endParaRPr sz="1588"/>
            </a:p>
          </p:txBody>
        </p:sp>
      </p:grpSp>
      <p:sp>
        <p:nvSpPr>
          <p:cNvPr id="23" name="object 23"/>
          <p:cNvSpPr txBox="1"/>
          <p:nvPr/>
        </p:nvSpPr>
        <p:spPr>
          <a:xfrm>
            <a:off x="3532990" y="2355475"/>
            <a:ext cx="635934" cy="391419"/>
          </a:xfrm>
          <a:prstGeom prst="rect">
            <a:avLst/>
          </a:prstGeom>
        </p:spPr>
        <p:txBody>
          <a:bodyPr vert="horz" wrap="square" lIns="0" tIns="11206" rIns="0" bIns="0" rtlCol="0">
            <a:spAutoFit/>
          </a:bodyPr>
          <a:lstStyle/>
          <a:p>
            <a:pPr marL="100297" marR="4483" indent="-100858">
              <a:spcBef>
                <a:spcPts val="88"/>
              </a:spcBef>
            </a:pPr>
            <a:r>
              <a:rPr sz="1235" b="1" spc="-9" dirty="0">
                <a:latin typeface="Carlito"/>
                <a:cs typeface="Carlito"/>
              </a:rPr>
              <a:t>Next</a:t>
            </a:r>
            <a:r>
              <a:rPr sz="1235" b="1" spc="-88" dirty="0">
                <a:latin typeface="Carlito"/>
                <a:cs typeface="Carlito"/>
              </a:rPr>
              <a:t> </a:t>
            </a:r>
            <a:r>
              <a:rPr sz="1235" b="1" dirty="0">
                <a:latin typeface="Carlito"/>
                <a:cs typeface="Carlito"/>
              </a:rPr>
              <a:t>Best  Action</a:t>
            </a:r>
            <a:endParaRPr sz="1235">
              <a:latin typeface="Carlito"/>
              <a:cs typeface="Carlito"/>
            </a:endParaRPr>
          </a:p>
        </p:txBody>
      </p:sp>
      <p:grpSp>
        <p:nvGrpSpPr>
          <p:cNvPr id="24" name="object 24"/>
          <p:cNvGrpSpPr/>
          <p:nvPr/>
        </p:nvGrpSpPr>
        <p:grpSpPr>
          <a:xfrm>
            <a:off x="4472940" y="2369372"/>
            <a:ext cx="1038225" cy="392765"/>
            <a:chOff x="3189732" y="2685288"/>
            <a:chExt cx="1176655" cy="445134"/>
          </a:xfrm>
        </p:grpSpPr>
        <p:sp>
          <p:nvSpPr>
            <p:cNvPr id="25" name="object 25"/>
            <p:cNvSpPr/>
            <p:nvPr/>
          </p:nvSpPr>
          <p:spPr>
            <a:xfrm>
              <a:off x="3194304" y="2715628"/>
              <a:ext cx="1148080" cy="344805"/>
            </a:xfrm>
            <a:custGeom>
              <a:avLst/>
              <a:gdLst/>
              <a:ahLst/>
              <a:cxnLst/>
              <a:rect l="l" t="t" r="r" b="b"/>
              <a:pathLst>
                <a:path w="1148079" h="344805">
                  <a:moveTo>
                    <a:pt x="1511" y="40068"/>
                  </a:moveTo>
                  <a:lnTo>
                    <a:pt x="0" y="47396"/>
                  </a:lnTo>
                  <a:lnTo>
                    <a:pt x="0" y="336956"/>
                  </a:lnTo>
                  <a:lnTo>
                    <a:pt x="1511" y="344208"/>
                  </a:lnTo>
                  <a:lnTo>
                    <a:pt x="1511" y="40068"/>
                  </a:lnTo>
                  <a:close/>
                </a:path>
                <a:path w="1148079" h="344805">
                  <a:moveTo>
                    <a:pt x="1147660" y="139"/>
                  </a:moveTo>
                  <a:lnTo>
                    <a:pt x="1147559" y="0"/>
                  </a:lnTo>
                  <a:lnTo>
                    <a:pt x="1147559" y="139"/>
                  </a:lnTo>
                  <a:close/>
                </a:path>
              </a:pathLst>
            </a:custGeom>
            <a:solidFill>
              <a:srgbClr val="FFFFCC"/>
            </a:solidFill>
          </p:spPr>
          <p:txBody>
            <a:bodyPr wrap="square" lIns="0" tIns="0" rIns="0" bIns="0" rtlCol="0"/>
            <a:lstStyle/>
            <a:p>
              <a:endParaRPr sz="1588"/>
            </a:p>
          </p:txBody>
        </p:sp>
        <p:sp>
          <p:nvSpPr>
            <p:cNvPr id="26" name="object 26"/>
            <p:cNvSpPr/>
            <p:nvPr/>
          </p:nvSpPr>
          <p:spPr>
            <a:xfrm>
              <a:off x="3189732" y="2685288"/>
              <a:ext cx="1176655" cy="439420"/>
            </a:xfrm>
            <a:custGeom>
              <a:avLst/>
              <a:gdLst/>
              <a:ahLst/>
              <a:cxnLst/>
              <a:rect l="l" t="t" r="r" b="b"/>
              <a:pathLst>
                <a:path w="1176654" h="439419">
                  <a:moveTo>
                    <a:pt x="1121663" y="4571"/>
                  </a:moveTo>
                  <a:lnTo>
                    <a:pt x="1114044" y="1524"/>
                  </a:lnTo>
                  <a:lnTo>
                    <a:pt x="1106424" y="1524"/>
                  </a:lnTo>
                  <a:lnTo>
                    <a:pt x="1098804" y="0"/>
                  </a:lnTo>
                  <a:lnTo>
                    <a:pt x="77723" y="0"/>
                  </a:lnTo>
                  <a:lnTo>
                    <a:pt x="70104" y="1524"/>
                  </a:lnTo>
                  <a:lnTo>
                    <a:pt x="62483" y="1524"/>
                  </a:lnTo>
                  <a:lnTo>
                    <a:pt x="54864" y="4572"/>
                  </a:lnTo>
                  <a:lnTo>
                    <a:pt x="47244" y="6096"/>
                  </a:lnTo>
                  <a:lnTo>
                    <a:pt x="41148" y="10668"/>
                  </a:lnTo>
                  <a:lnTo>
                    <a:pt x="35052" y="13716"/>
                  </a:lnTo>
                  <a:lnTo>
                    <a:pt x="33528" y="13716"/>
                  </a:lnTo>
                  <a:lnTo>
                    <a:pt x="22860" y="22860"/>
                  </a:lnTo>
                  <a:lnTo>
                    <a:pt x="13716" y="33528"/>
                  </a:lnTo>
                  <a:lnTo>
                    <a:pt x="13715" y="35052"/>
                  </a:lnTo>
                  <a:lnTo>
                    <a:pt x="9143" y="41148"/>
                  </a:lnTo>
                  <a:lnTo>
                    <a:pt x="6095" y="47244"/>
                  </a:lnTo>
                  <a:lnTo>
                    <a:pt x="4572" y="54864"/>
                  </a:lnTo>
                  <a:lnTo>
                    <a:pt x="1524" y="62484"/>
                  </a:lnTo>
                  <a:lnTo>
                    <a:pt x="1524" y="70104"/>
                  </a:lnTo>
                  <a:lnTo>
                    <a:pt x="0" y="77724"/>
                  </a:lnTo>
                  <a:lnTo>
                    <a:pt x="6095" y="79673"/>
                  </a:lnTo>
                  <a:lnTo>
                    <a:pt x="6096" y="62483"/>
                  </a:lnTo>
                  <a:lnTo>
                    <a:pt x="10667" y="48767"/>
                  </a:lnTo>
                  <a:lnTo>
                    <a:pt x="15239" y="39623"/>
                  </a:lnTo>
                  <a:lnTo>
                    <a:pt x="16763" y="38099"/>
                  </a:lnTo>
                  <a:lnTo>
                    <a:pt x="18287" y="35051"/>
                  </a:lnTo>
                  <a:lnTo>
                    <a:pt x="24383" y="28955"/>
                  </a:lnTo>
                  <a:lnTo>
                    <a:pt x="25907" y="25907"/>
                  </a:lnTo>
                  <a:lnTo>
                    <a:pt x="28955" y="24383"/>
                  </a:lnTo>
                  <a:lnTo>
                    <a:pt x="35052" y="18287"/>
                  </a:lnTo>
                  <a:lnTo>
                    <a:pt x="38099" y="16763"/>
                  </a:lnTo>
                  <a:lnTo>
                    <a:pt x="39623" y="15239"/>
                  </a:lnTo>
                  <a:lnTo>
                    <a:pt x="48767" y="10667"/>
                  </a:lnTo>
                  <a:lnTo>
                    <a:pt x="53339" y="9143"/>
                  </a:lnTo>
                  <a:lnTo>
                    <a:pt x="56387" y="7619"/>
                  </a:lnTo>
                  <a:lnTo>
                    <a:pt x="62484" y="6095"/>
                  </a:lnTo>
                  <a:lnTo>
                    <a:pt x="77723" y="4571"/>
                  </a:lnTo>
                  <a:lnTo>
                    <a:pt x="1121663" y="4571"/>
                  </a:lnTo>
                  <a:close/>
                </a:path>
                <a:path w="1176654" h="439419">
                  <a:moveTo>
                    <a:pt x="1119923" y="435917"/>
                  </a:moveTo>
                  <a:lnTo>
                    <a:pt x="6095" y="79673"/>
                  </a:lnTo>
                  <a:lnTo>
                    <a:pt x="6095" y="382523"/>
                  </a:lnTo>
                  <a:lnTo>
                    <a:pt x="7619" y="382523"/>
                  </a:lnTo>
                  <a:lnTo>
                    <a:pt x="7619" y="387095"/>
                  </a:lnTo>
                  <a:lnTo>
                    <a:pt x="9143" y="387095"/>
                  </a:lnTo>
                  <a:lnTo>
                    <a:pt x="9143" y="391667"/>
                  </a:lnTo>
                  <a:lnTo>
                    <a:pt x="10667" y="391667"/>
                  </a:lnTo>
                  <a:lnTo>
                    <a:pt x="10667" y="396239"/>
                  </a:lnTo>
                  <a:lnTo>
                    <a:pt x="12191" y="396239"/>
                  </a:lnTo>
                  <a:lnTo>
                    <a:pt x="12191" y="399287"/>
                  </a:lnTo>
                  <a:lnTo>
                    <a:pt x="13715" y="399287"/>
                  </a:lnTo>
                  <a:lnTo>
                    <a:pt x="13715" y="402335"/>
                  </a:lnTo>
                  <a:lnTo>
                    <a:pt x="15239" y="402335"/>
                  </a:lnTo>
                  <a:lnTo>
                    <a:pt x="15239" y="405383"/>
                  </a:lnTo>
                  <a:lnTo>
                    <a:pt x="16763" y="405383"/>
                  </a:lnTo>
                  <a:lnTo>
                    <a:pt x="18287" y="406907"/>
                  </a:lnTo>
                  <a:lnTo>
                    <a:pt x="18287" y="409955"/>
                  </a:lnTo>
                  <a:lnTo>
                    <a:pt x="19811" y="409955"/>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114043" y="438911"/>
                  </a:lnTo>
                  <a:lnTo>
                    <a:pt x="1114044" y="437387"/>
                  </a:lnTo>
                  <a:lnTo>
                    <a:pt x="1119923" y="435917"/>
                  </a:lnTo>
                  <a:close/>
                </a:path>
                <a:path w="1176654" h="439419">
                  <a:moveTo>
                    <a:pt x="1175004" y="382524"/>
                  </a:moveTo>
                  <a:lnTo>
                    <a:pt x="1175004" y="62484"/>
                  </a:lnTo>
                  <a:lnTo>
                    <a:pt x="1171955" y="54862"/>
                  </a:lnTo>
                  <a:lnTo>
                    <a:pt x="1170431" y="47243"/>
                  </a:lnTo>
                  <a:lnTo>
                    <a:pt x="1165859" y="41147"/>
                  </a:lnTo>
                  <a:lnTo>
                    <a:pt x="1162812" y="35052"/>
                  </a:lnTo>
                  <a:lnTo>
                    <a:pt x="1162811" y="33527"/>
                  </a:lnTo>
                  <a:lnTo>
                    <a:pt x="1153667" y="22859"/>
                  </a:lnTo>
                  <a:lnTo>
                    <a:pt x="1143000" y="13716"/>
                  </a:lnTo>
                  <a:lnTo>
                    <a:pt x="1141475" y="13715"/>
                  </a:lnTo>
                  <a:lnTo>
                    <a:pt x="1135380" y="9144"/>
                  </a:lnTo>
                  <a:lnTo>
                    <a:pt x="1129284" y="6096"/>
                  </a:lnTo>
                  <a:lnTo>
                    <a:pt x="1121664" y="4572"/>
                  </a:lnTo>
                  <a:lnTo>
                    <a:pt x="1098803" y="4571"/>
                  </a:lnTo>
                  <a:lnTo>
                    <a:pt x="1114044" y="6095"/>
                  </a:lnTo>
                  <a:lnTo>
                    <a:pt x="1120139" y="7619"/>
                  </a:lnTo>
                  <a:lnTo>
                    <a:pt x="1124711" y="9143"/>
                  </a:lnTo>
                  <a:lnTo>
                    <a:pt x="1136903" y="15239"/>
                  </a:lnTo>
                  <a:lnTo>
                    <a:pt x="1138427" y="16763"/>
                  </a:lnTo>
                  <a:lnTo>
                    <a:pt x="1141476" y="18287"/>
                  </a:lnTo>
                  <a:lnTo>
                    <a:pt x="1146047" y="22859"/>
                  </a:lnTo>
                  <a:lnTo>
                    <a:pt x="1149095" y="24383"/>
                  </a:lnTo>
                  <a:lnTo>
                    <a:pt x="1152143" y="27431"/>
                  </a:lnTo>
                  <a:lnTo>
                    <a:pt x="1152143" y="30479"/>
                  </a:lnTo>
                  <a:lnTo>
                    <a:pt x="1153668" y="30479"/>
                  </a:lnTo>
                  <a:lnTo>
                    <a:pt x="1158239" y="35051"/>
                  </a:lnTo>
                  <a:lnTo>
                    <a:pt x="1158239" y="38099"/>
                  </a:lnTo>
                  <a:lnTo>
                    <a:pt x="1159763" y="38099"/>
                  </a:lnTo>
                  <a:lnTo>
                    <a:pt x="1161287" y="39623"/>
                  </a:lnTo>
                  <a:lnTo>
                    <a:pt x="1161287" y="42671"/>
                  </a:lnTo>
                  <a:lnTo>
                    <a:pt x="1162811" y="42671"/>
                  </a:lnTo>
                  <a:lnTo>
                    <a:pt x="1162811" y="45719"/>
                  </a:lnTo>
                  <a:lnTo>
                    <a:pt x="1164335" y="45719"/>
                  </a:lnTo>
                  <a:lnTo>
                    <a:pt x="1164335" y="48767"/>
                  </a:lnTo>
                  <a:lnTo>
                    <a:pt x="1165859" y="48767"/>
                  </a:lnTo>
                  <a:lnTo>
                    <a:pt x="1165859" y="51815"/>
                  </a:lnTo>
                  <a:lnTo>
                    <a:pt x="1167383" y="51815"/>
                  </a:lnTo>
                  <a:lnTo>
                    <a:pt x="1167383" y="56387"/>
                  </a:lnTo>
                  <a:lnTo>
                    <a:pt x="1168907" y="56387"/>
                  </a:lnTo>
                  <a:lnTo>
                    <a:pt x="1168907" y="62483"/>
                  </a:lnTo>
                  <a:lnTo>
                    <a:pt x="1170431" y="62483"/>
                  </a:lnTo>
                  <a:lnTo>
                    <a:pt x="1170431" y="76199"/>
                  </a:lnTo>
                  <a:lnTo>
                    <a:pt x="1171955" y="76199"/>
                  </a:lnTo>
                  <a:lnTo>
                    <a:pt x="1171955" y="390145"/>
                  </a:lnTo>
                  <a:lnTo>
                    <a:pt x="1175004" y="382524"/>
                  </a:lnTo>
                  <a:close/>
                </a:path>
                <a:path w="1176654" h="439419">
                  <a:moveTo>
                    <a:pt x="1171955" y="390145"/>
                  </a:moveTo>
                  <a:lnTo>
                    <a:pt x="1171955" y="76199"/>
                  </a:lnTo>
                  <a:lnTo>
                    <a:pt x="1170431" y="368807"/>
                  </a:lnTo>
                  <a:lnTo>
                    <a:pt x="1168907" y="382523"/>
                  </a:lnTo>
                  <a:lnTo>
                    <a:pt x="1167383" y="388619"/>
                  </a:lnTo>
                  <a:lnTo>
                    <a:pt x="1165859" y="393191"/>
                  </a:lnTo>
                  <a:lnTo>
                    <a:pt x="1159763" y="405383"/>
                  </a:lnTo>
                  <a:lnTo>
                    <a:pt x="1158239" y="406907"/>
                  </a:lnTo>
                  <a:lnTo>
                    <a:pt x="1156715" y="409955"/>
                  </a:lnTo>
                  <a:lnTo>
                    <a:pt x="1152143" y="414527"/>
                  </a:lnTo>
                  <a:lnTo>
                    <a:pt x="1150619" y="417575"/>
                  </a:lnTo>
                  <a:lnTo>
                    <a:pt x="1149095" y="419099"/>
                  </a:lnTo>
                  <a:lnTo>
                    <a:pt x="1146047" y="420623"/>
                  </a:lnTo>
                  <a:lnTo>
                    <a:pt x="1141475" y="425195"/>
                  </a:lnTo>
                  <a:lnTo>
                    <a:pt x="1138427" y="426719"/>
                  </a:lnTo>
                  <a:lnTo>
                    <a:pt x="1136903" y="428243"/>
                  </a:lnTo>
                  <a:lnTo>
                    <a:pt x="1124711" y="434339"/>
                  </a:lnTo>
                  <a:lnTo>
                    <a:pt x="1120139" y="435863"/>
                  </a:lnTo>
                  <a:lnTo>
                    <a:pt x="1119923" y="435917"/>
                  </a:lnTo>
                  <a:lnTo>
                    <a:pt x="1129284" y="438911"/>
                  </a:lnTo>
                  <a:lnTo>
                    <a:pt x="1135380" y="434340"/>
                  </a:lnTo>
                  <a:lnTo>
                    <a:pt x="1143000" y="431292"/>
                  </a:lnTo>
                  <a:lnTo>
                    <a:pt x="1153668" y="422148"/>
                  </a:lnTo>
                  <a:lnTo>
                    <a:pt x="1167384" y="403860"/>
                  </a:lnTo>
                  <a:lnTo>
                    <a:pt x="1170432" y="397764"/>
                  </a:lnTo>
                  <a:lnTo>
                    <a:pt x="1171955" y="390145"/>
                  </a:lnTo>
                  <a:close/>
                </a:path>
                <a:path w="1176654" h="439419">
                  <a:moveTo>
                    <a:pt x="1176528" y="367284"/>
                  </a:moveTo>
                  <a:lnTo>
                    <a:pt x="1176528" y="77724"/>
                  </a:lnTo>
                  <a:lnTo>
                    <a:pt x="1175004" y="70104"/>
                  </a:lnTo>
                  <a:lnTo>
                    <a:pt x="1175004" y="374904"/>
                  </a:lnTo>
                  <a:lnTo>
                    <a:pt x="1176528" y="367284"/>
                  </a:lnTo>
                  <a:close/>
                </a:path>
              </a:pathLst>
            </a:custGeom>
            <a:solidFill>
              <a:srgbClr val="000000"/>
            </a:solidFill>
          </p:spPr>
          <p:txBody>
            <a:bodyPr wrap="square" lIns="0" tIns="0" rIns="0" bIns="0" rtlCol="0"/>
            <a:lstStyle/>
            <a:p>
              <a:endParaRPr sz="1588"/>
            </a:p>
          </p:txBody>
        </p:sp>
        <p:sp>
          <p:nvSpPr>
            <p:cNvPr id="27" name="object 27"/>
            <p:cNvSpPr/>
            <p:nvPr/>
          </p:nvSpPr>
          <p:spPr>
            <a:xfrm>
              <a:off x="3194303" y="2689859"/>
              <a:ext cx="1165860" cy="434340"/>
            </a:xfrm>
            <a:custGeom>
              <a:avLst/>
              <a:gdLst/>
              <a:ahLst/>
              <a:cxnLst/>
              <a:rect l="l" t="t" r="r" b="b"/>
              <a:pathLst>
                <a:path w="1165860" h="434339">
                  <a:moveTo>
                    <a:pt x="1165859" y="362711"/>
                  </a:moveTo>
                  <a:lnTo>
                    <a:pt x="1165859" y="73151"/>
                  </a:lnTo>
                  <a:lnTo>
                    <a:pt x="1160240" y="45005"/>
                  </a:lnTo>
                  <a:lnTo>
                    <a:pt x="1144904" y="21716"/>
                  </a:lnTo>
                  <a:lnTo>
                    <a:pt x="1122140" y="5857"/>
                  </a:lnTo>
                  <a:lnTo>
                    <a:pt x="1094231" y="0"/>
                  </a:lnTo>
                  <a:lnTo>
                    <a:pt x="73151" y="0"/>
                  </a:lnTo>
                  <a:lnTo>
                    <a:pt x="45005" y="5857"/>
                  </a:lnTo>
                  <a:lnTo>
                    <a:pt x="21716" y="21716"/>
                  </a:lnTo>
                  <a:lnTo>
                    <a:pt x="5857" y="45005"/>
                  </a:lnTo>
                  <a:lnTo>
                    <a:pt x="0" y="73151"/>
                  </a:lnTo>
                  <a:lnTo>
                    <a:pt x="0" y="362711"/>
                  </a:lnTo>
                  <a:lnTo>
                    <a:pt x="5857" y="390620"/>
                  </a:lnTo>
                  <a:lnTo>
                    <a:pt x="21716" y="413384"/>
                  </a:lnTo>
                  <a:lnTo>
                    <a:pt x="45005" y="428720"/>
                  </a:lnTo>
                  <a:lnTo>
                    <a:pt x="73151" y="434339"/>
                  </a:lnTo>
                  <a:lnTo>
                    <a:pt x="1094231" y="434339"/>
                  </a:lnTo>
                  <a:lnTo>
                    <a:pt x="1122140" y="428720"/>
                  </a:lnTo>
                  <a:lnTo>
                    <a:pt x="1144904" y="413384"/>
                  </a:lnTo>
                  <a:lnTo>
                    <a:pt x="1160240" y="390620"/>
                  </a:lnTo>
                  <a:lnTo>
                    <a:pt x="1165859" y="362711"/>
                  </a:lnTo>
                  <a:close/>
                </a:path>
              </a:pathLst>
            </a:custGeom>
            <a:solidFill>
              <a:srgbClr val="FFFFCC"/>
            </a:solidFill>
          </p:spPr>
          <p:txBody>
            <a:bodyPr wrap="square" lIns="0" tIns="0" rIns="0" bIns="0" rtlCol="0"/>
            <a:lstStyle/>
            <a:p>
              <a:endParaRPr sz="1588"/>
            </a:p>
          </p:txBody>
        </p:sp>
        <p:sp>
          <p:nvSpPr>
            <p:cNvPr id="28" name="object 28"/>
            <p:cNvSpPr/>
            <p:nvPr/>
          </p:nvSpPr>
          <p:spPr>
            <a:xfrm>
              <a:off x="3189732" y="2685288"/>
              <a:ext cx="1176655" cy="445134"/>
            </a:xfrm>
            <a:custGeom>
              <a:avLst/>
              <a:gdLst/>
              <a:ahLst/>
              <a:cxnLst/>
              <a:rect l="l" t="t" r="r" b="b"/>
              <a:pathLst>
                <a:path w="1176654" h="445135">
                  <a:moveTo>
                    <a:pt x="1524" y="374904"/>
                  </a:moveTo>
                  <a:lnTo>
                    <a:pt x="1524" y="70104"/>
                  </a:lnTo>
                  <a:lnTo>
                    <a:pt x="0" y="77724"/>
                  </a:lnTo>
                  <a:lnTo>
                    <a:pt x="0" y="367284"/>
                  </a:lnTo>
                  <a:lnTo>
                    <a:pt x="1524" y="374904"/>
                  </a:lnTo>
                  <a:close/>
                </a:path>
                <a:path w="1176654" h="445135">
                  <a:moveTo>
                    <a:pt x="1175004" y="382524"/>
                  </a:moveTo>
                  <a:lnTo>
                    <a:pt x="1175004" y="62484"/>
                  </a:lnTo>
                  <a:lnTo>
                    <a:pt x="1171956" y="54864"/>
                  </a:lnTo>
                  <a:lnTo>
                    <a:pt x="1170432" y="47244"/>
                  </a:lnTo>
                  <a:lnTo>
                    <a:pt x="1165860" y="41148"/>
                  </a:lnTo>
                  <a:lnTo>
                    <a:pt x="1162812" y="35052"/>
                  </a:lnTo>
                  <a:lnTo>
                    <a:pt x="1162812" y="33528"/>
                  </a:lnTo>
                  <a:lnTo>
                    <a:pt x="1153668" y="22860"/>
                  </a:lnTo>
                  <a:lnTo>
                    <a:pt x="1143000" y="13716"/>
                  </a:lnTo>
                  <a:lnTo>
                    <a:pt x="1141476" y="13716"/>
                  </a:lnTo>
                  <a:lnTo>
                    <a:pt x="1135380" y="9144"/>
                  </a:lnTo>
                  <a:lnTo>
                    <a:pt x="1129284" y="6096"/>
                  </a:lnTo>
                  <a:lnTo>
                    <a:pt x="1121664" y="4572"/>
                  </a:lnTo>
                  <a:lnTo>
                    <a:pt x="1114044" y="1524"/>
                  </a:lnTo>
                  <a:lnTo>
                    <a:pt x="1106424" y="1524"/>
                  </a:lnTo>
                  <a:lnTo>
                    <a:pt x="1098804" y="0"/>
                  </a:lnTo>
                  <a:lnTo>
                    <a:pt x="77724" y="0"/>
                  </a:lnTo>
                  <a:lnTo>
                    <a:pt x="70104" y="1524"/>
                  </a:lnTo>
                  <a:lnTo>
                    <a:pt x="62484" y="1524"/>
                  </a:lnTo>
                  <a:lnTo>
                    <a:pt x="54864" y="4572"/>
                  </a:lnTo>
                  <a:lnTo>
                    <a:pt x="47244" y="6096"/>
                  </a:lnTo>
                  <a:lnTo>
                    <a:pt x="41148" y="10668"/>
                  </a:lnTo>
                  <a:lnTo>
                    <a:pt x="35052" y="13716"/>
                  </a:lnTo>
                  <a:lnTo>
                    <a:pt x="33528" y="13716"/>
                  </a:lnTo>
                  <a:lnTo>
                    <a:pt x="22860" y="22860"/>
                  </a:lnTo>
                  <a:lnTo>
                    <a:pt x="13716" y="33528"/>
                  </a:lnTo>
                  <a:lnTo>
                    <a:pt x="13716" y="35052"/>
                  </a:lnTo>
                  <a:lnTo>
                    <a:pt x="9144" y="41148"/>
                  </a:lnTo>
                  <a:lnTo>
                    <a:pt x="6096" y="47244"/>
                  </a:lnTo>
                  <a:lnTo>
                    <a:pt x="4572" y="54864"/>
                  </a:lnTo>
                  <a:lnTo>
                    <a:pt x="1524" y="62484"/>
                  </a:lnTo>
                  <a:lnTo>
                    <a:pt x="1524" y="382524"/>
                  </a:lnTo>
                  <a:lnTo>
                    <a:pt x="4572" y="390144"/>
                  </a:lnTo>
                  <a:lnTo>
                    <a:pt x="6096" y="397764"/>
                  </a:lnTo>
                  <a:lnTo>
                    <a:pt x="10668" y="403860"/>
                  </a:lnTo>
                  <a:lnTo>
                    <a:pt x="10668" y="70104"/>
                  </a:lnTo>
                  <a:lnTo>
                    <a:pt x="15240" y="51816"/>
                  </a:lnTo>
                  <a:lnTo>
                    <a:pt x="21336" y="39624"/>
                  </a:lnTo>
                  <a:lnTo>
                    <a:pt x="28956" y="30734"/>
                  </a:lnTo>
                  <a:lnTo>
                    <a:pt x="28956" y="30480"/>
                  </a:lnTo>
                  <a:lnTo>
                    <a:pt x="30480" y="28956"/>
                  </a:lnTo>
                  <a:lnTo>
                    <a:pt x="30480" y="29173"/>
                  </a:lnTo>
                  <a:lnTo>
                    <a:pt x="39624" y="21336"/>
                  </a:lnTo>
                  <a:lnTo>
                    <a:pt x="51816" y="15240"/>
                  </a:lnTo>
                  <a:lnTo>
                    <a:pt x="57912" y="13716"/>
                  </a:lnTo>
                  <a:lnTo>
                    <a:pt x="64008" y="10668"/>
                  </a:lnTo>
                  <a:lnTo>
                    <a:pt x="1112520" y="10668"/>
                  </a:lnTo>
                  <a:lnTo>
                    <a:pt x="1118616" y="13716"/>
                  </a:lnTo>
                  <a:lnTo>
                    <a:pt x="1124712" y="15240"/>
                  </a:lnTo>
                  <a:lnTo>
                    <a:pt x="1136904" y="21336"/>
                  </a:lnTo>
                  <a:lnTo>
                    <a:pt x="1146048" y="29173"/>
                  </a:lnTo>
                  <a:lnTo>
                    <a:pt x="1146048" y="28956"/>
                  </a:lnTo>
                  <a:lnTo>
                    <a:pt x="1147572" y="30480"/>
                  </a:lnTo>
                  <a:lnTo>
                    <a:pt x="1147572" y="30734"/>
                  </a:lnTo>
                  <a:lnTo>
                    <a:pt x="1155192" y="39624"/>
                  </a:lnTo>
                  <a:lnTo>
                    <a:pt x="1161288" y="51816"/>
                  </a:lnTo>
                  <a:lnTo>
                    <a:pt x="1162812" y="57912"/>
                  </a:lnTo>
                  <a:lnTo>
                    <a:pt x="1165860" y="64008"/>
                  </a:lnTo>
                  <a:lnTo>
                    <a:pt x="1165860" y="405892"/>
                  </a:lnTo>
                  <a:lnTo>
                    <a:pt x="1167384" y="403860"/>
                  </a:lnTo>
                  <a:lnTo>
                    <a:pt x="1170432" y="397764"/>
                  </a:lnTo>
                  <a:lnTo>
                    <a:pt x="1171956" y="390144"/>
                  </a:lnTo>
                  <a:lnTo>
                    <a:pt x="1175004" y="382524"/>
                  </a:lnTo>
                  <a:close/>
                </a:path>
                <a:path w="1176654" h="445135">
                  <a:moveTo>
                    <a:pt x="29776" y="415231"/>
                  </a:moveTo>
                  <a:lnTo>
                    <a:pt x="21336" y="405384"/>
                  </a:lnTo>
                  <a:lnTo>
                    <a:pt x="15240" y="393192"/>
                  </a:lnTo>
                  <a:lnTo>
                    <a:pt x="13716" y="387096"/>
                  </a:lnTo>
                  <a:lnTo>
                    <a:pt x="10668" y="381000"/>
                  </a:lnTo>
                  <a:lnTo>
                    <a:pt x="10668" y="403860"/>
                  </a:lnTo>
                  <a:lnTo>
                    <a:pt x="13716" y="409956"/>
                  </a:lnTo>
                  <a:lnTo>
                    <a:pt x="13716" y="411480"/>
                  </a:lnTo>
                  <a:lnTo>
                    <a:pt x="22860" y="422148"/>
                  </a:lnTo>
                  <a:lnTo>
                    <a:pt x="28956" y="427373"/>
                  </a:lnTo>
                  <a:lnTo>
                    <a:pt x="28956" y="414528"/>
                  </a:lnTo>
                  <a:lnTo>
                    <a:pt x="29776" y="415231"/>
                  </a:lnTo>
                  <a:close/>
                </a:path>
                <a:path w="1176654" h="445135">
                  <a:moveTo>
                    <a:pt x="30480" y="28956"/>
                  </a:moveTo>
                  <a:lnTo>
                    <a:pt x="28956" y="30480"/>
                  </a:lnTo>
                  <a:lnTo>
                    <a:pt x="29776" y="29776"/>
                  </a:lnTo>
                  <a:lnTo>
                    <a:pt x="30480" y="28956"/>
                  </a:lnTo>
                  <a:close/>
                </a:path>
                <a:path w="1176654" h="445135">
                  <a:moveTo>
                    <a:pt x="29776" y="29776"/>
                  </a:moveTo>
                  <a:lnTo>
                    <a:pt x="28956" y="30480"/>
                  </a:lnTo>
                  <a:lnTo>
                    <a:pt x="28956" y="30734"/>
                  </a:lnTo>
                  <a:lnTo>
                    <a:pt x="29776" y="29776"/>
                  </a:lnTo>
                  <a:close/>
                </a:path>
                <a:path w="1176654" h="445135">
                  <a:moveTo>
                    <a:pt x="30480" y="416052"/>
                  </a:moveTo>
                  <a:lnTo>
                    <a:pt x="29776" y="415231"/>
                  </a:lnTo>
                  <a:lnTo>
                    <a:pt x="28956" y="414528"/>
                  </a:lnTo>
                  <a:lnTo>
                    <a:pt x="30480" y="416052"/>
                  </a:lnTo>
                  <a:close/>
                </a:path>
                <a:path w="1176654" h="445135">
                  <a:moveTo>
                    <a:pt x="30480" y="428679"/>
                  </a:moveTo>
                  <a:lnTo>
                    <a:pt x="30480" y="416052"/>
                  </a:lnTo>
                  <a:lnTo>
                    <a:pt x="28956" y="414528"/>
                  </a:lnTo>
                  <a:lnTo>
                    <a:pt x="28956" y="427373"/>
                  </a:lnTo>
                  <a:lnTo>
                    <a:pt x="30480" y="428679"/>
                  </a:lnTo>
                  <a:close/>
                </a:path>
                <a:path w="1176654" h="445135">
                  <a:moveTo>
                    <a:pt x="30480" y="29173"/>
                  </a:moveTo>
                  <a:lnTo>
                    <a:pt x="30480" y="28956"/>
                  </a:lnTo>
                  <a:lnTo>
                    <a:pt x="29776" y="29776"/>
                  </a:lnTo>
                  <a:lnTo>
                    <a:pt x="30480" y="29173"/>
                  </a:lnTo>
                  <a:close/>
                </a:path>
                <a:path w="1176654" h="445135">
                  <a:moveTo>
                    <a:pt x="1146751" y="415231"/>
                  </a:moveTo>
                  <a:lnTo>
                    <a:pt x="1136904" y="423672"/>
                  </a:lnTo>
                  <a:lnTo>
                    <a:pt x="1124712" y="429768"/>
                  </a:lnTo>
                  <a:lnTo>
                    <a:pt x="1118616" y="431292"/>
                  </a:lnTo>
                  <a:lnTo>
                    <a:pt x="1112520" y="434340"/>
                  </a:lnTo>
                  <a:lnTo>
                    <a:pt x="70104" y="434340"/>
                  </a:lnTo>
                  <a:lnTo>
                    <a:pt x="51816" y="429768"/>
                  </a:lnTo>
                  <a:lnTo>
                    <a:pt x="39624" y="423672"/>
                  </a:lnTo>
                  <a:lnTo>
                    <a:pt x="29776" y="415231"/>
                  </a:lnTo>
                  <a:lnTo>
                    <a:pt x="30480" y="416052"/>
                  </a:lnTo>
                  <a:lnTo>
                    <a:pt x="30480" y="428679"/>
                  </a:lnTo>
                  <a:lnTo>
                    <a:pt x="33528" y="431292"/>
                  </a:lnTo>
                  <a:lnTo>
                    <a:pt x="35052" y="431292"/>
                  </a:lnTo>
                  <a:lnTo>
                    <a:pt x="41148" y="435864"/>
                  </a:lnTo>
                  <a:lnTo>
                    <a:pt x="47244" y="438912"/>
                  </a:lnTo>
                  <a:lnTo>
                    <a:pt x="54864" y="440436"/>
                  </a:lnTo>
                  <a:lnTo>
                    <a:pt x="62484" y="443484"/>
                  </a:lnTo>
                  <a:lnTo>
                    <a:pt x="70104" y="443484"/>
                  </a:lnTo>
                  <a:lnTo>
                    <a:pt x="77724" y="445008"/>
                  </a:lnTo>
                  <a:lnTo>
                    <a:pt x="1098804" y="445008"/>
                  </a:lnTo>
                  <a:lnTo>
                    <a:pt x="1106424" y="443484"/>
                  </a:lnTo>
                  <a:lnTo>
                    <a:pt x="1114044" y="443484"/>
                  </a:lnTo>
                  <a:lnTo>
                    <a:pt x="1121664" y="440436"/>
                  </a:lnTo>
                  <a:lnTo>
                    <a:pt x="1129284" y="438912"/>
                  </a:lnTo>
                  <a:lnTo>
                    <a:pt x="1135380" y="434340"/>
                  </a:lnTo>
                  <a:lnTo>
                    <a:pt x="1143000" y="431292"/>
                  </a:lnTo>
                  <a:lnTo>
                    <a:pt x="1146048" y="428679"/>
                  </a:lnTo>
                  <a:lnTo>
                    <a:pt x="1146048" y="416052"/>
                  </a:lnTo>
                  <a:lnTo>
                    <a:pt x="1146751" y="415231"/>
                  </a:lnTo>
                  <a:close/>
                </a:path>
                <a:path w="1176654" h="445135">
                  <a:moveTo>
                    <a:pt x="1147572" y="30480"/>
                  </a:moveTo>
                  <a:lnTo>
                    <a:pt x="1146048" y="28956"/>
                  </a:lnTo>
                  <a:lnTo>
                    <a:pt x="1146751" y="29776"/>
                  </a:lnTo>
                  <a:lnTo>
                    <a:pt x="1147572" y="30480"/>
                  </a:lnTo>
                  <a:close/>
                </a:path>
                <a:path w="1176654" h="445135">
                  <a:moveTo>
                    <a:pt x="1146751" y="29776"/>
                  </a:moveTo>
                  <a:lnTo>
                    <a:pt x="1146048" y="28956"/>
                  </a:lnTo>
                  <a:lnTo>
                    <a:pt x="1146048" y="29173"/>
                  </a:lnTo>
                  <a:lnTo>
                    <a:pt x="1146751" y="29776"/>
                  </a:lnTo>
                  <a:close/>
                </a:path>
                <a:path w="1176654" h="445135">
                  <a:moveTo>
                    <a:pt x="1147572" y="414528"/>
                  </a:moveTo>
                  <a:lnTo>
                    <a:pt x="1146751" y="415231"/>
                  </a:lnTo>
                  <a:lnTo>
                    <a:pt x="1146048" y="416052"/>
                  </a:lnTo>
                  <a:lnTo>
                    <a:pt x="1147572" y="414528"/>
                  </a:lnTo>
                  <a:close/>
                </a:path>
                <a:path w="1176654" h="445135">
                  <a:moveTo>
                    <a:pt x="1147572" y="427373"/>
                  </a:moveTo>
                  <a:lnTo>
                    <a:pt x="1147572" y="414528"/>
                  </a:lnTo>
                  <a:lnTo>
                    <a:pt x="1146048" y="416052"/>
                  </a:lnTo>
                  <a:lnTo>
                    <a:pt x="1146048" y="428679"/>
                  </a:lnTo>
                  <a:lnTo>
                    <a:pt x="1147572" y="427373"/>
                  </a:lnTo>
                  <a:close/>
                </a:path>
                <a:path w="1176654" h="445135">
                  <a:moveTo>
                    <a:pt x="1147572" y="30734"/>
                  </a:moveTo>
                  <a:lnTo>
                    <a:pt x="1147572" y="30480"/>
                  </a:lnTo>
                  <a:lnTo>
                    <a:pt x="1146751" y="29776"/>
                  </a:lnTo>
                  <a:lnTo>
                    <a:pt x="1147572" y="30734"/>
                  </a:lnTo>
                  <a:close/>
                </a:path>
                <a:path w="1176654" h="445135">
                  <a:moveTo>
                    <a:pt x="1165860" y="405892"/>
                  </a:moveTo>
                  <a:lnTo>
                    <a:pt x="1165860" y="381000"/>
                  </a:lnTo>
                  <a:lnTo>
                    <a:pt x="1162812" y="387096"/>
                  </a:lnTo>
                  <a:lnTo>
                    <a:pt x="1161288" y="393192"/>
                  </a:lnTo>
                  <a:lnTo>
                    <a:pt x="1155192" y="405384"/>
                  </a:lnTo>
                  <a:lnTo>
                    <a:pt x="1146751" y="415231"/>
                  </a:lnTo>
                  <a:lnTo>
                    <a:pt x="1147572" y="414528"/>
                  </a:lnTo>
                  <a:lnTo>
                    <a:pt x="1147572" y="427373"/>
                  </a:lnTo>
                  <a:lnTo>
                    <a:pt x="1153668" y="422148"/>
                  </a:lnTo>
                  <a:lnTo>
                    <a:pt x="1165860" y="405892"/>
                  </a:lnTo>
                  <a:close/>
                </a:path>
                <a:path w="1176654" h="445135">
                  <a:moveTo>
                    <a:pt x="1176528" y="367284"/>
                  </a:moveTo>
                  <a:lnTo>
                    <a:pt x="1176528" y="77724"/>
                  </a:lnTo>
                  <a:lnTo>
                    <a:pt x="1175004" y="70104"/>
                  </a:lnTo>
                  <a:lnTo>
                    <a:pt x="1175004" y="374904"/>
                  </a:lnTo>
                  <a:lnTo>
                    <a:pt x="1176528" y="367284"/>
                  </a:lnTo>
                  <a:close/>
                </a:path>
              </a:pathLst>
            </a:custGeom>
            <a:solidFill>
              <a:srgbClr val="000000"/>
            </a:solidFill>
          </p:spPr>
          <p:txBody>
            <a:bodyPr wrap="square" lIns="0" tIns="0" rIns="0" bIns="0" rtlCol="0"/>
            <a:lstStyle/>
            <a:p>
              <a:endParaRPr sz="1588"/>
            </a:p>
          </p:txBody>
        </p:sp>
      </p:grpSp>
      <p:sp>
        <p:nvSpPr>
          <p:cNvPr id="29" name="object 29"/>
          <p:cNvSpPr txBox="1"/>
          <p:nvPr/>
        </p:nvSpPr>
        <p:spPr>
          <a:xfrm>
            <a:off x="4669266" y="2449604"/>
            <a:ext cx="654984" cy="201367"/>
          </a:xfrm>
          <a:prstGeom prst="rect">
            <a:avLst/>
          </a:prstGeom>
        </p:spPr>
        <p:txBody>
          <a:bodyPr vert="horz" wrap="square" lIns="0" tIns="11206" rIns="0" bIns="0" rtlCol="0">
            <a:spAutoFit/>
          </a:bodyPr>
          <a:lstStyle/>
          <a:p>
            <a:pPr>
              <a:spcBef>
                <a:spcPts val="88"/>
              </a:spcBef>
            </a:pPr>
            <a:r>
              <a:rPr sz="1235" b="1" spc="-4" dirty="0">
                <a:latin typeface="Carlito"/>
                <a:cs typeface="Carlito"/>
              </a:rPr>
              <a:t>BI/Report</a:t>
            </a:r>
            <a:endParaRPr sz="1235">
              <a:latin typeface="Carlito"/>
              <a:cs typeface="Carlito"/>
            </a:endParaRPr>
          </a:p>
        </p:txBody>
      </p:sp>
      <p:sp>
        <p:nvSpPr>
          <p:cNvPr id="30" name="object 30"/>
          <p:cNvSpPr txBox="1"/>
          <p:nvPr/>
        </p:nvSpPr>
        <p:spPr>
          <a:xfrm>
            <a:off x="5033680" y="3948950"/>
            <a:ext cx="2186268" cy="201367"/>
          </a:xfrm>
          <a:prstGeom prst="rect">
            <a:avLst/>
          </a:prstGeom>
        </p:spPr>
        <p:txBody>
          <a:bodyPr vert="horz" wrap="square" lIns="0" tIns="11206" rIns="0" bIns="0" rtlCol="0">
            <a:spAutoFit/>
          </a:bodyPr>
          <a:lstStyle/>
          <a:p>
            <a:pPr>
              <a:spcBef>
                <a:spcPts val="88"/>
              </a:spcBef>
            </a:pPr>
            <a:r>
              <a:rPr sz="1235" b="1" spc="-9" dirty="0">
                <a:latin typeface="Carlito"/>
                <a:cs typeface="Carlito"/>
              </a:rPr>
              <a:t>Parallel </a:t>
            </a:r>
            <a:r>
              <a:rPr sz="1235" b="1" spc="-4" dirty="0">
                <a:latin typeface="Carlito"/>
                <a:cs typeface="Carlito"/>
              </a:rPr>
              <a:t>Data </a:t>
            </a:r>
            <a:r>
              <a:rPr sz="1235" b="1" dirty="0">
                <a:latin typeface="Carlito"/>
                <a:cs typeface="Carlito"/>
              </a:rPr>
              <a:t>Processing,</a:t>
            </a:r>
            <a:r>
              <a:rPr sz="1235" b="1" spc="-88" dirty="0">
                <a:latin typeface="Carlito"/>
                <a:cs typeface="Carlito"/>
              </a:rPr>
              <a:t> </a:t>
            </a:r>
            <a:r>
              <a:rPr sz="1235" b="1" spc="-4" dirty="0">
                <a:latin typeface="Carlito"/>
                <a:cs typeface="Carlito"/>
              </a:rPr>
              <a:t>Refinery</a:t>
            </a:r>
            <a:endParaRPr sz="1235">
              <a:latin typeface="Carlito"/>
              <a:cs typeface="Carlito"/>
            </a:endParaRPr>
          </a:p>
        </p:txBody>
      </p:sp>
      <p:grpSp>
        <p:nvGrpSpPr>
          <p:cNvPr id="31" name="object 31"/>
          <p:cNvGrpSpPr/>
          <p:nvPr/>
        </p:nvGrpSpPr>
        <p:grpSpPr>
          <a:xfrm>
            <a:off x="4549588" y="4807324"/>
            <a:ext cx="3145491" cy="391646"/>
            <a:chOff x="3276600" y="5448300"/>
            <a:chExt cx="3564890" cy="443865"/>
          </a:xfrm>
        </p:grpSpPr>
        <p:sp>
          <p:nvSpPr>
            <p:cNvPr id="32" name="object 32"/>
            <p:cNvSpPr/>
            <p:nvPr/>
          </p:nvSpPr>
          <p:spPr>
            <a:xfrm>
              <a:off x="3301016" y="5472799"/>
              <a:ext cx="3534410" cy="409575"/>
            </a:xfrm>
            <a:custGeom>
              <a:avLst/>
              <a:gdLst/>
              <a:ahLst/>
              <a:cxnLst/>
              <a:rect l="l" t="t" r="r" b="b"/>
              <a:pathLst>
                <a:path w="3534409" h="409575">
                  <a:moveTo>
                    <a:pt x="2899" y="0"/>
                  </a:moveTo>
                  <a:lnTo>
                    <a:pt x="1110" y="1218"/>
                  </a:lnTo>
                  <a:lnTo>
                    <a:pt x="0" y="2899"/>
                  </a:lnTo>
                  <a:lnTo>
                    <a:pt x="2899" y="0"/>
                  </a:lnTo>
                  <a:close/>
                </a:path>
                <a:path w="3534409" h="409575">
                  <a:moveTo>
                    <a:pt x="3528393" y="24268"/>
                  </a:moveTo>
                  <a:lnTo>
                    <a:pt x="3528027" y="23713"/>
                  </a:lnTo>
                  <a:lnTo>
                    <a:pt x="3528027" y="24268"/>
                  </a:lnTo>
                  <a:lnTo>
                    <a:pt x="3528393" y="24268"/>
                  </a:lnTo>
                  <a:close/>
                </a:path>
                <a:path w="3534409" h="409575">
                  <a:moveTo>
                    <a:pt x="3534123" y="342784"/>
                  </a:moveTo>
                  <a:lnTo>
                    <a:pt x="3534123" y="53224"/>
                  </a:lnTo>
                  <a:lnTo>
                    <a:pt x="3534052" y="52859"/>
                  </a:lnTo>
                  <a:lnTo>
                    <a:pt x="3532636" y="350169"/>
                  </a:lnTo>
                  <a:lnTo>
                    <a:pt x="3534123" y="342784"/>
                  </a:lnTo>
                  <a:close/>
                </a:path>
                <a:path w="3534409" h="409575">
                  <a:moveTo>
                    <a:pt x="3528698" y="369726"/>
                  </a:moveTo>
                  <a:lnTo>
                    <a:pt x="3528251" y="371068"/>
                  </a:lnTo>
                  <a:lnTo>
                    <a:pt x="3528504" y="370693"/>
                  </a:lnTo>
                  <a:lnTo>
                    <a:pt x="3528698" y="369726"/>
                  </a:lnTo>
                  <a:close/>
                </a:path>
                <a:path w="3534409" h="409575">
                  <a:moveTo>
                    <a:pt x="3514743" y="391120"/>
                  </a:moveTo>
                  <a:lnTo>
                    <a:pt x="3510831" y="395032"/>
                  </a:lnTo>
                  <a:lnTo>
                    <a:pt x="3513168" y="393457"/>
                  </a:lnTo>
                  <a:lnTo>
                    <a:pt x="3514743" y="391120"/>
                  </a:lnTo>
                  <a:close/>
                </a:path>
                <a:path w="3534409" h="409575">
                  <a:moveTo>
                    <a:pt x="3492271" y="407535"/>
                  </a:moveTo>
                  <a:lnTo>
                    <a:pt x="3489927" y="408316"/>
                  </a:lnTo>
                  <a:lnTo>
                    <a:pt x="3488009" y="409275"/>
                  </a:lnTo>
                  <a:lnTo>
                    <a:pt x="3490404" y="408793"/>
                  </a:lnTo>
                  <a:lnTo>
                    <a:pt x="3492271" y="407535"/>
                  </a:lnTo>
                  <a:close/>
                </a:path>
              </a:pathLst>
            </a:custGeom>
            <a:solidFill>
              <a:srgbClr val="FFFFCC"/>
            </a:solidFill>
          </p:spPr>
          <p:txBody>
            <a:bodyPr wrap="square" lIns="0" tIns="0" rIns="0" bIns="0" rtlCol="0"/>
            <a:lstStyle/>
            <a:p>
              <a:endParaRPr sz="1588"/>
            </a:p>
          </p:txBody>
        </p:sp>
        <p:sp>
          <p:nvSpPr>
            <p:cNvPr id="33" name="object 33"/>
            <p:cNvSpPr/>
            <p:nvPr/>
          </p:nvSpPr>
          <p:spPr>
            <a:xfrm>
              <a:off x="3276600" y="5448300"/>
              <a:ext cx="3564890" cy="439420"/>
            </a:xfrm>
            <a:custGeom>
              <a:avLst/>
              <a:gdLst/>
              <a:ahLst/>
              <a:cxnLst/>
              <a:rect l="l" t="t" r="r" b="b"/>
              <a:pathLst>
                <a:path w="3564890" h="439420">
                  <a:moveTo>
                    <a:pt x="3513580" y="4571"/>
                  </a:moveTo>
                  <a:lnTo>
                    <a:pt x="3509772" y="3048"/>
                  </a:lnTo>
                  <a:lnTo>
                    <a:pt x="3494532" y="0"/>
                  </a:lnTo>
                  <a:lnTo>
                    <a:pt x="68580" y="0"/>
                  </a:lnTo>
                  <a:lnTo>
                    <a:pt x="53340" y="3048"/>
                  </a:lnTo>
                  <a:lnTo>
                    <a:pt x="47244" y="6096"/>
                  </a:lnTo>
                  <a:lnTo>
                    <a:pt x="39623" y="9144"/>
                  </a:lnTo>
                  <a:lnTo>
                    <a:pt x="33528" y="13716"/>
                  </a:lnTo>
                  <a:lnTo>
                    <a:pt x="22859" y="22860"/>
                  </a:lnTo>
                  <a:lnTo>
                    <a:pt x="13716" y="33528"/>
                  </a:lnTo>
                  <a:lnTo>
                    <a:pt x="12192" y="33528"/>
                  </a:lnTo>
                  <a:lnTo>
                    <a:pt x="12191" y="35052"/>
                  </a:lnTo>
                  <a:lnTo>
                    <a:pt x="6095" y="47244"/>
                  </a:lnTo>
                  <a:lnTo>
                    <a:pt x="3048" y="54864"/>
                  </a:lnTo>
                  <a:lnTo>
                    <a:pt x="0" y="70104"/>
                  </a:lnTo>
                  <a:lnTo>
                    <a:pt x="0" y="77724"/>
                  </a:lnTo>
                  <a:lnTo>
                    <a:pt x="4571" y="78193"/>
                  </a:lnTo>
                  <a:lnTo>
                    <a:pt x="4571" y="67055"/>
                  </a:lnTo>
                  <a:lnTo>
                    <a:pt x="6096" y="59434"/>
                  </a:lnTo>
                  <a:lnTo>
                    <a:pt x="9143" y="50291"/>
                  </a:lnTo>
                  <a:lnTo>
                    <a:pt x="15239" y="38099"/>
                  </a:lnTo>
                  <a:lnTo>
                    <a:pt x="18287" y="35051"/>
                  </a:lnTo>
                  <a:lnTo>
                    <a:pt x="19811" y="32003"/>
                  </a:lnTo>
                  <a:lnTo>
                    <a:pt x="32003" y="19811"/>
                  </a:lnTo>
                  <a:lnTo>
                    <a:pt x="35051" y="18287"/>
                  </a:lnTo>
                  <a:lnTo>
                    <a:pt x="38099" y="15239"/>
                  </a:lnTo>
                  <a:lnTo>
                    <a:pt x="50291" y="9143"/>
                  </a:lnTo>
                  <a:lnTo>
                    <a:pt x="54863" y="7619"/>
                  </a:lnTo>
                  <a:lnTo>
                    <a:pt x="60959" y="6095"/>
                  </a:lnTo>
                  <a:lnTo>
                    <a:pt x="70103" y="4571"/>
                  </a:lnTo>
                  <a:lnTo>
                    <a:pt x="3513580" y="4571"/>
                  </a:lnTo>
                  <a:close/>
                </a:path>
                <a:path w="3564890" h="439420">
                  <a:moveTo>
                    <a:pt x="3499103" y="438911"/>
                  </a:moveTo>
                  <a:lnTo>
                    <a:pt x="3499103" y="437423"/>
                  </a:lnTo>
                  <a:lnTo>
                    <a:pt x="4571" y="78193"/>
                  </a:lnTo>
                  <a:lnTo>
                    <a:pt x="4571" y="376427"/>
                  </a:lnTo>
                  <a:lnTo>
                    <a:pt x="6095" y="376427"/>
                  </a:lnTo>
                  <a:lnTo>
                    <a:pt x="6095" y="384047"/>
                  </a:lnTo>
                  <a:lnTo>
                    <a:pt x="7619" y="384047"/>
                  </a:lnTo>
                  <a:lnTo>
                    <a:pt x="7619" y="390143"/>
                  </a:lnTo>
                  <a:lnTo>
                    <a:pt x="9143" y="390143"/>
                  </a:lnTo>
                  <a:lnTo>
                    <a:pt x="9143" y="394715"/>
                  </a:lnTo>
                  <a:lnTo>
                    <a:pt x="10667" y="394715"/>
                  </a:lnTo>
                  <a:lnTo>
                    <a:pt x="10667" y="397763"/>
                  </a:lnTo>
                  <a:lnTo>
                    <a:pt x="12191" y="397763"/>
                  </a:lnTo>
                  <a:lnTo>
                    <a:pt x="12191" y="400811"/>
                  </a:lnTo>
                  <a:lnTo>
                    <a:pt x="13715" y="400811"/>
                  </a:lnTo>
                  <a:lnTo>
                    <a:pt x="13715" y="403859"/>
                  </a:lnTo>
                  <a:lnTo>
                    <a:pt x="15239" y="403859"/>
                  </a:lnTo>
                  <a:lnTo>
                    <a:pt x="16763" y="405383"/>
                  </a:lnTo>
                  <a:lnTo>
                    <a:pt x="16763" y="408431"/>
                  </a:lnTo>
                  <a:lnTo>
                    <a:pt x="18287" y="408431"/>
                  </a:lnTo>
                  <a:lnTo>
                    <a:pt x="22859" y="413003"/>
                  </a:lnTo>
                  <a:lnTo>
                    <a:pt x="22859" y="416051"/>
                  </a:lnTo>
                  <a:lnTo>
                    <a:pt x="24383" y="416051"/>
                  </a:lnTo>
                  <a:lnTo>
                    <a:pt x="27431" y="419099"/>
                  </a:lnTo>
                  <a:lnTo>
                    <a:pt x="30479" y="420623"/>
                  </a:lnTo>
                  <a:lnTo>
                    <a:pt x="35051" y="425195"/>
                  </a:lnTo>
                  <a:lnTo>
                    <a:pt x="38099" y="426719"/>
                  </a:lnTo>
                  <a:lnTo>
                    <a:pt x="39624" y="428243"/>
                  </a:lnTo>
                  <a:lnTo>
                    <a:pt x="48767" y="432815"/>
                  </a:lnTo>
                  <a:lnTo>
                    <a:pt x="57911" y="435863"/>
                  </a:lnTo>
                  <a:lnTo>
                    <a:pt x="64007" y="437387"/>
                  </a:lnTo>
                  <a:lnTo>
                    <a:pt x="3499103" y="438911"/>
                  </a:lnTo>
                  <a:close/>
                </a:path>
                <a:path w="3564890" h="439420">
                  <a:moveTo>
                    <a:pt x="3563112" y="382524"/>
                  </a:moveTo>
                  <a:lnTo>
                    <a:pt x="3563112" y="60960"/>
                  </a:lnTo>
                  <a:lnTo>
                    <a:pt x="3560064" y="54864"/>
                  </a:lnTo>
                  <a:lnTo>
                    <a:pt x="3558539" y="47243"/>
                  </a:lnTo>
                  <a:lnTo>
                    <a:pt x="3553967" y="39623"/>
                  </a:lnTo>
                  <a:lnTo>
                    <a:pt x="3550920" y="35052"/>
                  </a:lnTo>
                  <a:lnTo>
                    <a:pt x="3550919" y="33527"/>
                  </a:lnTo>
                  <a:lnTo>
                    <a:pt x="3541775" y="22859"/>
                  </a:lnTo>
                  <a:lnTo>
                    <a:pt x="3531108" y="13716"/>
                  </a:lnTo>
                  <a:lnTo>
                    <a:pt x="3529584" y="13716"/>
                  </a:lnTo>
                  <a:lnTo>
                    <a:pt x="3523487" y="9143"/>
                  </a:lnTo>
                  <a:lnTo>
                    <a:pt x="3517391" y="6095"/>
                  </a:lnTo>
                  <a:lnTo>
                    <a:pt x="3513583" y="4572"/>
                  </a:lnTo>
                  <a:lnTo>
                    <a:pt x="3494531" y="4571"/>
                  </a:lnTo>
                  <a:lnTo>
                    <a:pt x="3503675" y="6095"/>
                  </a:lnTo>
                  <a:lnTo>
                    <a:pt x="3517392" y="10667"/>
                  </a:lnTo>
                  <a:lnTo>
                    <a:pt x="3520439" y="12191"/>
                  </a:lnTo>
                  <a:lnTo>
                    <a:pt x="3521963" y="13715"/>
                  </a:lnTo>
                  <a:lnTo>
                    <a:pt x="3528059" y="16763"/>
                  </a:lnTo>
                  <a:lnTo>
                    <a:pt x="3532631" y="21335"/>
                  </a:lnTo>
                  <a:lnTo>
                    <a:pt x="3535679" y="22859"/>
                  </a:lnTo>
                  <a:lnTo>
                    <a:pt x="3541775" y="28955"/>
                  </a:lnTo>
                  <a:lnTo>
                    <a:pt x="3541775" y="32003"/>
                  </a:lnTo>
                  <a:lnTo>
                    <a:pt x="3543299" y="32003"/>
                  </a:lnTo>
                  <a:lnTo>
                    <a:pt x="3547871" y="36575"/>
                  </a:lnTo>
                  <a:lnTo>
                    <a:pt x="3547871" y="39623"/>
                  </a:lnTo>
                  <a:lnTo>
                    <a:pt x="3549395" y="39623"/>
                  </a:lnTo>
                  <a:lnTo>
                    <a:pt x="3549395" y="42671"/>
                  </a:lnTo>
                  <a:lnTo>
                    <a:pt x="3550919" y="42671"/>
                  </a:lnTo>
                  <a:lnTo>
                    <a:pt x="3550919" y="45719"/>
                  </a:lnTo>
                  <a:lnTo>
                    <a:pt x="3552443" y="45719"/>
                  </a:lnTo>
                  <a:lnTo>
                    <a:pt x="3552443" y="48767"/>
                  </a:lnTo>
                  <a:lnTo>
                    <a:pt x="3553967" y="48767"/>
                  </a:lnTo>
                  <a:lnTo>
                    <a:pt x="3553967" y="51815"/>
                  </a:lnTo>
                  <a:lnTo>
                    <a:pt x="3555491" y="51815"/>
                  </a:lnTo>
                  <a:lnTo>
                    <a:pt x="3555491" y="56387"/>
                  </a:lnTo>
                  <a:lnTo>
                    <a:pt x="3557015" y="56387"/>
                  </a:lnTo>
                  <a:lnTo>
                    <a:pt x="3557015" y="62483"/>
                  </a:lnTo>
                  <a:lnTo>
                    <a:pt x="3558539" y="62483"/>
                  </a:lnTo>
                  <a:lnTo>
                    <a:pt x="3558539" y="396241"/>
                  </a:lnTo>
                  <a:lnTo>
                    <a:pt x="3560064" y="390144"/>
                  </a:lnTo>
                  <a:lnTo>
                    <a:pt x="3563112" y="382524"/>
                  </a:lnTo>
                  <a:close/>
                </a:path>
                <a:path w="3564890" h="439420">
                  <a:moveTo>
                    <a:pt x="3558539" y="396241"/>
                  </a:moveTo>
                  <a:lnTo>
                    <a:pt x="3558539" y="62483"/>
                  </a:lnTo>
                  <a:lnTo>
                    <a:pt x="3557015" y="382523"/>
                  </a:lnTo>
                  <a:lnTo>
                    <a:pt x="3552443" y="396239"/>
                  </a:lnTo>
                  <a:lnTo>
                    <a:pt x="3549395" y="402335"/>
                  </a:lnTo>
                  <a:lnTo>
                    <a:pt x="3547871" y="403859"/>
                  </a:lnTo>
                  <a:lnTo>
                    <a:pt x="3546347" y="406907"/>
                  </a:lnTo>
                  <a:lnTo>
                    <a:pt x="3544823" y="408431"/>
                  </a:lnTo>
                  <a:lnTo>
                    <a:pt x="3543299" y="411479"/>
                  </a:lnTo>
                  <a:lnTo>
                    <a:pt x="3531107" y="423671"/>
                  </a:lnTo>
                  <a:lnTo>
                    <a:pt x="3528059" y="425195"/>
                  </a:lnTo>
                  <a:lnTo>
                    <a:pt x="3526535" y="426719"/>
                  </a:lnTo>
                  <a:lnTo>
                    <a:pt x="3523487" y="428243"/>
                  </a:lnTo>
                  <a:lnTo>
                    <a:pt x="3521963" y="429767"/>
                  </a:lnTo>
                  <a:lnTo>
                    <a:pt x="3518915" y="431291"/>
                  </a:lnTo>
                  <a:lnTo>
                    <a:pt x="3514343" y="432815"/>
                  </a:lnTo>
                  <a:lnTo>
                    <a:pt x="3511295" y="434339"/>
                  </a:lnTo>
                  <a:lnTo>
                    <a:pt x="3506723" y="435863"/>
                  </a:lnTo>
                  <a:lnTo>
                    <a:pt x="3499103" y="437387"/>
                  </a:lnTo>
                  <a:lnTo>
                    <a:pt x="3513583" y="438911"/>
                  </a:lnTo>
                  <a:lnTo>
                    <a:pt x="3517392" y="437388"/>
                  </a:lnTo>
                  <a:lnTo>
                    <a:pt x="3523488" y="434340"/>
                  </a:lnTo>
                  <a:lnTo>
                    <a:pt x="3531108" y="431292"/>
                  </a:lnTo>
                  <a:lnTo>
                    <a:pt x="3541776" y="422148"/>
                  </a:lnTo>
                  <a:lnTo>
                    <a:pt x="3541776" y="420624"/>
                  </a:lnTo>
                  <a:lnTo>
                    <a:pt x="3550920" y="409956"/>
                  </a:lnTo>
                  <a:lnTo>
                    <a:pt x="3555492" y="403860"/>
                  </a:lnTo>
                  <a:lnTo>
                    <a:pt x="3558539" y="396241"/>
                  </a:lnTo>
                  <a:close/>
                </a:path>
                <a:path w="3564890" h="439420">
                  <a:moveTo>
                    <a:pt x="3564636" y="367284"/>
                  </a:moveTo>
                  <a:lnTo>
                    <a:pt x="3564636" y="77724"/>
                  </a:lnTo>
                  <a:lnTo>
                    <a:pt x="3563112" y="68580"/>
                  </a:lnTo>
                  <a:lnTo>
                    <a:pt x="3563112" y="374904"/>
                  </a:lnTo>
                  <a:lnTo>
                    <a:pt x="3564636" y="367284"/>
                  </a:lnTo>
                  <a:close/>
                </a:path>
              </a:pathLst>
            </a:custGeom>
            <a:solidFill>
              <a:srgbClr val="000000"/>
            </a:solidFill>
          </p:spPr>
          <p:txBody>
            <a:bodyPr wrap="square" lIns="0" tIns="0" rIns="0" bIns="0" rtlCol="0"/>
            <a:lstStyle/>
            <a:p>
              <a:endParaRPr sz="1588"/>
            </a:p>
          </p:txBody>
        </p:sp>
        <p:sp>
          <p:nvSpPr>
            <p:cNvPr id="34" name="object 34"/>
            <p:cNvSpPr/>
            <p:nvPr/>
          </p:nvSpPr>
          <p:spPr>
            <a:xfrm>
              <a:off x="3281171" y="5452871"/>
              <a:ext cx="3554095" cy="434340"/>
            </a:xfrm>
            <a:custGeom>
              <a:avLst/>
              <a:gdLst/>
              <a:ahLst/>
              <a:cxnLst/>
              <a:rect l="l" t="t" r="r" b="b"/>
              <a:pathLst>
                <a:path w="3554095" h="434339">
                  <a:moveTo>
                    <a:pt x="3553967" y="362711"/>
                  </a:moveTo>
                  <a:lnTo>
                    <a:pt x="3553967" y="73151"/>
                  </a:lnTo>
                  <a:lnTo>
                    <a:pt x="3548348" y="44362"/>
                  </a:lnTo>
                  <a:lnTo>
                    <a:pt x="3533012" y="21145"/>
                  </a:lnTo>
                  <a:lnTo>
                    <a:pt x="3510248" y="5643"/>
                  </a:lnTo>
                  <a:lnTo>
                    <a:pt x="3482339" y="0"/>
                  </a:lnTo>
                  <a:lnTo>
                    <a:pt x="71627" y="0"/>
                  </a:lnTo>
                  <a:lnTo>
                    <a:pt x="43719" y="5643"/>
                  </a:lnTo>
                  <a:lnTo>
                    <a:pt x="20954" y="21145"/>
                  </a:lnTo>
                  <a:lnTo>
                    <a:pt x="5619" y="44362"/>
                  </a:lnTo>
                  <a:lnTo>
                    <a:pt x="0" y="73151"/>
                  </a:lnTo>
                  <a:lnTo>
                    <a:pt x="0" y="362711"/>
                  </a:lnTo>
                  <a:lnTo>
                    <a:pt x="5619" y="390620"/>
                  </a:lnTo>
                  <a:lnTo>
                    <a:pt x="20954" y="413384"/>
                  </a:lnTo>
                  <a:lnTo>
                    <a:pt x="43719" y="428720"/>
                  </a:lnTo>
                  <a:lnTo>
                    <a:pt x="71627" y="434339"/>
                  </a:lnTo>
                  <a:lnTo>
                    <a:pt x="3482339" y="434339"/>
                  </a:lnTo>
                  <a:lnTo>
                    <a:pt x="3510248" y="428720"/>
                  </a:lnTo>
                  <a:lnTo>
                    <a:pt x="3533012" y="413384"/>
                  </a:lnTo>
                  <a:lnTo>
                    <a:pt x="3548348" y="390620"/>
                  </a:lnTo>
                  <a:lnTo>
                    <a:pt x="3553967" y="362711"/>
                  </a:lnTo>
                  <a:close/>
                </a:path>
              </a:pathLst>
            </a:custGeom>
            <a:solidFill>
              <a:srgbClr val="FFFFCC"/>
            </a:solidFill>
          </p:spPr>
          <p:txBody>
            <a:bodyPr wrap="square" lIns="0" tIns="0" rIns="0" bIns="0" rtlCol="0"/>
            <a:lstStyle/>
            <a:p>
              <a:endParaRPr sz="1588"/>
            </a:p>
          </p:txBody>
        </p:sp>
        <p:sp>
          <p:nvSpPr>
            <p:cNvPr id="35" name="object 35"/>
            <p:cNvSpPr/>
            <p:nvPr/>
          </p:nvSpPr>
          <p:spPr>
            <a:xfrm>
              <a:off x="3276600" y="5448300"/>
              <a:ext cx="3564890" cy="443865"/>
            </a:xfrm>
            <a:custGeom>
              <a:avLst/>
              <a:gdLst/>
              <a:ahLst/>
              <a:cxnLst/>
              <a:rect l="l" t="t" r="r" b="b"/>
              <a:pathLst>
                <a:path w="3564890" h="443864">
                  <a:moveTo>
                    <a:pt x="3563112" y="382524"/>
                  </a:moveTo>
                  <a:lnTo>
                    <a:pt x="3563112" y="60960"/>
                  </a:lnTo>
                  <a:lnTo>
                    <a:pt x="3560064" y="54864"/>
                  </a:lnTo>
                  <a:lnTo>
                    <a:pt x="3558540" y="47244"/>
                  </a:lnTo>
                  <a:lnTo>
                    <a:pt x="3553968" y="39624"/>
                  </a:lnTo>
                  <a:lnTo>
                    <a:pt x="3550920" y="35052"/>
                  </a:lnTo>
                  <a:lnTo>
                    <a:pt x="3550920" y="33528"/>
                  </a:lnTo>
                  <a:lnTo>
                    <a:pt x="3541776" y="22860"/>
                  </a:lnTo>
                  <a:lnTo>
                    <a:pt x="3531108" y="13716"/>
                  </a:lnTo>
                  <a:lnTo>
                    <a:pt x="3529584" y="13716"/>
                  </a:lnTo>
                  <a:lnTo>
                    <a:pt x="3523488" y="9144"/>
                  </a:lnTo>
                  <a:lnTo>
                    <a:pt x="3517392" y="6096"/>
                  </a:lnTo>
                  <a:lnTo>
                    <a:pt x="3509772" y="3048"/>
                  </a:lnTo>
                  <a:lnTo>
                    <a:pt x="3494532" y="0"/>
                  </a:lnTo>
                  <a:lnTo>
                    <a:pt x="68580" y="0"/>
                  </a:lnTo>
                  <a:lnTo>
                    <a:pt x="53340" y="3048"/>
                  </a:lnTo>
                  <a:lnTo>
                    <a:pt x="47244" y="6096"/>
                  </a:lnTo>
                  <a:lnTo>
                    <a:pt x="39624" y="9144"/>
                  </a:lnTo>
                  <a:lnTo>
                    <a:pt x="33528" y="13716"/>
                  </a:lnTo>
                  <a:lnTo>
                    <a:pt x="22860" y="22860"/>
                  </a:lnTo>
                  <a:lnTo>
                    <a:pt x="13716" y="33528"/>
                  </a:lnTo>
                  <a:lnTo>
                    <a:pt x="12192" y="33528"/>
                  </a:lnTo>
                  <a:lnTo>
                    <a:pt x="12192" y="35052"/>
                  </a:lnTo>
                  <a:lnTo>
                    <a:pt x="6096" y="47244"/>
                  </a:lnTo>
                  <a:lnTo>
                    <a:pt x="3048" y="54864"/>
                  </a:lnTo>
                  <a:lnTo>
                    <a:pt x="0" y="70104"/>
                  </a:lnTo>
                  <a:lnTo>
                    <a:pt x="0" y="374904"/>
                  </a:lnTo>
                  <a:lnTo>
                    <a:pt x="3048" y="390144"/>
                  </a:lnTo>
                  <a:lnTo>
                    <a:pt x="6096" y="397764"/>
                  </a:lnTo>
                  <a:lnTo>
                    <a:pt x="9144" y="403860"/>
                  </a:lnTo>
                  <a:lnTo>
                    <a:pt x="9144" y="70104"/>
                  </a:lnTo>
                  <a:lnTo>
                    <a:pt x="10668" y="64008"/>
                  </a:lnTo>
                  <a:lnTo>
                    <a:pt x="12192" y="56388"/>
                  </a:lnTo>
                  <a:lnTo>
                    <a:pt x="18288" y="44196"/>
                  </a:lnTo>
                  <a:lnTo>
                    <a:pt x="19812" y="41910"/>
                  </a:lnTo>
                  <a:lnTo>
                    <a:pt x="19812" y="39624"/>
                  </a:lnTo>
                  <a:lnTo>
                    <a:pt x="28956" y="28956"/>
                  </a:lnTo>
                  <a:lnTo>
                    <a:pt x="28956" y="30480"/>
                  </a:lnTo>
                  <a:lnTo>
                    <a:pt x="39624" y="21336"/>
                  </a:lnTo>
                  <a:lnTo>
                    <a:pt x="44196" y="18288"/>
                  </a:lnTo>
                  <a:lnTo>
                    <a:pt x="56388" y="12192"/>
                  </a:lnTo>
                  <a:lnTo>
                    <a:pt x="64008" y="10668"/>
                  </a:lnTo>
                  <a:lnTo>
                    <a:pt x="70104" y="10668"/>
                  </a:lnTo>
                  <a:lnTo>
                    <a:pt x="77724" y="9144"/>
                  </a:lnTo>
                  <a:lnTo>
                    <a:pt x="3486912" y="9144"/>
                  </a:lnTo>
                  <a:lnTo>
                    <a:pt x="3494532" y="10668"/>
                  </a:lnTo>
                  <a:lnTo>
                    <a:pt x="3500628" y="10668"/>
                  </a:lnTo>
                  <a:lnTo>
                    <a:pt x="3506724" y="12192"/>
                  </a:lnTo>
                  <a:lnTo>
                    <a:pt x="3525012" y="21336"/>
                  </a:lnTo>
                  <a:lnTo>
                    <a:pt x="3534156" y="29173"/>
                  </a:lnTo>
                  <a:lnTo>
                    <a:pt x="3534156" y="28956"/>
                  </a:lnTo>
                  <a:lnTo>
                    <a:pt x="3535680" y="30480"/>
                  </a:lnTo>
                  <a:lnTo>
                    <a:pt x="3535680" y="30734"/>
                  </a:lnTo>
                  <a:lnTo>
                    <a:pt x="3543300" y="39624"/>
                  </a:lnTo>
                  <a:lnTo>
                    <a:pt x="3549396" y="51816"/>
                  </a:lnTo>
                  <a:lnTo>
                    <a:pt x="3550920" y="57912"/>
                  </a:lnTo>
                  <a:lnTo>
                    <a:pt x="3553968" y="64008"/>
                  </a:lnTo>
                  <a:lnTo>
                    <a:pt x="3553968" y="405892"/>
                  </a:lnTo>
                  <a:lnTo>
                    <a:pt x="3555492" y="403860"/>
                  </a:lnTo>
                  <a:lnTo>
                    <a:pt x="3558540" y="396240"/>
                  </a:lnTo>
                  <a:lnTo>
                    <a:pt x="3560064" y="390144"/>
                  </a:lnTo>
                  <a:lnTo>
                    <a:pt x="3563112" y="382524"/>
                  </a:lnTo>
                  <a:close/>
                </a:path>
                <a:path w="3564890" h="443864">
                  <a:moveTo>
                    <a:pt x="3535680" y="427373"/>
                  </a:moveTo>
                  <a:lnTo>
                    <a:pt x="3535680" y="414528"/>
                  </a:lnTo>
                  <a:lnTo>
                    <a:pt x="3525012" y="423672"/>
                  </a:lnTo>
                  <a:lnTo>
                    <a:pt x="3512820" y="429768"/>
                  </a:lnTo>
                  <a:lnTo>
                    <a:pt x="3500628" y="432816"/>
                  </a:lnTo>
                  <a:lnTo>
                    <a:pt x="3493008" y="434340"/>
                  </a:lnTo>
                  <a:lnTo>
                    <a:pt x="70104" y="434340"/>
                  </a:lnTo>
                  <a:lnTo>
                    <a:pt x="62484" y="432816"/>
                  </a:lnTo>
                  <a:lnTo>
                    <a:pt x="50292" y="429768"/>
                  </a:lnTo>
                  <a:lnTo>
                    <a:pt x="44196" y="426720"/>
                  </a:lnTo>
                  <a:lnTo>
                    <a:pt x="39624" y="422148"/>
                  </a:lnTo>
                  <a:lnTo>
                    <a:pt x="39624" y="423672"/>
                  </a:lnTo>
                  <a:lnTo>
                    <a:pt x="28956" y="414528"/>
                  </a:lnTo>
                  <a:lnTo>
                    <a:pt x="21336" y="403860"/>
                  </a:lnTo>
                  <a:lnTo>
                    <a:pt x="21336" y="405384"/>
                  </a:lnTo>
                  <a:lnTo>
                    <a:pt x="16764" y="399288"/>
                  </a:lnTo>
                  <a:lnTo>
                    <a:pt x="15240" y="393192"/>
                  </a:lnTo>
                  <a:lnTo>
                    <a:pt x="12192" y="387096"/>
                  </a:lnTo>
                  <a:lnTo>
                    <a:pt x="10668" y="379476"/>
                  </a:lnTo>
                  <a:lnTo>
                    <a:pt x="9144" y="373380"/>
                  </a:lnTo>
                  <a:lnTo>
                    <a:pt x="9144" y="403860"/>
                  </a:lnTo>
                  <a:lnTo>
                    <a:pt x="12192" y="409956"/>
                  </a:lnTo>
                  <a:lnTo>
                    <a:pt x="13716" y="409956"/>
                  </a:lnTo>
                  <a:lnTo>
                    <a:pt x="21336" y="420624"/>
                  </a:lnTo>
                  <a:lnTo>
                    <a:pt x="22860" y="420624"/>
                  </a:lnTo>
                  <a:lnTo>
                    <a:pt x="22860" y="422148"/>
                  </a:lnTo>
                  <a:lnTo>
                    <a:pt x="33528" y="431292"/>
                  </a:lnTo>
                  <a:lnTo>
                    <a:pt x="39624" y="434340"/>
                  </a:lnTo>
                  <a:lnTo>
                    <a:pt x="54864" y="440436"/>
                  </a:lnTo>
                  <a:lnTo>
                    <a:pt x="60960" y="441960"/>
                  </a:lnTo>
                  <a:lnTo>
                    <a:pt x="68580" y="443484"/>
                  </a:lnTo>
                  <a:lnTo>
                    <a:pt x="3494532" y="443484"/>
                  </a:lnTo>
                  <a:lnTo>
                    <a:pt x="3509772" y="440436"/>
                  </a:lnTo>
                  <a:lnTo>
                    <a:pt x="3517392" y="437388"/>
                  </a:lnTo>
                  <a:lnTo>
                    <a:pt x="3523488" y="434340"/>
                  </a:lnTo>
                  <a:lnTo>
                    <a:pt x="3531108" y="431292"/>
                  </a:lnTo>
                  <a:lnTo>
                    <a:pt x="3535680" y="427373"/>
                  </a:lnTo>
                  <a:close/>
                </a:path>
                <a:path w="3564890" h="443864">
                  <a:moveTo>
                    <a:pt x="21336" y="39624"/>
                  </a:moveTo>
                  <a:lnTo>
                    <a:pt x="19812" y="39624"/>
                  </a:lnTo>
                  <a:lnTo>
                    <a:pt x="19812" y="41910"/>
                  </a:lnTo>
                  <a:lnTo>
                    <a:pt x="21336" y="39624"/>
                  </a:lnTo>
                  <a:close/>
                </a:path>
                <a:path w="3564890" h="443864">
                  <a:moveTo>
                    <a:pt x="3535680" y="30480"/>
                  </a:moveTo>
                  <a:lnTo>
                    <a:pt x="3534156" y="28956"/>
                  </a:lnTo>
                  <a:lnTo>
                    <a:pt x="3534859" y="29776"/>
                  </a:lnTo>
                  <a:lnTo>
                    <a:pt x="3535680" y="30480"/>
                  </a:lnTo>
                  <a:close/>
                </a:path>
                <a:path w="3564890" h="443864">
                  <a:moveTo>
                    <a:pt x="3534859" y="29776"/>
                  </a:moveTo>
                  <a:lnTo>
                    <a:pt x="3534156" y="28956"/>
                  </a:lnTo>
                  <a:lnTo>
                    <a:pt x="3534156" y="29173"/>
                  </a:lnTo>
                  <a:lnTo>
                    <a:pt x="3534859" y="29776"/>
                  </a:lnTo>
                  <a:close/>
                </a:path>
                <a:path w="3564890" h="443864">
                  <a:moveTo>
                    <a:pt x="3553968" y="405892"/>
                  </a:moveTo>
                  <a:lnTo>
                    <a:pt x="3553968" y="373380"/>
                  </a:lnTo>
                  <a:lnTo>
                    <a:pt x="3552444" y="381000"/>
                  </a:lnTo>
                  <a:lnTo>
                    <a:pt x="3549396" y="393192"/>
                  </a:lnTo>
                  <a:lnTo>
                    <a:pt x="3543300" y="405384"/>
                  </a:lnTo>
                  <a:lnTo>
                    <a:pt x="3534156" y="414528"/>
                  </a:lnTo>
                  <a:lnTo>
                    <a:pt x="3535680" y="414528"/>
                  </a:lnTo>
                  <a:lnTo>
                    <a:pt x="3535680" y="427373"/>
                  </a:lnTo>
                  <a:lnTo>
                    <a:pt x="3541776" y="422148"/>
                  </a:lnTo>
                  <a:lnTo>
                    <a:pt x="3541776" y="420624"/>
                  </a:lnTo>
                  <a:lnTo>
                    <a:pt x="3550920" y="409956"/>
                  </a:lnTo>
                  <a:lnTo>
                    <a:pt x="3553968" y="405892"/>
                  </a:lnTo>
                  <a:close/>
                </a:path>
                <a:path w="3564890" h="443864">
                  <a:moveTo>
                    <a:pt x="3535680" y="30734"/>
                  </a:moveTo>
                  <a:lnTo>
                    <a:pt x="3535680" y="30480"/>
                  </a:lnTo>
                  <a:lnTo>
                    <a:pt x="3534859" y="29776"/>
                  </a:lnTo>
                  <a:lnTo>
                    <a:pt x="3535680" y="30734"/>
                  </a:lnTo>
                  <a:close/>
                </a:path>
                <a:path w="3564890" h="443864">
                  <a:moveTo>
                    <a:pt x="3564636" y="367284"/>
                  </a:moveTo>
                  <a:lnTo>
                    <a:pt x="3564636" y="77724"/>
                  </a:lnTo>
                  <a:lnTo>
                    <a:pt x="3563112" y="68580"/>
                  </a:lnTo>
                  <a:lnTo>
                    <a:pt x="3563112" y="374904"/>
                  </a:lnTo>
                  <a:lnTo>
                    <a:pt x="3564636" y="367284"/>
                  </a:lnTo>
                  <a:close/>
                </a:path>
              </a:pathLst>
            </a:custGeom>
            <a:solidFill>
              <a:srgbClr val="000000"/>
            </a:solidFill>
          </p:spPr>
          <p:txBody>
            <a:bodyPr wrap="square" lIns="0" tIns="0" rIns="0" bIns="0" rtlCol="0"/>
            <a:lstStyle/>
            <a:p>
              <a:endParaRPr sz="1588"/>
            </a:p>
          </p:txBody>
        </p:sp>
      </p:grpSp>
      <p:sp>
        <p:nvSpPr>
          <p:cNvPr id="36" name="object 36"/>
          <p:cNvSpPr txBox="1"/>
          <p:nvPr/>
        </p:nvSpPr>
        <p:spPr>
          <a:xfrm>
            <a:off x="5294554" y="4886210"/>
            <a:ext cx="1663512" cy="201367"/>
          </a:xfrm>
          <a:prstGeom prst="rect">
            <a:avLst/>
          </a:prstGeom>
        </p:spPr>
        <p:txBody>
          <a:bodyPr vert="horz" wrap="square" lIns="0" tIns="11206" rIns="0" bIns="0" rtlCol="0">
            <a:spAutoFit/>
          </a:bodyPr>
          <a:lstStyle/>
          <a:p>
            <a:pPr>
              <a:spcBef>
                <a:spcPts val="88"/>
              </a:spcBef>
            </a:pPr>
            <a:r>
              <a:rPr sz="1235" b="1" spc="-4" dirty="0">
                <a:latin typeface="Carlito"/>
                <a:cs typeface="Carlito"/>
              </a:rPr>
              <a:t>Ingestion </a:t>
            </a:r>
            <a:r>
              <a:rPr sz="1235" b="1" dirty="0">
                <a:latin typeface="Carlito"/>
                <a:cs typeface="Carlito"/>
              </a:rPr>
              <a:t>and</a:t>
            </a:r>
            <a:r>
              <a:rPr sz="1235" b="1" spc="-75" dirty="0">
                <a:latin typeface="Carlito"/>
                <a:cs typeface="Carlito"/>
              </a:rPr>
              <a:t> </a:t>
            </a:r>
            <a:r>
              <a:rPr sz="1235" b="1" dirty="0">
                <a:latin typeface="Carlito"/>
                <a:cs typeface="Carlito"/>
              </a:rPr>
              <a:t>Acquisition</a:t>
            </a:r>
            <a:endParaRPr sz="1235">
              <a:latin typeface="Carlito"/>
              <a:cs typeface="Carlito"/>
            </a:endParaRPr>
          </a:p>
        </p:txBody>
      </p:sp>
      <p:grpSp>
        <p:nvGrpSpPr>
          <p:cNvPr id="37" name="object 37"/>
          <p:cNvGrpSpPr/>
          <p:nvPr/>
        </p:nvGrpSpPr>
        <p:grpSpPr>
          <a:xfrm>
            <a:off x="3177988" y="3406140"/>
            <a:ext cx="4517091" cy="1843928"/>
            <a:chOff x="1722120" y="3860292"/>
            <a:chExt cx="5119370" cy="2089785"/>
          </a:xfrm>
        </p:grpSpPr>
        <p:sp>
          <p:nvSpPr>
            <p:cNvPr id="38" name="object 38"/>
            <p:cNvSpPr/>
            <p:nvPr/>
          </p:nvSpPr>
          <p:spPr>
            <a:xfrm>
              <a:off x="6784073" y="5010569"/>
              <a:ext cx="51435" cy="358775"/>
            </a:xfrm>
            <a:custGeom>
              <a:avLst/>
              <a:gdLst/>
              <a:ahLst/>
              <a:cxnLst/>
              <a:rect l="l" t="t" r="r" b="b"/>
              <a:pathLst>
                <a:path w="51434" h="358775">
                  <a:moveTo>
                    <a:pt x="9829" y="355473"/>
                  </a:moveTo>
                  <a:lnTo>
                    <a:pt x="0" y="358749"/>
                  </a:lnTo>
                  <a:lnTo>
                    <a:pt x="7340" y="357200"/>
                  </a:lnTo>
                  <a:lnTo>
                    <a:pt x="9829" y="355473"/>
                  </a:lnTo>
                  <a:close/>
                </a:path>
                <a:path w="51434" h="358775">
                  <a:moveTo>
                    <a:pt x="25260" y="344716"/>
                  </a:moveTo>
                  <a:lnTo>
                    <a:pt x="25082" y="344843"/>
                  </a:lnTo>
                  <a:lnTo>
                    <a:pt x="25260" y="344716"/>
                  </a:lnTo>
                  <a:close/>
                </a:path>
                <a:path w="51434" h="358775">
                  <a:moveTo>
                    <a:pt x="45491" y="317817"/>
                  </a:moveTo>
                  <a:lnTo>
                    <a:pt x="45135" y="318516"/>
                  </a:lnTo>
                  <a:lnTo>
                    <a:pt x="45440" y="318058"/>
                  </a:lnTo>
                  <a:lnTo>
                    <a:pt x="45491" y="317817"/>
                  </a:lnTo>
                  <a:close/>
                </a:path>
                <a:path w="51434" h="358775">
                  <a:moveTo>
                    <a:pt x="51066" y="355"/>
                  </a:moveTo>
                  <a:lnTo>
                    <a:pt x="50990" y="0"/>
                  </a:lnTo>
                  <a:lnTo>
                    <a:pt x="49568" y="297357"/>
                  </a:lnTo>
                  <a:lnTo>
                    <a:pt x="51066" y="289915"/>
                  </a:lnTo>
                  <a:lnTo>
                    <a:pt x="51066" y="355"/>
                  </a:lnTo>
                  <a:close/>
                </a:path>
              </a:pathLst>
            </a:custGeom>
            <a:solidFill>
              <a:srgbClr val="FFFFCC"/>
            </a:solidFill>
          </p:spPr>
          <p:txBody>
            <a:bodyPr wrap="square" lIns="0" tIns="0" rIns="0" bIns="0" rtlCol="0"/>
            <a:lstStyle/>
            <a:p>
              <a:endParaRPr sz="1588"/>
            </a:p>
          </p:txBody>
        </p:sp>
        <p:sp>
          <p:nvSpPr>
            <p:cNvPr id="39" name="object 39"/>
            <p:cNvSpPr/>
            <p:nvPr/>
          </p:nvSpPr>
          <p:spPr>
            <a:xfrm>
              <a:off x="3276600" y="4934712"/>
              <a:ext cx="3564890" cy="439420"/>
            </a:xfrm>
            <a:custGeom>
              <a:avLst/>
              <a:gdLst/>
              <a:ahLst/>
              <a:cxnLst/>
              <a:rect l="l" t="t" r="r" b="b"/>
              <a:pathLst>
                <a:path w="3564890" h="439420">
                  <a:moveTo>
                    <a:pt x="3513581" y="4571"/>
                  </a:moveTo>
                  <a:lnTo>
                    <a:pt x="3509772" y="3048"/>
                  </a:lnTo>
                  <a:lnTo>
                    <a:pt x="3494532" y="0"/>
                  </a:lnTo>
                  <a:lnTo>
                    <a:pt x="68580" y="0"/>
                  </a:lnTo>
                  <a:lnTo>
                    <a:pt x="53340" y="3048"/>
                  </a:lnTo>
                  <a:lnTo>
                    <a:pt x="47244" y="6096"/>
                  </a:lnTo>
                  <a:lnTo>
                    <a:pt x="39623" y="9144"/>
                  </a:lnTo>
                  <a:lnTo>
                    <a:pt x="33528" y="12192"/>
                  </a:lnTo>
                  <a:lnTo>
                    <a:pt x="22860" y="21336"/>
                  </a:lnTo>
                  <a:lnTo>
                    <a:pt x="22859" y="22860"/>
                  </a:lnTo>
                  <a:lnTo>
                    <a:pt x="13716" y="33528"/>
                  </a:lnTo>
                  <a:lnTo>
                    <a:pt x="12191" y="33528"/>
                  </a:lnTo>
                  <a:lnTo>
                    <a:pt x="9143" y="39624"/>
                  </a:lnTo>
                  <a:lnTo>
                    <a:pt x="6095" y="47244"/>
                  </a:lnTo>
                  <a:lnTo>
                    <a:pt x="3048" y="53340"/>
                  </a:lnTo>
                  <a:lnTo>
                    <a:pt x="0" y="68580"/>
                  </a:lnTo>
                  <a:lnTo>
                    <a:pt x="0" y="76200"/>
                  </a:lnTo>
                  <a:lnTo>
                    <a:pt x="4571" y="76671"/>
                  </a:lnTo>
                  <a:lnTo>
                    <a:pt x="4571" y="67055"/>
                  </a:lnTo>
                  <a:lnTo>
                    <a:pt x="6096" y="59434"/>
                  </a:lnTo>
                  <a:lnTo>
                    <a:pt x="7619" y="53339"/>
                  </a:lnTo>
                  <a:lnTo>
                    <a:pt x="9144" y="48767"/>
                  </a:lnTo>
                  <a:lnTo>
                    <a:pt x="13716" y="39623"/>
                  </a:lnTo>
                  <a:lnTo>
                    <a:pt x="15239" y="38099"/>
                  </a:lnTo>
                  <a:lnTo>
                    <a:pt x="16763" y="35051"/>
                  </a:lnTo>
                  <a:lnTo>
                    <a:pt x="21335" y="30479"/>
                  </a:lnTo>
                  <a:lnTo>
                    <a:pt x="22860" y="27431"/>
                  </a:lnTo>
                  <a:lnTo>
                    <a:pt x="27431" y="22859"/>
                  </a:lnTo>
                  <a:lnTo>
                    <a:pt x="30479" y="21335"/>
                  </a:lnTo>
                  <a:lnTo>
                    <a:pt x="35051" y="16763"/>
                  </a:lnTo>
                  <a:lnTo>
                    <a:pt x="38099" y="15239"/>
                  </a:lnTo>
                  <a:lnTo>
                    <a:pt x="39624" y="13715"/>
                  </a:lnTo>
                  <a:lnTo>
                    <a:pt x="48767" y="9143"/>
                  </a:lnTo>
                  <a:lnTo>
                    <a:pt x="57911" y="6095"/>
                  </a:lnTo>
                  <a:lnTo>
                    <a:pt x="64007" y="4571"/>
                  </a:lnTo>
                  <a:lnTo>
                    <a:pt x="3513581" y="4571"/>
                  </a:lnTo>
                  <a:close/>
                </a:path>
                <a:path w="3564890" h="439420">
                  <a:moveTo>
                    <a:pt x="3496171" y="437114"/>
                  </a:moveTo>
                  <a:lnTo>
                    <a:pt x="4571" y="76671"/>
                  </a:lnTo>
                  <a:lnTo>
                    <a:pt x="4571" y="376427"/>
                  </a:lnTo>
                  <a:lnTo>
                    <a:pt x="6095" y="376427"/>
                  </a:lnTo>
                  <a:lnTo>
                    <a:pt x="6095" y="384047"/>
                  </a:lnTo>
                  <a:lnTo>
                    <a:pt x="7619" y="384047"/>
                  </a:lnTo>
                  <a:lnTo>
                    <a:pt x="7619" y="388619"/>
                  </a:lnTo>
                  <a:lnTo>
                    <a:pt x="9143" y="388619"/>
                  </a:lnTo>
                  <a:lnTo>
                    <a:pt x="9143" y="393191"/>
                  </a:lnTo>
                  <a:lnTo>
                    <a:pt x="10667" y="393191"/>
                  </a:lnTo>
                  <a:lnTo>
                    <a:pt x="10667" y="396239"/>
                  </a:lnTo>
                  <a:lnTo>
                    <a:pt x="12191" y="396239"/>
                  </a:lnTo>
                  <a:lnTo>
                    <a:pt x="12191" y="399287"/>
                  </a:lnTo>
                  <a:lnTo>
                    <a:pt x="13715" y="399287"/>
                  </a:lnTo>
                  <a:lnTo>
                    <a:pt x="13715" y="402335"/>
                  </a:lnTo>
                  <a:lnTo>
                    <a:pt x="15239" y="402335"/>
                  </a:lnTo>
                  <a:lnTo>
                    <a:pt x="15239" y="405383"/>
                  </a:lnTo>
                  <a:lnTo>
                    <a:pt x="16763" y="405383"/>
                  </a:lnTo>
                  <a:lnTo>
                    <a:pt x="19811" y="408431"/>
                  </a:lnTo>
                  <a:lnTo>
                    <a:pt x="19811" y="411479"/>
                  </a:lnTo>
                  <a:lnTo>
                    <a:pt x="21335" y="411479"/>
                  </a:lnTo>
                  <a:lnTo>
                    <a:pt x="32003" y="422147"/>
                  </a:lnTo>
                  <a:lnTo>
                    <a:pt x="35051" y="423671"/>
                  </a:lnTo>
                  <a:lnTo>
                    <a:pt x="38099" y="426719"/>
                  </a:lnTo>
                  <a:lnTo>
                    <a:pt x="3494531" y="438911"/>
                  </a:lnTo>
                  <a:lnTo>
                    <a:pt x="3494532" y="437387"/>
                  </a:lnTo>
                  <a:lnTo>
                    <a:pt x="3496171" y="437114"/>
                  </a:lnTo>
                  <a:close/>
                </a:path>
                <a:path w="3564890" h="439420">
                  <a:moveTo>
                    <a:pt x="3558539" y="396240"/>
                  </a:moveTo>
                  <a:lnTo>
                    <a:pt x="3558539" y="60959"/>
                  </a:lnTo>
                  <a:lnTo>
                    <a:pt x="3557015" y="380999"/>
                  </a:lnTo>
                  <a:lnTo>
                    <a:pt x="3555491" y="387095"/>
                  </a:lnTo>
                  <a:lnTo>
                    <a:pt x="3553967" y="391667"/>
                  </a:lnTo>
                  <a:lnTo>
                    <a:pt x="3546347" y="406907"/>
                  </a:lnTo>
                  <a:lnTo>
                    <a:pt x="3541775" y="411479"/>
                  </a:lnTo>
                  <a:lnTo>
                    <a:pt x="3540251" y="414527"/>
                  </a:lnTo>
                  <a:lnTo>
                    <a:pt x="3535679" y="419099"/>
                  </a:lnTo>
                  <a:lnTo>
                    <a:pt x="3532631" y="420623"/>
                  </a:lnTo>
                  <a:lnTo>
                    <a:pt x="3528059" y="425195"/>
                  </a:lnTo>
                  <a:lnTo>
                    <a:pt x="3521963" y="428243"/>
                  </a:lnTo>
                  <a:lnTo>
                    <a:pt x="3520439" y="429767"/>
                  </a:lnTo>
                  <a:lnTo>
                    <a:pt x="3517391" y="431291"/>
                  </a:lnTo>
                  <a:lnTo>
                    <a:pt x="3503675" y="435863"/>
                  </a:lnTo>
                  <a:lnTo>
                    <a:pt x="3496171" y="437114"/>
                  </a:lnTo>
                  <a:lnTo>
                    <a:pt x="3513583" y="438911"/>
                  </a:lnTo>
                  <a:lnTo>
                    <a:pt x="3555492" y="402336"/>
                  </a:lnTo>
                  <a:lnTo>
                    <a:pt x="3558539" y="396240"/>
                  </a:lnTo>
                  <a:close/>
                </a:path>
                <a:path w="3564890" h="439420">
                  <a:moveTo>
                    <a:pt x="3563112" y="381000"/>
                  </a:moveTo>
                  <a:lnTo>
                    <a:pt x="3563112" y="60960"/>
                  </a:lnTo>
                  <a:lnTo>
                    <a:pt x="3560064" y="53340"/>
                  </a:lnTo>
                  <a:lnTo>
                    <a:pt x="3558539" y="45719"/>
                  </a:lnTo>
                  <a:lnTo>
                    <a:pt x="3553967" y="39623"/>
                  </a:lnTo>
                  <a:lnTo>
                    <a:pt x="3550919" y="33527"/>
                  </a:lnTo>
                  <a:lnTo>
                    <a:pt x="3541776" y="22860"/>
                  </a:lnTo>
                  <a:lnTo>
                    <a:pt x="3541775" y="21335"/>
                  </a:lnTo>
                  <a:lnTo>
                    <a:pt x="3531108" y="12192"/>
                  </a:lnTo>
                  <a:lnTo>
                    <a:pt x="3529584" y="12192"/>
                  </a:lnTo>
                  <a:lnTo>
                    <a:pt x="3517391" y="6095"/>
                  </a:lnTo>
                  <a:lnTo>
                    <a:pt x="3513583" y="4572"/>
                  </a:lnTo>
                  <a:lnTo>
                    <a:pt x="3499103" y="4571"/>
                  </a:lnTo>
                  <a:lnTo>
                    <a:pt x="3506723" y="6095"/>
                  </a:lnTo>
                  <a:lnTo>
                    <a:pt x="3511295" y="7619"/>
                  </a:lnTo>
                  <a:lnTo>
                    <a:pt x="3514343" y="9143"/>
                  </a:lnTo>
                  <a:lnTo>
                    <a:pt x="3518915" y="10667"/>
                  </a:lnTo>
                  <a:lnTo>
                    <a:pt x="3521963" y="12191"/>
                  </a:lnTo>
                  <a:lnTo>
                    <a:pt x="3523488" y="13715"/>
                  </a:lnTo>
                  <a:lnTo>
                    <a:pt x="3526535" y="15239"/>
                  </a:lnTo>
                  <a:lnTo>
                    <a:pt x="3528059" y="16763"/>
                  </a:lnTo>
                  <a:lnTo>
                    <a:pt x="3531108" y="18287"/>
                  </a:lnTo>
                  <a:lnTo>
                    <a:pt x="3544823" y="32003"/>
                  </a:lnTo>
                  <a:lnTo>
                    <a:pt x="3544823" y="35051"/>
                  </a:lnTo>
                  <a:lnTo>
                    <a:pt x="3546347" y="35051"/>
                  </a:lnTo>
                  <a:lnTo>
                    <a:pt x="3547871" y="36575"/>
                  </a:lnTo>
                  <a:lnTo>
                    <a:pt x="3547871" y="39623"/>
                  </a:lnTo>
                  <a:lnTo>
                    <a:pt x="3549395" y="39623"/>
                  </a:lnTo>
                  <a:lnTo>
                    <a:pt x="3550919" y="41147"/>
                  </a:lnTo>
                  <a:lnTo>
                    <a:pt x="3550919" y="44195"/>
                  </a:lnTo>
                  <a:lnTo>
                    <a:pt x="3552443" y="44195"/>
                  </a:lnTo>
                  <a:lnTo>
                    <a:pt x="3552443" y="47243"/>
                  </a:lnTo>
                  <a:lnTo>
                    <a:pt x="3553967" y="47243"/>
                  </a:lnTo>
                  <a:lnTo>
                    <a:pt x="3553967" y="51815"/>
                  </a:lnTo>
                  <a:lnTo>
                    <a:pt x="3555491" y="51815"/>
                  </a:lnTo>
                  <a:lnTo>
                    <a:pt x="3555491" y="56387"/>
                  </a:lnTo>
                  <a:lnTo>
                    <a:pt x="3557015" y="56387"/>
                  </a:lnTo>
                  <a:lnTo>
                    <a:pt x="3557015" y="60959"/>
                  </a:lnTo>
                  <a:lnTo>
                    <a:pt x="3558539" y="60959"/>
                  </a:lnTo>
                  <a:lnTo>
                    <a:pt x="3558539" y="396240"/>
                  </a:lnTo>
                  <a:lnTo>
                    <a:pt x="3560064" y="388620"/>
                  </a:lnTo>
                  <a:lnTo>
                    <a:pt x="3563112" y="381000"/>
                  </a:lnTo>
                  <a:close/>
                </a:path>
                <a:path w="3564890" h="439420">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sp>
          <p:nvSpPr>
            <p:cNvPr id="40" name="object 40"/>
            <p:cNvSpPr/>
            <p:nvPr/>
          </p:nvSpPr>
          <p:spPr>
            <a:xfrm>
              <a:off x="3281171" y="4939284"/>
              <a:ext cx="3554095" cy="434340"/>
            </a:xfrm>
            <a:custGeom>
              <a:avLst/>
              <a:gdLst/>
              <a:ahLst/>
              <a:cxnLst/>
              <a:rect l="l" t="t" r="r" b="b"/>
              <a:pathLst>
                <a:path w="3554095" h="434339">
                  <a:moveTo>
                    <a:pt x="3553967" y="361187"/>
                  </a:moveTo>
                  <a:lnTo>
                    <a:pt x="3553967" y="71627"/>
                  </a:lnTo>
                  <a:lnTo>
                    <a:pt x="3548348" y="43719"/>
                  </a:lnTo>
                  <a:lnTo>
                    <a:pt x="3533012" y="20954"/>
                  </a:lnTo>
                  <a:lnTo>
                    <a:pt x="3510248" y="5619"/>
                  </a:lnTo>
                  <a:lnTo>
                    <a:pt x="3482339"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3482339" y="434339"/>
                  </a:lnTo>
                  <a:lnTo>
                    <a:pt x="3510248" y="428482"/>
                  </a:lnTo>
                  <a:lnTo>
                    <a:pt x="3533012" y="412622"/>
                  </a:lnTo>
                  <a:lnTo>
                    <a:pt x="3548348" y="389334"/>
                  </a:lnTo>
                  <a:lnTo>
                    <a:pt x="3553967" y="361187"/>
                  </a:lnTo>
                  <a:close/>
                </a:path>
              </a:pathLst>
            </a:custGeom>
            <a:solidFill>
              <a:srgbClr val="FFFFCC"/>
            </a:solidFill>
          </p:spPr>
          <p:txBody>
            <a:bodyPr wrap="square" lIns="0" tIns="0" rIns="0" bIns="0" rtlCol="0"/>
            <a:lstStyle/>
            <a:p>
              <a:endParaRPr sz="1588"/>
            </a:p>
          </p:txBody>
        </p:sp>
        <p:sp>
          <p:nvSpPr>
            <p:cNvPr id="41" name="object 41"/>
            <p:cNvSpPr/>
            <p:nvPr/>
          </p:nvSpPr>
          <p:spPr>
            <a:xfrm>
              <a:off x="3276600" y="4934712"/>
              <a:ext cx="3564890" cy="443865"/>
            </a:xfrm>
            <a:custGeom>
              <a:avLst/>
              <a:gdLst/>
              <a:ahLst/>
              <a:cxnLst/>
              <a:rect l="l" t="t" r="r" b="b"/>
              <a:pathLst>
                <a:path w="3564890" h="443864">
                  <a:moveTo>
                    <a:pt x="3563112" y="381000"/>
                  </a:moveTo>
                  <a:lnTo>
                    <a:pt x="3563112" y="60960"/>
                  </a:lnTo>
                  <a:lnTo>
                    <a:pt x="3560064" y="53340"/>
                  </a:lnTo>
                  <a:lnTo>
                    <a:pt x="3558540" y="45720"/>
                  </a:lnTo>
                  <a:lnTo>
                    <a:pt x="3553968" y="39624"/>
                  </a:lnTo>
                  <a:lnTo>
                    <a:pt x="3550920" y="33528"/>
                  </a:lnTo>
                  <a:lnTo>
                    <a:pt x="3541776" y="22860"/>
                  </a:lnTo>
                  <a:lnTo>
                    <a:pt x="3541776" y="21336"/>
                  </a:lnTo>
                  <a:lnTo>
                    <a:pt x="3531108" y="12192"/>
                  </a:lnTo>
                  <a:lnTo>
                    <a:pt x="3529584" y="12192"/>
                  </a:lnTo>
                  <a:lnTo>
                    <a:pt x="3517392" y="6096"/>
                  </a:lnTo>
                  <a:lnTo>
                    <a:pt x="3509772" y="3048"/>
                  </a:lnTo>
                  <a:lnTo>
                    <a:pt x="3494532" y="0"/>
                  </a:lnTo>
                  <a:lnTo>
                    <a:pt x="68580" y="0"/>
                  </a:lnTo>
                  <a:lnTo>
                    <a:pt x="53340" y="3048"/>
                  </a:lnTo>
                  <a:lnTo>
                    <a:pt x="47244" y="6096"/>
                  </a:lnTo>
                  <a:lnTo>
                    <a:pt x="39624" y="9144"/>
                  </a:lnTo>
                  <a:lnTo>
                    <a:pt x="33528" y="12192"/>
                  </a:lnTo>
                  <a:lnTo>
                    <a:pt x="22860" y="21336"/>
                  </a:lnTo>
                  <a:lnTo>
                    <a:pt x="22860" y="22860"/>
                  </a:lnTo>
                  <a:lnTo>
                    <a:pt x="13716" y="33528"/>
                  </a:lnTo>
                  <a:lnTo>
                    <a:pt x="12192" y="33528"/>
                  </a:lnTo>
                  <a:lnTo>
                    <a:pt x="9144" y="39624"/>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2192" y="56388"/>
                  </a:lnTo>
                  <a:lnTo>
                    <a:pt x="19812" y="41148"/>
                  </a:lnTo>
                  <a:lnTo>
                    <a:pt x="19812" y="39624"/>
                  </a:lnTo>
                  <a:lnTo>
                    <a:pt x="28956" y="28956"/>
                  </a:lnTo>
                  <a:lnTo>
                    <a:pt x="39624" y="19812"/>
                  </a:lnTo>
                  <a:lnTo>
                    <a:pt x="39624" y="21336"/>
                  </a:lnTo>
                  <a:lnTo>
                    <a:pt x="44196" y="16764"/>
                  </a:lnTo>
                  <a:lnTo>
                    <a:pt x="50292" y="13716"/>
                  </a:lnTo>
                  <a:lnTo>
                    <a:pt x="56388" y="12192"/>
                  </a:lnTo>
                  <a:lnTo>
                    <a:pt x="64008" y="10668"/>
                  </a:lnTo>
                  <a:lnTo>
                    <a:pt x="70104" y="9144"/>
                  </a:lnTo>
                  <a:lnTo>
                    <a:pt x="3494532" y="9144"/>
                  </a:lnTo>
                  <a:lnTo>
                    <a:pt x="3512820" y="13716"/>
                  </a:lnTo>
                  <a:lnTo>
                    <a:pt x="3518916" y="16764"/>
                  </a:lnTo>
                  <a:lnTo>
                    <a:pt x="3525012" y="21336"/>
                  </a:lnTo>
                  <a:lnTo>
                    <a:pt x="3525012" y="19812"/>
                  </a:lnTo>
                  <a:lnTo>
                    <a:pt x="3535680" y="28956"/>
                  </a:lnTo>
                  <a:lnTo>
                    <a:pt x="3535680" y="30734"/>
                  </a:lnTo>
                  <a:lnTo>
                    <a:pt x="3543300" y="39624"/>
                  </a:lnTo>
                  <a:lnTo>
                    <a:pt x="3543300" y="38100"/>
                  </a:lnTo>
                  <a:lnTo>
                    <a:pt x="3549396" y="50292"/>
                  </a:lnTo>
                  <a:lnTo>
                    <a:pt x="3550920" y="56388"/>
                  </a:lnTo>
                  <a:lnTo>
                    <a:pt x="3553968" y="62484"/>
                  </a:lnTo>
                  <a:lnTo>
                    <a:pt x="3553968" y="404368"/>
                  </a:lnTo>
                  <a:lnTo>
                    <a:pt x="3555492" y="402336"/>
                  </a:lnTo>
                  <a:lnTo>
                    <a:pt x="3558540" y="396240"/>
                  </a:lnTo>
                  <a:lnTo>
                    <a:pt x="3560064" y="388620"/>
                  </a:lnTo>
                  <a:lnTo>
                    <a:pt x="3563112" y="381000"/>
                  </a:lnTo>
                  <a:close/>
                </a:path>
                <a:path w="3564890" h="443864">
                  <a:moveTo>
                    <a:pt x="3534859" y="413707"/>
                  </a:moveTo>
                  <a:lnTo>
                    <a:pt x="3525012" y="422148"/>
                  </a:lnTo>
                  <a:lnTo>
                    <a:pt x="3506724" y="431292"/>
                  </a:lnTo>
                  <a:lnTo>
                    <a:pt x="3500628" y="432816"/>
                  </a:lnTo>
                  <a:lnTo>
                    <a:pt x="3493008" y="432816"/>
                  </a:lnTo>
                  <a:lnTo>
                    <a:pt x="3486912" y="434340"/>
                  </a:lnTo>
                  <a:lnTo>
                    <a:pt x="76200" y="434340"/>
                  </a:lnTo>
                  <a:lnTo>
                    <a:pt x="70104" y="432816"/>
                  </a:lnTo>
                  <a:lnTo>
                    <a:pt x="62484" y="432816"/>
                  </a:lnTo>
                  <a:lnTo>
                    <a:pt x="56388" y="431292"/>
                  </a:lnTo>
                  <a:lnTo>
                    <a:pt x="44196" y="425196"/>
                  </a:lnTo>
                  <a:lnTo>
                    <a:pt x="39624" y="422148"/>
                  </a:lnTo>
                  <a:lnTo>
                    <a:pt x="28956" y="413004"/>
                  </a:lnTo>
                  <a:lnTo>
                    <a:pt x="28956" y="414528"/>
                  </a:lnTo>
                  <a:lnTo>
                    <a:pt x="21336" y="403860"/>
                  </a:lnTo>
                  <a:lnTo>
                    <a:pt x="16764" y="397764"/>
                  </a:lnTo>
                  <a:lnTo>
                    <a:pt x="15240" y="391668"/>
                  </a:lnTo>
                  <a:lnTo>
                    <a:pt x="12192" y="385572"/>
                  </a:lnTo>
                  <a:lnTo>
                    <a:pt x="9144" y="373380"/>
                  </a:lnTo>
                  <a:lnTo>
                    <a:pt x="9144" y="402336"/>
                  </a:lnTo>
                  <a:lnTo>
                    <a:pt x="12192" y="408432"/>
                  </a:lnTo>
                  <a:lnTo>
                    <a:pt x="12192" y="409956"/>
                  </a:lnTo>
                  <a:lnTo>
                    <a:pt x="13716" y="409956"/>
                  </a:lnTo>
                  <a:lnTo>
                    <a:pt x="21336" y="420624"/>
                  </a:lnTo>
                  <a:lnTo>
                    <a:pt x="22860" y="420624"/>
                  </a:lnTo>
                  <a:lnTo>
                    <a:pt x="33528" y="429768"/>
                  </a:lnTo>
                  <a:lnTo>
                    <a:pt x="39624" y="434340"/>
                  </a:lnTo>
                  <a:lnTo>
                    <a:pt x="54864" y="440436"/>
                  </a:lnTo>
                  <a:lnTo>
                    <a:pt x="60960" y="441960"/>
                  </a:lnTo>
                  <a:lnTo>
                    <a:pt x="68580" y="443484"/>
                  </a:lnTo>
                  <a:lnTo>
                    <a:pt x="3494532" y="443484"/>
                  </a:lnTo>
                  <a:lnTo>
                    <a:pt x="3531108" y="429768"/>
                  </a:lnTo>
                  <a:lnTo>
                    <a:pt x="3534156" y="427155"/>
                  </a:lnTo>
                  <a:lnTo>
                    <a:pt x="3534156" y="414528"/>
                  </a:lnTo>
                  <a:lnTo>
                    <a:pt x="3534859" y="413707"/>
                  </a:lnTo>
                  <a:close/>
                </a:path>
                <a:path w="3564890" h="443864">
                  <a:moveTo>
                    <a:pt x="21336" y="38100"/>
                  </a:moveTo>
                  <a:lnTo>
                    <a:pt x="19812" y="39624"/>
                  </a:lnTo>
                  <a:lnTo>
                    <a:pt x="19812" y="41148"/>
                  </a:lnTo>
                  <a:lnTo>
                    <a:pt x="21336" y="38100"/>
                  </a:lnTo>
                  <a:close/>
                </a:path>
                <a:path w="3564890" h="443864">
                  <a:moveTo>
                    <a:pt x="3535680" y="30734"/>
                  </a:moveTo>
                  <a:lnTo>
                    <a:pt x="3535680" y="28956"/>
                  </a:lnTo>
                  <a:lnTo>
                    <a:pt x="3534156" y="28956"/>
                  </a:lnTo>
                  <a:lnTo>
                    <a:pt x="3535680" y="30734"/>
                  </a:lnTo>
                  <a:close/>
                </a:path>
                <a:path w="3564890" h="443864">
                  <a:moveTo>
                    <a:pt x="3535680" y="413004"/>
                  </a:moveTo>
                  <a:lnTo>
                    <a:pt x="3534859" y="413707"/>
                  </a:lnTo>
                  <a:lnTo>
                    <a:pt x="3534156" y="414528"/>
                  </a:lnTo>
                  <a:lnTo>
                    <a:pt x="3535680" y="413004"/>
                  </a:lnTo>
                  <a:close/>
                </a:path>
                <a:path w="3564890" h="443864">
                  <a:moveTo>
                    <a:pt x="3535680" y="425849"/>
                  </a:moveTo>
                  <a:lnTo>
                    <a:pt x="3535680" y="413004"/>
                  </a:lnTo>
                  <a:lnTo>
                    <a:pt x="3534156" y="414528"/>
                  </a:lnTo>
                  <a:lnTo>
                    <a:pt x="3534156" y="427155"/>
                  </a:lnTo>
                  <a:lnTo>
                    <a:pt x="3535680" y="425849"/>
                  </a:lnTo>
                  <a:close/>
                </a:path>
                <a:path w="3564890" h="443864">
                  <a:moveTo>
                    <a:pt x="3553968" y="404368"/>
                  </a:moveTo>
                  <a:lnTo>
                    <a:pt x="3553968" y="373380"/>
                  </a:lnTo>
                  <a:lnTo>
                    <a:pt x="3552444" y="379476"/>
                  </a:lnTo>
                  <a:lnTo>
                    <a:pt x="3550920" y="387096"/>
                  </a:lnTo>
                  <a:lnTo>
                    <a:pt x="3549396" y="393192"/>
                  </a:lnTo>
                  <a:lnTo>
                    <a:pt x="3546348" y="397764"/>
                  </a:lnTo>
                  <a:lnTo>
                    <a:pt x="3543300" y="403860"/>
                  </a:lnTo>
                  <a:lnTo>
                    <a:pt x="3534859" y="413707"/>
                  </a:lnTo>
                  <a:lnTo>
                    <a:pt x="3535680" y="413004"/>
                  </a:lnTo>
                  <a:lnTo>
                    <a:pt x="3535680" y="425849"/>
                  </a:lnTo>
                  <a:lnTo>
                    <a:pt x="3541776" y="420624"/>
                  </a:lnTo>
                  <a:lnTo>
                    <a:pt x="3553968" y="404368"/>
                  </a:lnTo>
                  <a:close/>
                </a:path>
                <a:path w="3564890" h="443864">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sp>
          <p:nvSpPr>
            <p:cNvPr id="42" name="object 42"/>
            <p:cNvSpPr/>
            <p:nvPr/>
          </p:nvSpPr>
          <p:spPr>
            <a:xfrm>
              <a:off x="1863731" y="3926006"/>
              <a:ext cx="1303655" cy="2019300"/>
            </a:xfrm>
            <a:custGeom>
              <a:avLst/>
              <a:gdLst/>
              <a:ahLst/>
              <a:cxnLst/>
              <a:rect l="l" t="t" r="r" b="b"/>
              <a:pathLst>
                <a:path w="1303655" h="2019300">
                  <a:moveTo>
                    <a:pt x="1153853" y="2019106"/>
                  </a:moveTo>
                  <a:lnTo>
                    <a:pt x="0" y="2017123"/>
                  </a:lnTo>
                  <a:lnTo>
                    <a:pt x="4692" y="2017592"/>
                  </a:lnTo>
                  <a:lnTo>
                    <a:pt x="1153853" y="2019106"/>
                  </a:lnTo>
                  <a:close/>
                </a:path>
                <a:path w="1303655" h="2019300">
                  <a:moveTo>
                    <a:pt x="1274920" y="1340"/>
                  </a:moveTo>
                  <a:lnTo>
                    <a:pt x="1274270" y="85"/>
                  </a:lnTo>
                  <a:lnTo>
                    <a:pt x="1274184" y="1340"/>
                  </a:lnTo>
                  <a:lnTo>
                    <a:pt x="1274920" y="1340"/>
                  </a:lnTo>
                  <a:close/>
                </a:path>
                <a:path w="1303655" h="2019300">
                  <a:moveTo>
                    <a:pt x="1294662" y="39440"/>
                  </a:moveTo>
                  <a:lnTo>
                    <a:pt x="1293996" y="38156"/>
                  </a:lnTo>
                  <a:lnTo>
                    <a:pt x="1293996" y="39440"/>
                  </a:lnTo>
                  <a:lnTo>
                    <a:pt x="1294662" y="39440"/>
                  </a:lnTo>
                  <a:close/>
                </a:path>
                <a:path w="1303655" h="2019300">
                  <a:moveTo>
                    <a:pt x="1295737" y="42488"/>
                  </a:moveTo>
                  <a:lnTo>
                    <a:pt x="1295520" y="41149"/>
                  </a:lnTo>
                  <a:lnTo>
                    <a:pt x="1295520" y="42488"/>
                  </a:lnTo>
                  <a:lnTo>
                    <a:pt x="1295737" y="42488"/>
                  </a:lnTo>
                  <a:close/>
                </a:path>
                <a:path w="1303655" h="2019300">
                  <a:moveTo>
                    <a:pt x="1303140" y="1869765"/>
                  </a:moveTo>
                  <a:lnTo>
                    <a:pt x="1303140" y="88209"/>
                  </a:lnTo>
                  <a:lnTo>
                    <a:pt x="1301621" y="1879147"/>
                  </a:lnTo>
                  <a:lnTo>
                    <a:pt x="1303140" y="1869765"/>
                  </a:lnTo>
                  <a:close/>
                </a:path>
                <a:path w="1303655" h="2019300">
                  <a:moveTo>
                    <a:pt x="1296837" y="1908694"/>
                  </a:moveTo>
                  <a:lnTo>
                    <a:pt x="1295508" y="1913996"/>
                  </a:lnTo>
                  <a:lnTo>
                    <a:pt x="1292795" y="1922135"/>
                  </a:lnTo>
                  <a:lnTo>
                    <a:pt x="1295508" y="1916899"/>
                  </a:lnTo>
                  <a:lnTo>
                    <a:pt x="1296837" y="1908694"/>
                  </a:lnTo>
                  <a:close/>
                </a:path>
                <a:path w="1303655" h="2019300">
                  <a:moveTo>
                    <a:pt x="1278990" y="1948778"/>
                  </a:moveTo>
                  <a:lnTo>
                    <a:pt x="1278756" y="1949012"/>
                  </a:lnTo>
                  <a:lnTo>
                    <a:pt x="1275708" y="1955108"/>
                  </a:lnTo>
                  <a:lnTo>
                    <a:pt x="1272660" y="1958156"/>
                  </a:lnTo>
                  <a:lnTo>
                    <a:pt x="1271318" y="1960840"/>
                  </a:lnTo>
                  <a:lnTo>
                    <a:pt x="1274270" y="1957889"/>
                  </a:lnTo>
                  <a:lnTo>
                    <a:pt x="1278990" y="1948778"/>
                  </a:lnTo>
                  <a:close/>
                </a:path>
                <a:path w="1303655" h="2019300">
                  <a:moveTo>
                    <a:pt x="1246388" y="1985771"/>
                  </a:moveTo>
                  <a:lnTo>
                    <a:pt x="1243704" y="1987112"/>
                  </a:lnTo>
                  <a:lnTo>
                    <a:pt x="1240656" y="1990160"/>
                  </a:lnTo>
                  <a:lnTo>
                    <a:pt x="1237608" y="1991684"/>
                  </a:lnTo>
                  <a:lnTo>
                    <a:pt x="1236084" y="1993208"/>
                  </a:lnTo>
                  <a:lnTo>
                    <a:pt x="1233036" y="1994732"/>
                  </a:lnTo>
                  <a:lnTo>
                    <a:pt x="1232802" y="1994967"/>
                  </a:lnTo>
                  <a:lnTo>
                    <a:pt x="1241912" y="1990246"/>
                  </a:lnTo>
                  <a:lnTo>
                    <a:pt x="1246388" y="1985771"/>
                  </a:lnTo>
                  <a:close/>
                </a:path>
                <a:path w="1303655" h="2019300">
                  <a:moveTo>
                    <a:pt x="1208908" y="2007347"/>
                  </a:moveTo>
                  <a:lnTo>
                    <a:pt x="1205604" y="2008448"/>
                  </a:lnTo>
                  <a:lnTo>
                    <a:pt x="1202556" y="2009972"/>
                  </a:lnTo>
                  <a:lnTo>
                    <a:pt x="1197984" y="2011496"/>
                  </a:lnTo>
                  <a:lnTo>
                    <a:pt x="1192715" y="2012814"/>
                  </a:lnTo>
                  <a:lnTo>
                    <a:pt x="1200923" y="2011485"/>
                  </a:lnTo>
                  <a:lnTo>
                    <a:pt x="1208908" y="2007347"/>
                  </a:lnTo>
                  <a:close/>
                </a:path>
                <a:path w="1303655" h="2019300">
                  <a:moveTo>
                    <a:pt x="1166102" y="2017123"/>
                  </a:moveTo>
                  <a:lnTo>
                    <a:pt x="1161408" y="2017592"/>
                  </a:lnTo>
                  <a:lnTo>
                    <a:pt x="1161408" y="2017883"/>
                  </a:lnTo>
                  <a:lnTo>
                    <a:pt x="1166102" y="2017123"/>
                  </a:lnTo>
                  <a:close/>
                </a:path>
              </a:pathLst>
            </a:custGeom>
            <a:solidFill>
              <a:srgbClr val="FFFFCC"/>
            </a:solidFill>
          </p:spPr>
          <p:txBody>
            <a:bodyPr wrap="square" lIns="0" tIns="0" rIns="0" bIns="0" rtlCol="0"/>
            <a:lstStyle/>
            <a:p>
              <a:endParaRPr sz="1588"/>
            </a:p>
          </p:txBody>
        </p:sp>
        <p:sp>
          <p:nvSpPr>
            <p:cNvPr id="43" name="object 43"/>
            <p:cNvSpPr/>
            <p:nvPr/>
          </p:nvSpPr>
          <p:spPr>
            <a:xfrm>
              <a:off x="1722120" y="3860292"/>
              <a:ext cx="1449705" cy="2085339"/>
            </a:xfrm>
            <a:custGeom>
              <a:avLst/>
              <a:gdLst/>
              <a:ahLst/>
              <a:cxnLst/>
              <a:rect l="l" t="t" r="r" b="b"/>
              <a:pathLst>
                <a:path w="1449705" h="2085339">
                  <a:moveTo>
                    <a:pt x="1333498" y="4571"/>
                  </a:moveTo>
                  <a:lnTo>
                    <a:pt x="1310640" y="0"/>
                  </a:lnTo>
                  <a:lnTo>
                    <a:pt x="138684" y="0"/>
                  </a:lnTo>
                  <a:lnTo>
                    <a:pt x="108203" y="6096"/>
                  </a:lnTo>
                  <a:lnTo>
                    <a:pt x="80772" y="18288"/>
                  </a:lnTo>
                  <a:lnTo>
                    <a:pt x="67055" y="25908"/>
                  </a:lnTo>
                  <a:lnTo>
                    <a:pt x="56388" y="35052"/>
                  </a:lnTo>
                  <a:lnTo>
                    <a:pt x="44195" y="44196"/>
                  </a:lnTo>
                  <a:lnTo>
                    <a:pt x="35052" y="56388"/>
                  </a:lnTo>
                  <a:lnTo>
                    <a:pt x="25907" y="67056"/>
                  </a:lnTo>
                  <a:lnTo>
                    <a:pt x="18287" y="80772"/>
                  </a:lnTo>
                  <a:lnTo>
                    <a:pt x="6095" y="108204"/>
                  </a:lnTo>
                  <a:lnTo>
                    <a:pt x="0" y="138684"/>
                  </a:lnTo>
                  <a:lnTo>
                    <a:pt x="0" y="153924"/>
                  </a:lnTo>
                  <a:lnTo>
                    <a:pt x="4571" y="160556"/>
                  </a:lnTo>
                  <a:lnTo>
                    <a:pt x="4571" y="138683"/>
                  </a:lnTo>
                  <a:lnTo>
                    <a:pt x="6096" y="128015"/>
                  </a:lnTo>
                  <a:lnTo>
                    <a:pt x="24383" y="77723"/>
                  </a:lnTo>
                  <a:lnTo>
                    <a:pt x="25908" y="76199"/>
                  </a:lnTo>
                  <a:lnTo>
                    <a:pt x="28955" y="70103"/>
                  </a:lnTo>
                  <a:lnTo>
                    <a:pt x="32003" y="67055"/>
                  </a:lnTo>
                  <a:lnTo>
                    <a:pt x="33527" y="64007"/>
                  </a:lnTo>
                  <a:lnTo>
                    <a:pt x="36575" y="60959"/>
                  </a:lnTo>
                  <a:lnTo>
                    <a:pt x="38099" y="57911"/>
                  </a:lnTo>
                  <a:lnTo>
                    <a:pt x="57911" y="38099"/>
                  </a:lnTo>
                  <a:lnTo>
                    <a:pt x="60959" y="36575"/>
                  </a:lnTo>
                  <a:lnTo>
                    <a:pt x="64007" y="33527"/>
                  </a:lnTo>
                  <a:lnTo>
                    <a:pt x="67056" y="32003"/>
                  </a:lnTo>
                  <a:lnTo>
                    <a:pt x="70103" y="28955"/>
                  </a:lnTo>
                  <a:lnTo>
                    <a:pt x="76199" y="25907"/>
                  </a:lnTo>
                  <a:lnTo>
                    <a:pt x="77723" y="24383"/>
                  </a:lnTo>
                  <a:lnTo>
                    <a:pt x="96011" y="15239"/>
                  </a:lnTo>
                  <a:lnTo>
                    <a:pt x="100583" y="13715"/>
                  </a:lnTo>
                  <a:lnTo>
                    <a:pt x="103631" y="12191"/>
                  </a:lnTo>
                  <a:lnTo>
                    <a:pt x="108204" y="10667"/>
                  </a:lnTo>
                  <a:lnTo>
                    <a:pt x="114299" y="9143"/>
                  </a:lnTo>
                  <a:lnTo>
                    <a:pt x="118871" y="7619"/>
                  </a:lnTo>
                  <a:lnTo>
                    <a:pt x="126491" y="6095"/>
                  </a:lnTo>
                  <a:lnTo>
                    <a:pt x="135635" y="4571"/>
                  </a:lnTo>
                  <a:lnTo>
                    <a:pt x="1333498" y="4571"/>
                  </a:lnTo>
                  <a:close/>
                </a:path>
                <a:path w="1449705" h="2085339">
                  <a:moveTo>
                    <a:pt x="1327750" y="2080172"/>
                  </a:moveTo>
                  <a:lnTo>
                    <a:pt x="4571" y="160556"/>
                  </a:lnTo>
                  <a:lnTo>
                    <a:pt x="4571" y="1950719"/>
                  </a:lnTo>
                  <a:lnTo>
                    <a:pt x="6095" y="1950719"/>
                  </a:lnTo>
                  <a:lnTo>
                    <a:pt x="6095" y="1959863"/>
                  </a:lnTo>
                  <a:lnTo>
                    <a:pt x="7619" y="1959863"/>
                  </a:lnTo>
                  <a:lnTo>
                    <a:pt x="7619" y="1967483"/>
                  </a:lnTo>
                  <a:lnTo>
                    <a:pt x="9143" y="1967483"/>
                  </a:lnTo>
                  <a:lnTo>
                    <a:pt x="9143" y="1973579"/>
                  </a:lnTo>
                  <a:lnTo>
                    <a:pt x="10667" y="1973579"/>
                  </a:lnTo>
                  <a:lnTo>
                    <a:pt x="10667" y="1979675"/>
                  </a:lnTo>
                  <a:lnTo>
                    <a:pt x="12191" y="1979675"/>
                  </a:lnTo>
                  <a:lnTo>
                    <a:pt x="12191" y="1984247"/>
                  </a:lnTo>
                  <a:lnTo>
                    <a:pt x="13715" y="1984247"/>
                  </a:lnTo>
                  <a:lnTo>
                    <a:pt x="13715" y="1988819"/>
                  </a:lnTo>
                  <a:lnTo>
                    <a:pt x="15239" y="1988819"/>
                  </a:lnTo>
                  <a:lnTo>
                    <a:pt x="15239" y="1991867"/>
                  </a:lnTo>
                  <a:lnTo>
                    <a:pt x="16763" y="1991867"/>
                  </a:lnTo>
                  <a:lnTo>
                    <a:pt x="16763" y="1996439"/>
                  </a:lnTo>
                  <a:lnTo>
                    <a:pt x="18287" y="1996439"/>
                  </a:lnTo>
                  <a:lnTo>
                    <a:pt x="18287" y="1999487"/>
                  </a:lnTo>
                  <a:lnTo>
                    <a:pt x="19811" y="1999487"/>
                  </a:lnTo>
                  <a:lnTo>
                    <a:pt x="19811" y="2002535"/>
                  </a:lnTo>
                  <a:lnTo>
                    <a:pt x="21335" y="2002535"/>
                  </a:lnTo>
                  <a:lnTo>
                    <a:pt x="21335" y="2005583"/>
                  </a:lnTo>
                  <a:lnTo>
                    <a:pt x="22859" y="2005583"/>
                  </a:lnTo>
                  <a:lnTo>
                    <a:pt x="24383" y="2007107"/>
                  </a:lnTo>
                  <a:lnTo>
                    <a:pt x="24383" y="2010155"/>
                  </a:lnTo>
                  <a:lnTo>
                    <a:pt x="25907" y="2010155"/>
                  </a:lnTo>
                  <a:lnTo>
                    <a:pt x="25907" y="2013203"/>
                  </a:lnTo>
                  <a:lnTo>
                    <a:pt x="27431" y="2013203"/>
                  </a:lnTo>
                  <a:lnTo>
                    <a:pt x="28955" y="2014727"/>
                  </a:lnTo>
                  <a:lnTo>
                    <a:pt x="28955" y="2017775"/>
                  </a:lnTo>
                  <a:lnTo>
                    <a:pt x="30479" y="2017775"/>
                  </a:lnTo>
                  <a:lnTo>
                    <a:pt x="32003" y="2019299"/>
                  </a:lnTo>
                  <a:lnTo>
                    <a:pt x="32003" y="2022347"/>
                  </a:lnTo>
                  <a:lnTo>
                    <a:pt x="33527" y="2022347"/>
                  </a:lnTo>
                  <a:lnTo>
                    <a:pt x="36575" y="2025395"/>
                  </a:lnTo>
                  <a:lnTo>
                    <a:pt x="36575" y="2028443"/>
                  </a:lnTo>
                  <a:lnTo>
                    <a:pt x="38099" y="2028443"/>
                  </a:lnTo>
                  <a:lnTo>
                    <a:pt x="44195" y="2034539"/>
                  </a:lnTo>
                  <a:lnTo>
                    <a:pt x="44195" y="2037587"/>
                  </a:lnTo>
                  <a:lnTo>
                    <a:pt x="45719" y="2037587"/>
                  </a:lnTo>
                  <a:lnTo>
                    <a:pt x="51815" y="2043683"/>
                  </a:lnTo>
                  <a:lnTo>
                    <a:pt x="54863" y="2045207"/>
                  </a:lnTo>
                  <a:lnTo>
                    <a:pt x="60959" y="2051303"/>
                  </a:lnTo>
                  <a:lnTo>
                    <a:pt x="64007" y="2052827"/>
                  </a:lnTo>
                  <a:lnTo>
                    <a:pt x="67056" y="2055875"/>
                  </a:lnTo>
                  <a:lnTo>
                    <a:pt x="70103" y="2057399"/>
                  </a:lnTo>
                  <a:lnTo>
                    <a:pt x="71627" y="2058923"/>
                  </a:lnTo>
                  <a:lnTo>
                    <a:pt x="74675" y="2060447"/>
                  </a:lnTo>
                  <a:lnTo>
                    <a:pt x="76199" y="2061971"/>
                  </a:lnTo>
                  <a:lnTo>
                    <a:pt x="97535" y="2072639"/>
                  </a:lnTo>
                  <a:lnTo>
                    <a:pt x="106679" y="2075687"/>
                  </a:lnTo>
                  <a:lnTo>
                    <a:pt x="109727" y="2077211"/>
                  </a:lnTo>
                  <a:lnTo>
                    <a:pt x="121919" y="2080259"/>
                  </a:lnTo>
                  <a:lnTo>
                    <a:pt x="131063" y="2081783"/>
                  </a:lnTo>
                  <a:lnTo>
                    <a:pt x="146303" y="2083307"/>
                  </a:lnTo>
                  <a:lnTo>
                    <a:pt x="1303019" y="2084831"/>
                  </a:lnTo>
                  <a:lnTo>
                    <a:pt x="1303019" y="2083307"/>
                  </a:lnTo>
                  <a:lnTo>
                    <a:pt x="1318259" y="2081783"/>
                  </a:lnTo>
                  <a:lnTo>
                    <a:pt x="1327403" y="2080259"/>
                  </a:lnTo>
                  <a:lnTo>
                    <a:pt x="1327750" y="2080172"/>
                  </a:lnTo>
                  <a:close/>
                </a:path>
                <a:path w="1449705" h="2085339">
                  <a:moveTo>
                    <a:pt x="1449324" y="1950720"/>
                  </a:moveTo>
                  <a:lnTo>
                    <a:pt x="1449324" y="137160"/>
                  </a:lnTo>
                  <a:lnTo>
                    <a:pt x="1446276" y="121920"/>
                  </a:lnTo>
                  <a:lnTo>
                    <a:pt x="1431035" y="79247"/>
                  </a:lnTo>
                  <a:lnTo>
                    <a:pt x="1403604" y="44196"/>
                  </a:lnTo>
                  <a:lnTo>
                    <a:pt x="1368552" y="18288"/>
                  </a:lnTo>
                  <a:lnTo>
                    <a:pt x="1333498" y="4571"/>
                  </a:lnTo>
                  <a:lnTo>
                    <a:pt x="1313687" y="4571"/>
                  </a:lnTo>
                  <a:lnTo>
                    <a:pt x="1322831" y="6095"/>
                  </a:lnTo>
                  <a:lnTo>
                    <a:pt x="1330451" y="7619"/>
                  </a:lnTo>
                  <a:lnTo>
                    <a:pt x="1335023" y="9143"/>
                  </a:lnTo>
                  <a:lnTo>
                    <a:pt x="1341120" y="10667"/>
                  </a:lnTo>
                  <a:lnTo>
                    <a:pt x="1350263" y="13715"/>
                  </a:lnTo>
                  <a:lnTo>
                    <a:pt x="1371599" y="24383"/>
                  </a:lnTo>
                  <a:lnTo>
                    <a:pt x="1373123" y="25907"/>
                  </a:lnTo>
                  <a:lnTo>
                    <a:pt x="1379219" y="28955"/>
                  </a:lnTo>
                  <a:lnTo>
                    <a:pt x="1382268" y="32003"/>
                  </a:lnTo>
                  <a:lnTo>
                    <a:pt x="1385315" y="33527"/>
                  </a:lnTo>
                  <a:lnTo>
                    <a:pt x="1388363" y="36575"/>
                  </a:lnTo>
                  <a:lnTo>
                    <a:pt x="1391411" y="38099"/>
                  </a:lnTo>
                  <a:lnTo>
                    <a:pt x="1411223" y="57911"/>
                  </a:lnTo>
                  <a:lnTo>
                    <a:pt x="1411223" y="60959"/>
                  </a:lnTo>
                  <a:lnTo>
                    <a:pt x="1412747" y="60959"/>
                  </a:lnTo>
                  <a:lnTo>
                    <a:pt x="1415795" y="64007"/>
                  </a:lnTo>
                  <a:lnTo>
                    <a:pt x="1415795" y="67055"/>
                  </a:lnTo>
                  <a:lnTo>
                    <a:pt x="1417319" y="67055"/>
                  </a:lnTo>
                  <a:lnTo>
                    <a:pt x="1420367" y="70103"/>
                  </a:lnTo>
                  <a:lnTo>
                    <a:pt x="1420367" y="73151"/>
                  </a:lnTo>
                  <a:lnTo>
                    <a:pt x="1421891" y="73151"/>
                  </a:lnTo>
                  <a:lnTo>
                    <a:pt x="1421891" y="76199"/>
                  </a:lnTo>
                  <a:lnTo>
                    <a:pt x="1423416" y="76199"/>
                  </a:lnTo>
                  <a:lnTo>
                    <a:pt x="1424939" y="77723"/>
                  </a:lnTo>
                  <a:lnTo>
                    <a:pt x="1424939" y="80771"/>
                  </a:lnTo>
                  <a:lnTo>
                    <a:pt x="1426463" y="80771"/>
                  </a:lnTo>
                  <a:lnTo>
                    <a:pt x="1426463" y="83819"/>
                  </a:lnTo>
                  <a:lnTo>
                    <a:pt x="1427987" y="83819"/>
                  </a:lnTo>
                  <a:lnTo>
                    <a:pt x="1427987" y="86867"/>
                  </a:lnTo>
                  <a:lnTo>
                    <a:pt x="1429511" y="86867"/>
                  </a:lnTo>
                  <a:lnTo>
                    <a:pt x="1429511" y="89915"/>
                  </a:lnTo>
                  <a:lnTo>
                    <a:pt x="1431035" y="89915"/>
                  </a:lnTo>
                  <a:lnTo>
                    <a:pt x="1431035" y="92963"/>
                  </a:lnTo>
                  <a:lnTo>
                    <a:pt x="1432559" y="92963"/>
                  </a:lnTo>
                  <a:lnTo>
                    <a:pt x="1432559" y="96011"/>
                  </a:lnTo>
                  <a:lnTo>
                    <a:pt x="1434083" y="96011"/>
                  </a:lnTo>
                  <a:lnTo>
                    <a:pt x="1434083" y="100583"/>
                  </a:lnTo>
                  <a:lnTo>
                    <a:pt x="1435607" y="100583"/>
                  </a:lnTo>
                  <a:lnTo>
                    <a:pt x="1435607" y="105155"/>
                  </a:lnTo>
                  <a:lnTo>
                    <a:pt x="1437131" y="105155"/>
                  </a:lnTo>
                  <a:lnTo>
                    <a:pt x="1437131" y="108203"/>
                  </a:lnTo>
                  <a:lnTo>
                    <a:pt x="1438655" y="108203"/>
                  </a:lnTo>
                  <a:lnTo>
                    <a:pt x="1438655" y="114299"/>
                  </a:lnTo>
                  <a:lnTo>
                    <a:pt x="1440179" y="114299"/>
                  </a:lnTo>
                  <a:lnTo>
                    <a:pt x="1440179" y="120395"/>
                  </a:lnTo>
                  <a:lnTo>
                    <a:pt x="1441703" y="120395"/>
                  </a:lnTo>
                  <a:lnTo>
                    <a:pt x="1441703" y="128015"/>
                  </a:lnTo>
                  <a:lnTo>
                    <a:pt x="1443227" y="128015"/>
                  </a:lnTo>
                  <a:lnTo>
                    <a:pt x="1443227" y="138683"/>
                  </a:lnTo>
                  <a:lnTo>
                    <a:pt x="1444751" y="138683"/>
                  </a:lnTo>
                  <a:lnTo>
                    <a:pt x="1444751" y="1973581"/>
                  </a:lnTo>
                  <a:lnTo>
                    <a:pt x="1449324" y="1950720"/>
                  </a:lnTo>
                  <a:close/>
                </a:path>
                <a:path w="1449705" h="2085339">
                  <a:moveTo>
                    <a:pt x="1444751" y="1973581"/>
                  </a:moveTo>
                  <a:lnTo>
                    <a:pt x="1444751" y="138683"/>
                  </a:lnTo>
                  <a:lnTo>
                    <a:pt x="1443227" y="1950719"/>
                  </a:lnTo>
                  <a:lnTo>
                    <a:pt x="1441703" y="1959863"/>
                  </a:lnTo>
                  <a:lnTo>
                    <a:pt x="1440179" y="1967483"/>
                  </a:lnTo>
                  <a:lnTo>
                    <a:pt x="1437131" y="1979675"/>
                  </a:lnTo>
                  <a:lnTo>
                    <a:pt x="1434083" y="1988819"/>
                  </a:lnTo>
                  <a:lnTo>
                    <a:pt x="1432559" y="1991867"/>
                  </a:lnTo>
                  <a:lnTo>
                    <a:pt x="1431035" y="1996439"/>
                  </a:lnTo>
                  <a:lnTo>
                    <a:pt x="1424939" y="2008631"/>
                  </a:lnTo>
                  <a:lnTo>
                    <a:pt x="1423415" y="2010155"/>
                  </a:lnTo>
                  <a:lnTo>
                    <a:pt x="1421891" y="2013203"/>
                  </a:lnTo>
                  <a:lnTo>
                    <a:pt x="1420367" y="2014727"/>
                  </a:lnTo>
                  <a:lnTo>
                    <a:pt x="1417319" y="2020823"/>
                  </a:lnTo>
                  <a:lnTo>
                    <a:pt x="1414271" y="2023871"/>
                  </a:lnTo>
                  <a:lnTo>
                    <a:pt x="1412747" y="2026919"/>
                  </a:lnTo>
                  <a:lnTo>
                    <a:pt x="1406651" y="2033015"/>
                  </a:lnTo>
                  <a:lnTo>
                    <a:pt x="1405127" y="2036063"/>
                  </a:lnTo>
                  <a:lnTo>
                    <a:pt x="1395983" y="2045207"/>
                  </a:lnTo>
                  <a:lnTo>
                    <a:pt x="1392935" y="2046731"/>
                  </a:lnTo>
                  <a:lnTo>
                    <a:pt x="1388363" y="2051303"/>
                  </a:lnTo>
                  <a:lnTo>
                    <a:pt x="1385315" y="2052827"/>
                  </a:lnTo>
                  <a:lnTo>
                    <a:pt x="1382267" y="2055875"/>
                  </a:lnTo>
                  <a:lnTo>
                    <a:pt x="1379219" y="2057399"/>
                  </a:lnTo>
                  <a:lnTo>
                    <a:pt x="1377695" y="2058923"/>
                  </a:lnTo>
                  <a:lnTo>
                    <a:pt x="1374647" y="2060447"/>
                  </a:lnTo>
                  <a:lnTo>
                    <a:pt x="1373123" y="2061971"/>
                  </a:lnTo>
                  <a:lnTo>
                    <a:pt x="1367027" y="2065019"/>
                  </a:lnTo>
                  <a:lnTo>
                    <a:pt x="1365503" y="2066543"/>
                  </a:lnTo>
                  <a:lnTo>
                    <a:pt x="1360931" y="2068067"/>
                  </a:lnTo>
                  <a:lnTo>
                    <a:pt x="1351787" y="2072639"/>
                  </a:lnTo>
                  <a:lnTo>
                    <a:pt x="1347215" y="2074163"/>
                  </a:lnTo>
                  <a:lnTo>
                    <a:pt x="1344167" y="2075687"/>
                  </a:lnTo>
                  <a:lnTo>
                    <a:pt x="1339595" y="2077211"/>
                  </a:lnTo>
                  <a:lnTo>
                    <a:pt x="1327750" y="2080172"/>
                  </a:lnTo>
                  <a:lnTo>
                    <a:pt x="1330961" y="2084831"/>
                  </a:lnTo>
                  <a:lnTo>
                    <a:pt x="1368552" y="2071116"/>
                  </a:lnTo>
                  <a:lnTo>
                    <a:pt x="1405128" y="2043684"/>
                  </a:lnTo>
                  <a:lnTo>
                    <a:pt x="1431036" y="2008632"/>
                  </a:lnTo>
                  <a:lnTo>
                    <a:pt x="1443228" y="1981200"/>
                  </a:lnTo>
                  <a:lnTo>
                    <a:pt x="1444751" y="1973581"/>
                  </a:lnTo>
                  <a:close/>
                </a:path>
              </a:pathLst>
            </a:custGeom>
            <a:solidFill>
              <a:srgbClr val="000000"/>
            </a:solidFill>
          </p:spPr>
          <p:txBody>
            <a:bodyPr wrap="square" lIns="0" tIns="0" rIns="0" bIns="0" rtlCol="0"/>
            <a:lstStyle/>
            <a:p>
              <a:endParaRPr sz="1588"/>
            </a:p>
          </p:txBody>
        </p:sp>
        <p:sp>
          <p:nvSpPr>
            <p:cNvPr id="44" name="object 44"/>
            <p:cNvSpPr/>
            <p:nvPr/>
          </p:nvSpPr>
          <p:spPr>
            <a:xfrm>
              <a:off x="1726691" y="3864864"/>
              <a:ext cx="1440180" cy="2080260"/>
            </a:xfrm>
            <a:custGeom>
              <a:avLst/>
              <a:gdLst/>
              <a:ahLst/>
              <a:cxnLst/>
              <a:rect l="l" t="t" r="r" b="b"/>
              <a:pathLst>
                <a:path w="1440180" h="2080260">
                  <a:moveTo>
                    <a:pt x="1440179" y="1930907"/>
                  </a:moveTo>
                  <a:lnTo>
                    <a:pt x="1440179" y="149351"/>
                  </a:lnTo>
                  <a:lnTo>
                    <a:pt x="1432547" y="102217"/>
                  </a:lnTo>
                  <a:lnTo>
                    <a:pt x="1411309" y="61228"/>
                  </a:lnTo>
                  <a:lnTo>
                    <a:pt x="1378951" y="28870"/>
                  </a:lnTo>
                  <a:lnTo>
                    <a:pt x="1337962" y="7632"/>
                  </a:lnTo>
                  <a:lnTo>
                    <a:pt x="1290827" y="0"/>
                  </a:lnTo>
                  <a:lnTo>
                    <a:pt x="149351" y="0"/>
                  </a:lnTo>
                  <a:lnTo>
                    <a:pt x="102217" y="7632"/>
                  </a:lnTo>
                  <a:lnTo>
                    <a:pt x="61228" y="28870"/>
                  </a:lnTo>
                  <a:lnTo>
                    <a:pt x="28870" y="61228"/>
                  </a:lnTo>
                  <a:lnTo>
                    <a:pt x="7632" y="102217"/>
                  </a:lnTo>
                  <a:lnTo>
                    <a:pt x="0" y="149351"/>
                  </a:lnTo>
                  <a:lnTo>
                    <a:pt x="0" y="1930907"/>
                  </a:lnTo>
                  <a:lnTo>
                    <a:pt x="7632" y="1978042"/>
                  </a:lnTo>
                  <a:lnTo>
                    <a:pt x="28870" y="2019031"/>
                  </a:lnTo>
                  <a:lnTo>
                    <a:pt x="61228" y="2051389"/>
                  </a:lnTo>
                  <a:lnTo>
                    <a:pt x="102217" y="2072627"/>
                  </a:lnTo>
                  <a:lnTo>
                    <a:pt x="149351" y="2080259"/>
                  </a:lnTo>
                  <a:lnTo>
                    <a:pt x="1290827" y="2080259"/>
                  </a:lnTo>
                  <a:lnTo>
                    <a:pt x="1337962" y="2072627"/>
                  </a:lnTo>
                  <a:lnTo>
                    <a:pt x="1378951" y="2051389"/>
                  </a:lnTo>
                  <a:lnTo>
                    <a:pt x="1411309" y="2019031"/>
                  </a:lnTo>
                  <a:lnTo>
                    <a:pt x="1432547" y="1978042"/>
                  </a:lnTo>
                  <a:lnTo>
                    <a:pt x="1440179" y="1930907"/>
                  </a:lnTo>
                  <a:close/>
                </a:path>
              </a:pathLst>
            </a:custGeom>
            <a:solidFill>
              <a:srgbClr val="FFFFCC"/>
            </a:solidFill>
          </p:spPr>
          <p:txBody>
            <a:bodyPr wrap="square" lIns="0" tIns="0" rIns="0" bIns="0" rtlCol="0"/>
            <a:lstStyle/>
            <a:p>
              <a:endParaRPr sz="1588"/>
            </a:p>
          </p:txBody>
        </p:sp>
        <p:sp>
          <p:nvSpPr>
            <p:cNvPr id="45" name="object 45"/>
            <p:cNvSpPr/>
            <p:nvPr/>
          </p:nvSpPr>
          <p:spPr>
            <a:xfrm>
              <a:off x="1722120" y="3860292"/>
              <a:ext cx="1449705" cy="2089785"/>
            </a:xfrm>
            <a:custGeom>
              <a:avLst/>
              <a:gdLst/>
              <a:ahLst/>
              <a:cxnLst/>
              <a:rect l="l" t="t" r="r" b="b"/>
              <a:pathLst>
                <a:path w="1449705" h="2089785">
                  <a:moveTo>
                    <a:pt x="1449324" y="1950720"/>
                  </a:moveTo>
                  <a:lnTo>
                    <a:pt x="1449324" y="137160"/>
                  </a:lnTo>
                  <a:lnTo>
                    <a:pt x="1446276" y="121920"/>
                  </a:lnTo>
                  <a:lnTo>
                    <a:pt x="1431036" y="79248"/>
                  </a:lnTo>
                  <a:lnTo>
                    <a:pt x="1403604" y="44196"/>
                  </a:lnTo>
                  <a:lnTo>
                    <a:pt x="1368552" y="18288"/>
                  </a:lnTo>
                  <a:lnTo>
                    <a:pt x="1310640" y="0"/>
                  </a:lnTo>
                  <a:lnTo>
                    <a:pt x="138684" y="0"/>
                  </a:lnTo>
                  <a:lnTo>
                    <a:pt x="108204" y="6096"/>
                  </a:lnTo>
                  <a:lnTo>
                    <a:pt x="80772" y="18288"/>
                  </a:lnTo>
                  <a:lnTo>
                    <a:pt x="67056" y="25908"/>
                  </a:lnTo>
                  <a:lnTo>
                    <a:pt x="56388" y="35052"/>
                  </a:lnTo>
                  <a:lnTo>
                    <a:pt x="44196" y="44196"/>
                  </a:lnTo>
                  <a:lnTo>
                    <a:pt x="35052" y="56388"/>
                  </a:lnTo>
                  <a:lnTo>
                    <a:pt x="25908" y="67056"/>
                  </a:lnTo>
                  <a:lnTo>
                    <a:pt x="18288" y="80772"/>
                  </a:lnTo>
                  <a:lnTo>
                    <a:pt x="6096" y="108204"/>
                  </a:lnTo>
                  <a:lnTo>
                    <a:pt x="0" y="138684"/>
                  </a:lnTo>
                  <a:lnTo>
                    <a:pt x="0" y="1950720"/>
                  </a:lnTo>
                  <a:lnTo>
                    <a:pt x="6096" y="1981200"/>
                  </a:lnTo>
                  <a:lnTo>
                    <a:pt x="9144" y="1988058"/>
                  </a:lnTo>
                  <a:lnTo>
                    <a:pt x="9144" y="153924"/>
                  </a:lnTo>
                  <a:lnTo>
                    <a:pt x="10668" y="138684"/>
                  </a:lnTo>
                  <a:lnTo>
                    <a:pt x="12192" y="124968"/>
                  </a:lnTo>
                  <a:lnTo>
                    <a:pt x="15240" y="109728"/>
                  </a:lnTo>
                  <a:lnTo>
                    <a:pt x="21336" y="97536"/>
                  </a:lnTo>
                  <a:lnTo>
                    <a:pt x="27432" y="83820"/>
                  </a:lnTo>
                  <a:lnTo>
                    <a:pt x="62484" y="41148"/>
                  </a:lnTo>
                  <a:lnTo>
                    <a:pt x="97536" y="19812"/>
                  </a:lnTo>
                  <a:lnTo>
                    <a:pt x="140208" y="9144"/>
                  </a:lnTo>
                  <a:lnTo>
                    <a:pt x="1310640" y="9144"/>
                  </a:lnTo>
                  <a:lnTo>
                    <a:pt x="1351788" y="19812"/>
                  </a:lnTo>
                  <a:lnTo>
                    <a:pt x="1397508" y="51816"/>
                  </a:lnTo>
                  <a:lnTo>
                    <a:pt x="1427988" y="97536"/>
                  </a:lnTo>
                  <a:lnTo>
                    <a:pt x="1438656" y="138684"/>
                  </a:lnTo>
                  <a:lnTo>
                    <a:pt x="1440180" y="153924"/>
                  </a:lnTo>
                  <a:lnTo>
                    <a:pt x="1440180" y="1988058"/>
                  </a:lnTo>
                  <a:lnTo>
                    <a:pt x="1443228" y="1981200"/>
                  </a:lnTo>
                  <a:lnTo>
                    <a:pt x="1449324" y="1950720"/>
                  </a:lnTo>
                  <a:close/>
                </a:path>
                <a:path w="1449705" h="2089785">
                  <a:moveTo>
                    <a:pt x="1440180" y="1988058"/>
                  </a:moveTo>
                  <a:lnTo>
                    <a:pt x="1440180" y="1935480"/>
                  </a:lnTo>
                  <a:lnTo>
                    <a:pt x="1438656" y="1949196"/>
                  </a:lnTo>
                  <a:lnTo>
                    <a:pt x="1437132" y="1964436"/>
                  </a:lnTo>
                  <a:lnTo>
                    <a:pt x="1434084" y="1978152"/>
                  </a:lnTo>
                  <a:lnTo>
                    <a:pt x="1415796" y="2016252"/>
                  </a:lnTo>
                  <a:lnTo>
                    <a:pt x="1386840" y="2046732"/>
                  </a:lnTo>
                  <a:lnTo>
                    <a:pt x="1351788" y="2068068"/>
                  </a:lnTo>
                  <a:lnTo>
                    <a:pt x="1309116" y="2078736"/>
                  </a:lnTo>
                  <a:lnTo>
                    <a:pt x="1295400" y="2080260"/>
                  </a:lnTo>
                  <a:lnTo>
                    <a:pt x="153924" y="2080260"/>
                  </a:lnTo>
                  <a:lnTo>
                    <a:pt x="138684" y="2078736"/>
                  </a:lnTo>
                  <a:lnTo>
                    <a:pt x="97536" y="2068068"/>
                  </a:lnTo>
                  <a:lnTo>
                    <a:pt x="62484" y="2046732"/>
                  </a:lnTo>
                  <a:lnTo>
                    <a:pt x="33528" y="2016252"/>
                  </a:lnTo>
                  <a:lnTo>
                    <a:pt x="27432" y="2004060"/>
                  </a:lnTo>
                  <a:lnTo>
                    <a:pt x="19812" y="1990344"/>
                  </a:lnTo>
                  <a:lnTo>
                    <a:pt x="15240" y="1978152"/>
                  </a:lnTo>
                  <a:lnTo>
                    <a:pt x="12192" y="1964436"/>
                  </a:lnTo>
                  <a:lnTo>
                    <a:pt x="9144" y="1933956"/>
                  </a:lnTo>
                  <a:lnTo>
                    <a:pt x="9144" y="1988058"/>
                  </a:lnTo>
                  <a:lnTo>
                    <a:pt x="35052" y="2033016"/>
                  </a:lnTo>
                  <a:lnTo>
                    <a:pt x="68580" y="2063496"/>
                  </a:lnTo>
                  <a:lnTo>
                    <a:pt x="108204" y="2081784"/>
                  </a:lnTo>
                  <a:lnTo>
                    <a:pt x="153924" y="2089404"/>
                  </a:lnTo>
                  <a:lnTo>
                    <a:pt x="1295400" y="2089404"/>
                  </a:lnTo>
                  <a:lnTo>
                    <a:pt x="1341120" y="2081784"/>
                  </a:lnTo>
                  <a:lnTo>
                    <a:pt x="1382268" y="2061972"/>
                  </a:lnTo>
                  <a:lnTo>
                    <a:pt x="1414272" y="2033016"/>
                  </a:lnTo>
                  <a:lnTo>
                    <a:pt x="1431036" y="2008632"/>
                  </a:lnTo>
                  <a:lnTo>
                    <a:pt x="1440180" y="1988058"/>
                  </a:lnTo>
                  <a:close/>
                </a:path>
              </a:pathLst>
            </a:custGeom>
            <a:solidFill>
              <a:srgbClr val="000000"/>
            </a:solidFill>
          </p:spPr>
          <p:txBody>
            <a:bodyPr wrap="square" lIns="0" tIns="0" rIns="0" bIns="0" rtlCol="0"/>
            <a:lstStyle/>
            <a:p>
              <a:endParaRPr sz="1588"/>
            </a:p>
          </p:txBody>
        </p:sp>
      </p:grpSp>
      <p:sp>
        <p:nvSpPr>
          <p:cNvPr id="46" name="object 46"/>
          <p:cNvSpPr txBox="1"/>
          <p:nvPr/>
        </p:nvSpPr>
        <p:spPr>
          <a:xfrm>
            <a:off x="3358178" y="3834651"/>
            <a:ext cx="931209" cy="961576"/>
          </a:xfrm>
          <a:prstGeom prst="rect">
            <a:avLst/>
          </a:prstGeom>
        </p:spPr>
        <p:txBody>
          <a:bodyPr vert="horz" wrap="square" lIns="0" tIns="11206" rIns="0" bIns="0" rtlCol="0">
            <a:spAutoFit/>
          </a:bodyPr>
          <a:lstStyle/>
          <a:p>
            <a:pPr marR="4483" indent="-1121" algn="ctr">
              <a:spcBef>
                <a:spcPts val="88"/>
              </a:spcBef>
            </a:pPr>
            <a:r>
              <a:rPr sz="1235" b="1" dirty="0">
                <a:latin typeface="Carlito"/>
                <a:cs typeface="Carlito"/>
              </a:rPr>
              <a:t>Monitoring,  </a:t>
            </a:r>
            <a:r>
              <a:rPr sz="1235" b="1" spc="-4" dirty="0">
                <a:latin typeface="Carlito"/>
                <a:cs typeface="Carlito"/>
              </a:rPr>
              <a:t>Resource  Management  </a:t>
            </a:r>
            <a:r>
              <a:rPr sz="1235" b="1" dirty="0">
                <a:latin typeface="Carlito"/>
                <a:cs typeface="Carlito"/>
              </a:rPr>
              <a:t>and</a:t>
            </a:r>
            <a:r>
              <a:rPr sz="1235" b="1" spc="-101" dirty="0">
                <a:latin typeface="Carlito"/>
                <a:cs typeface="Carlito"/>
              </a:rPr>
              <a:t> </a:t>
            </a:r>
            <a:r>
              <a:rPr sz="1235" b="1" spc="-4" dirty="0">
                <a:latin typeface="Carlito"/>
                <a:cs typeface="Carlito"/>
              </a:rPr>
              <a:t>Metadata  </a:t>
            </a:r>
            <a:r>
              <a:rPr sz="1235" b="1" spc="-9" dirty="0">
                <a:latin typeface="Carlito"/>
                <a:cs typeface="Carlito"/>
              </a:rPr>
              <a:t>Framework</a:t>
            </a:r>
            <a:endParaRPr sz="1235">
              <a:latin typeface="Carlito"/>
              <a:cs typeface="Carlito"/>
            </a:endParaRPr>
          </a:p>
        </p:txBody>
      </p:sp>
      <p:grpSp>
        <p:nvGrpSpPr>
          <p:cNvPr id="47" name="object 47"/>
          <p:cNvGrpSpPr/>
          <p:nvPr/>
        </p:nvGrpSpPr>
        <p:grpSpPr>
          <a:xfrm>
            <a:off x="7766125" y="3406140"/>
            <a:ext cx="1280272" cy="1843928"/>
            <a:chOff x="6922008" y="3860292"/>
            <a:chExt cx="1450975" cy="2089785"/>
          </a:xfrm>
        </p:grpSpPr>
        <p:sp>
          <p:nvSpPr>
            <p:cNvPr id="48" name="object 48"/>
            <p:cNvSpPr/>
            <p:nvPr/>
          </p:nvSpPr>
          <p:spPr>
            <a:xfrm>
              <a:off x="7064622" y="3924029"/>
              <a:ext cx="1302385" cy="2021205"/>
            </a:xfrm>
            <a:custGeom>
              <a:avLst/>
              <a:gdLst/>
              <a:ahLst/>
              <a:cxnLst/>
              <a:rect l="l" t="t" r="r" b="b"/>
              <a:pathLst>
                <a:path w="1302384" h="2021204">
                  <a:moveTo>
                    <a:pt x="1152850" y="2021084"/>
                  </a:moveTo>
                  <a:lnTo>
                    <a:pt x="0" y="2019048"/>
                  </a:lnTo>
                  <a:lnTo>
                    <a:pt x="5213" y="2019570"/>
                  </a:lnTo>
                  <a:lnTo>
                    <a:pt x="1152850" y="2021084"/>
                  </a:lnTo>
                  <a:close/>
                </a:path>
                <a:path w="1302384" h="2021204">
                  <a:moveTo>
                    <a:pt x="1271925" y="270"/>
                  </a:moveTo>
                  <a:lnTo>
                    <a:pt x="1271657" y="0"/>
                  </a:lnTo>
                  <a:lnTo>
                    <a:pt x="1271657" y="270"/>
                  </a:lnTo>
                  <a:lnTo>
                    <a:pt x="1271925" y="270"/>
                  </a:lnTo>
                  <a:close/>
                </a:path>
                <a:path w="1302384" h="2021204">
                  <a:moveTo>
                    <a:pt x="1294595" y="42942"/>
                  </a:moveTo>
                  <a:lnTo>
                    <a:pt x="1294517" y="42788"/>
                  </a:lnTo>
                  <a:lnTo>
                    <a:pt x="1294517" y="42942"/>
                  </a:lnTo>
                  <a:close/>
                </a:path>
                <a:path w="1302384" h="2021204">
                  <a:moveTo>
                    <a:pt x="1302137" y="1871742"/>
                  </a:moveTo>
                  <a:lnTo>
                    <a:pt x="1302137" y="90186"/>
                  </a:lnTo>
                  <a:lnTo>
                    <a:pt x="1300621" y="1881287"/>
                  </a:lnTo>
                  <a:lnTo>
                    <a:pt x="1302137" y="1871742"/>
                  </a:lnTo>
                  <a:close/>
                </a:path>
                <a:path w="1302384" h="2021204">
                  <a:moveTo>
                    <a:pt x="1294838" y="1917700"/>
                  </a:moveTo>
                  <a:lnTo>
                    <a:pt x="1294517" y="1918986"/>
                  </a:lnTo>
                  <a:lnTo>
                    <a:pt x="1292993" y="1922034"/>
                  </a:lnTo>
                  <a:lnTo>
                    <a:pt x="1292908" y="1922288"/>
                  </a:lnTo>
                  <a:lnTo>
                    <a:pt x="1294651" y="1918876"/>
                  </a:lnTo>
                  <a:lnTo>
                    <a:pt x="1294838" y="1917700"/>
                  </a:lnTo>
                  <a:close/>
                </a:path>
                <a:path w="1302384" h="2021204">
                  <a:moveTo>
                    <a:pt x="1275567" y="1956224"/>
                  </a:moveTo>
                  <a:lnTo>
                    <a:pt x="1274705" y="1957086"/>
                  </a:lnTo>
                  <a:lnTo>
                    <a:pt x="1273181" y="1960134"/>
                  </a:lnTo>
                  <a:lnTo>
                    <a:pt x="1270133" y="1963182"/>
                  </a:lnTo>
                  <a:lnTo>
                    <a:pt x="1269849" y="1963748"/>
                  </a:lnTo>
                  <a:lnTo>
                    <a:pt x="1273705" y="1959866"/>
                  </a:lnTo>
                  <a:lnTo>
                    <a:pt x="1275567" y="1956224"/>
                  </a:lnTo>
                  <a:close/>
                </a:path>
                <a:path w="1302384" h="2021204">
                  <a:moveTo>
                    <a:pt x="1246632" y="1987124"/>
                  </a:moveTo>
                  <a:lnTo>
                    <a:pt x="1245749" y="1987566"/>
                  </a:lnTo>
                  <a:lnTo>
                    <a:pt x="1242701" y="1990614"/>
                  </a:lnTo>
                  <a:lnTo>
                    <a:pt x="1239653" y="1992138"/>
                  </a:lnTo>
                  <a:lnTo>
                    <a:pt x="1238129" y="1993662"/>
                  </a:lnTo>
                  <a:lnTo>
                    <a:pt x="1235081" y="1995186"/>
                  </a:lnTo>
                  <a:lnTo>
                    <a:pt x="1234267" y="1995999"/>
                  </a:lnTo>
                  <a:lnTo>
                    <a:pt x="1241567" y="1992223"/>
                  </a:lnTo>
                  <a:lnTo>
                    <a:pt x="1246632" y="1987124"/>
                  </a:lnTo>
                  <a:close/>
                </a:path>
                <a:path w="1302384" h="2021204">
                  <a:moveTo>
                    <a:pt x="1209591" y="2008762"/>
                  </a:moveTo>
                  <a:lnTo>
                    <a:pt x="1209173" y="2008902"/>
                  </a:lnTo>
                  <a:lnTo>
                    <a:pt x="1206125" y="2010426"/>
                  </a:lnTo>
                  <a:lnTo>
                    <a:pt x="1196981" y="2013474"/>
                  </a:lnTo>
                  <a:lnTo>
                    <a:pt x="1190853" y="2015006"/>
                  </a:lnTo>
                  <a:lnTo>
                    <a:pt x="1200505" y="2013462"/>
                  </a:lnTo>
                  <a:lnTo>
                    <a:pt x="1209591" y="2008762"/>
                  </a:lnTo>
                  <a:close/>
                </a:path>
                <a:path w="1302384" h="2021204">
                  <a:moveTo>
                    <a:pt x="1165507" y="2019059"/>
                  </a:moveTo>
                  <a:lnTo>
                    <a:pt x="1160405" y="2019570"/>
                  </a:lnTo>
                  <a:lnTo>
                    <a:pt x="1160405" y="2019875"/>
                  </a:lnTo>
                  <a:lnTo>
                    <a:pt x="1165507" y="2019059"/>
                  </a:lnTo>
                  <a:close/>
                </a:path>
              </a:pathLst>
            </a:custGeom>
            <a:solidFill>
              <a:srgbClr val="FFFFCC"/>
            </a:solidFill>
          </p:spPr>
          <p:txBody>
            <a:bodyPr wrap="square" lIns="0" tIns="0" rIns="0" bIns="0" rtlCol="0"/>
            <a:lstStyle/>
            <a:p>
              <a:endParaRPr sz="1588"/>
            </a:p>
          </p:txBody>
        </p:sp>
        <p:sp>
          <p:nvSpPr>
            <p:cNvPr id="49" name="object 49"/>
            <p:cNvSpPr/>
            <p:nvPr/>
          </p:nvSpPr>
          <p:spPr>
            <a:xfrm>
              <a:off x="6922008" y="3860292"/>
              <a:ext cx="1450975" cy="2085339"/>
            </a:xfrm>
            <a:custGeom>
              <a:avLst/>
              <a:gdLst/>
              <a:ahLst/>
              <a:cxnLst/>
              <a:rect l="l" t="t" r="r" b="b"/>
              <a:pathLst>
                <a:path w="1450975" h="2085339">
                  <a:moveTo>
                    <a:pt x="1334260" y="4571"/>
                  </a:moveTo>
                  <a:lnTo>
                    <a:pt x="1327403" y="3047"/>
                  </a:lnTo>
                  <a:lnTo>
                    <a:pt x="1312164" y="0"/>
                  </a:lnTo>
                  <a:lnTo>
                    <a:pt x="138684" y="0"/>
                  </a:lnTo>
                  <a:lnTo>
                    <a:pt x="80771" y="18288"/>
                  </a:lnTo>
                  <a:lnTo>
                    <a:pt x="45719" y="44196"/>
                  </a:lnTo>
                  <a:lnTo>
                    <a:pt x="12191" y="94489"/>
                  </a:lnTo>
                  <a:lnTo>
                    <a:pt x="0" y="153924"/>
                  </a:lnTo>
                  <a:lnTo>
                    <a:pt x="4571" y="160548"/>
                  </a:lnTo>
                  <a:lnTo>
                    <a:pt x="4571" y="153923"/>
                  </a:lnTo>
                  <a:lnTo>
                    <a:pt x="6095" y="134111"/>
                  </a:lnTo>
                  <a:lnTo>
                    <a:pt x="7620" y="123441"/>
                  </a:lnTo>
                  <a:lnTo>
                    <a:pt x="10667" y="111251"/>
                  </a:lnTo>
                  <a:lnTo>
                    <a:pt x="13715" y="102107"/>
                  </a:lnTo>
                  <a:lnTo>
                    <a:pt x="15239" y="99059"/>
                  </a:lnTo>
                  <a:lnTo>
                    <a:pt x="16763" y="94487"/>
                  </a:lnTo>
                  <a:lnTo>
                    <a:pt x="24383" y="79247"/>
                  </a:lnTo>
                  <a:lnTo>
                    <a:pt x="25907" y="77723"/>
                  </a:lnTo>
                  <a:lnTo>
                    <a:pt x="28955" y="71627"/>
                  </a:lnTo>
                  <a:lnTo>
                    <a:pt x="30479" y="70103"/>
                  </a:lnTo>
                  <a:lnTo>
                    <a:pt x="32003" y="67055"/>
                  </a:lnTo>
                  <a:lnTo>
                    <a:pt x="35052" y="64006"/>
                  </a:lnTo>
                  <a:lnTo>
                    <a:pt x="36575" y="60959"/>
                  </a:lnTo>
                  <a:lnTo>
                    <a:pt x="44195" y="53339"/>
                  </a:lnTo>
                  <a:lnTo>
                    <a:pt x="45720" y="50291"/>
                  </a:lnTo>
                  <a:lnTo>
                    <a:pt x="51815" y="44195"/>
                  </a:lnTo>
                  <a:lnTo>
                    <a:pt x="54863" y="42671"/>
                  </a:lnTo>
                  <a:lnTo>
                    <a:pt x="62483" y="35051"/>
                  </a:lnTo>
                  <a:lnTo>
                    <a:pt x="65531" y="33527"/>
                  </a:lnTo>
                  <a:lnTo>
                    <a:pt x="68580" y="30479"/>
                  </a:lnTo>
                  <a:lnTo>
                    <a:pt x="71627" y="28955"/>
                  </a:lnTo>
                  <a:lnTo>
                    <a:pt x="73151" y="27431"/>
                  </a:lnTo>
                  <a:lnTo>
                    <a:pt x="79247" y="24383"/>
                  </a:lnTo>
                  <a:lnTo>
                    <a:pt x="80772" y="22859"/>
                  </a:lnTo>
                  <a:lnTo>
                    <a:pt x="96011" y="15239"/>
                  </a:lnTo>
                  <a:lnTo>
                    <a:pt x="114299" y="9143"/>
                  </a:lnTo>
                  <a:lnTo>
                    <a:pt x="126491" y="6095"/>
                  </a:lnTo>
                  <a:lnTo>
                    <a:pt x="137159" y="4571"/>
                  </a:lnTo>
                  <a:lnTo>
                    <a:pt x="1334260" y="4571"/>
                  </a:lnTo>
                  <a:close/>
                </a:path>
                <a:path w="1450975" h="2085339">
                  <a:moveTo>
                    <a:pt x="1329047" y="2079848"/>
                  </a:moveTo>
                  <a:lnTo>
                    <a:pt x="4571" y="160548"/>
                  </a:lnTo>
                  <a:lnTo>
                    <a:pt x="4571" y="1935479"/>
                  </a:lnTo>
                  <a:lnTo>
                    <a:pt x="6095" y="1935479"/>
                  </a:lnTo>
                  <a:lnTo>
                    <a:pt x="6095" y="1955291"/>
                  </a:lnTo>
                  <a:lnTo>
                    <a:pt x="7619" y="1955291"/>
                  </a:lnTo>
                  <a:lnTo>
                    <a:pt x="7619" y="1964435"/>
                  </a:lnTo>
                  <a:lnTo>
                    <a:pt x="9143" y="1964435"/>
                  </a:lnTo>
                  <a:lnTo>
                    <a:pt x="9143" y="1970531"/>
                  </a:lnTo>
                  <a:lnTo>
                    <a:pt x="10667" y="1970531"/>
                  </a:lnTo>
                  <a:lnTo>
                    <a:pt x="10667" y="1976627"/>
                  </a:lnTo>
                  <a:lnTo>
                    <a:pt x="12191" y="1976627"/>
                  </a:lnTo>
                  <a:lnTo>
                    <a:pt x="12191" y="1981199"/>
                  </a:lnTo>
                  <a:lnTo>
                    <a:pt x="13715" y="1981199"/>
                  </a:lnTo>
                  <a:lnTo>
                    <a:pt x="13715" y="1985771"/>
                  </a:lnTo>
                  <a:lnTo>
                    <a:pt x="15239" y="1985771"/>
                  </a:lnTo>
                  <a:lnTo>
                    <a:pt x="15239" y="1990343"/>
                  </a:lnTo>
                  <a:lnTo>
                    <a:pt x="16763" y="1990343"/>
                  </a:lnTo>
                  <a:lnTo>
                    <a:pt x="16763" y="1994915"/>
                  </a:lnTo>
                  <a:lnTo>
                    <a:pt x="18287" y="1994915"/>
                  </a:lnTo>
                  <a:lnTo>
                    <a:pt x="18287" y="1997963"/>
                  </a:lnTo>
                  <a:lnTo>
                    <a:pt x="19811" y="1997963"/>
                  </a:lnTo>
                  <a:lnTo>
                    <a:pt x="19811" y="2001011"/>
                  </a:lnTo>
                  <a:lnTo>
                    <a:pt x="21335" y="2001011"/>
                  </a:lnTo>
                  <a:lnTo>
                    <a:pt x="21335" y="2004059"/>
                  </a:lnTo>
                  <a:lnTo>
                    <a:pt x="22859" y="2004059"/>
                  </a:lnTo>
                  <a:lnTo>
                    <a:pt x="22859" y="2007107"/>
                  </a:lnTo>
                  <a:lnTo>
                    <a:pt x="24383" y="2007107"/>
                  </a:lnTo>
                  <a:lnTo>
                    <a:pt x="25907" y="2008631"/>
                  </a:lnTo>
                  <a:lnTo>
                    <a:pt x="25907" y="2011679"/>
                  </a:lnTo>
                  <a:lnTo>
                    <a:pt x="27431" y="2011679"/>
                  </a:lnTo>
                  <a:lnTo>
                    <a:pt x="27431" y="2014727"/>
                  </a:lnTo>
                  <a:lnTo>
                    <a:pt x="28955" y="2014727"/>
                  </a:lnTo>
                  <a:lnTo>
                    <a:pt x="30479" y="2016251"/>
                  </a:lnTo>
                  <a:lnTo>
                    <a:pt x="30479" y="2019299"/>
                  </a:lnTo>
                  <a:lnTo>
                    <a:pt x="32003" y="2019299"/>
                  </a:lnTo>
                  <a:lnTo>
                    <a:pt x="35051" y="2022347"/>
                  </a:lnTo>
                  <a:lnTo>
                    <a:pt x="35051" y="2025395"/>
                  </a:lnTo>
                  <a:lnTo>
                    <a:pt x="36575" y="2025395"/>
                  </a:lnTo>
                  <a:lnTo>
                    <a:pt x="39623" y="2028443"/>
                  </a:lnTo>
                  <a:lnTo>
                    <a:pt x="39623" y="2031491"/>
                  </a:lnTo>
                  <a:lnTo>
                    <a:pt x="41147" y="2031491"/>
                  </a:lnTo>
                  <a:lnTo>
                    <a:pt x="59435" y="2049779"/>
                  </a:lnTo>
                  <a:lnTo>
                    <a:pt x="62483" y="2051303"/>
                  </a:lnTo>
                  <a:lnTo>
                    <a:pt x="65531" y="2054351"/>
                  </a:lnTo>
                  <a:lnTo>
                    <a:pt x="68580" y="2055876"/>
                  </a:lnTo>
                  <a:lnTo>
                    <a:pt x="70103" y="2057399"/>
                  </a:lnTo>
                  <a:lnTo>
                    <a:pt x="73151" y="2058923"/>
                  </a:lnTo>
                  <a:lnTo>
                    <a:pt x="74675" y="2060447"/>
                  </a:lnTo>
                  <a:lnTo>
                    <a:pt x="80772" y="2063496"/>
                  </a:lnTo>
                  <a:lnTo>
                    <a:pt x="82295" y="2065019"/>
                  </a:lnTo>
                  <a:lnTo>
                    <a:pt x="94487" y="2071115"/>
                  </a:lnTo>
                  <a:lnTo>
                    <a:pt x="99059" y="2072639"/>
                  </a:lnTo>
                  <a:lnTo>
                    <a:pt x="102107" y="2074163"/>
                  </a:lnTo>
                  <a:lnTo>
                    <a:pt x="147827" y="2083307"/>
                  </a:lnTo>
                  <a:lnTo>
                    <a:pt x="1303019" y="2084831"/>
                  </a:lnTo>
                  <a:lnTo>
                    <a:pt x="1303019" y="2083307"/>
                  </a:lnTo>
                  <a:lnTo>
                    <a:pt x="1318259" y="2081783"/>
                  </a:lnTo>
                  <a:lnTo>
                    <a:pt x="1327404" y="2080259"/>
                  </a:lnTo>
                  <a:lnTo>
                    <a:pt x="1329047" y="2079848"/>
                  </a:lnTo>
                  <a:close/>
                </a:path>
                <a:path w="1450975" h="2085339">
                  <a:moveTo>
                    <a:pt x="1450848" y="1935480"/>
                  </a:moveTo>
                  <a:lnTo>
                    <a:pt x="1450848" y="153924"/>
                  </a:lnTo>
                  <a:lnTo>
                    <a:pt x="1449324" y="137160"/>
                  </a:lnTo>
                  <a:lnTo>
                    <a:pt x="1438655" y="92963"/>
                  </a:lnTo>
                  <a:lnTo>
                    <a:pt x="1414271" y="54863"/>
                  </a:lnTo>
                  <a:lnTo>
                    <a:pt x="1382267" y="25907"/>
                  </a:lnTo>
                  <a:lnTo>
                    <a:pt x="1341120" y="6096"/>
                  </a:lnTo>
                  <a:lnTo>
                    <a:pt x="1334260" y="4571"/>
                  </a:lnTo>
                  <a:lnTo>
                    <a:pt x="1313687" y="4571"/>
                  </a:lnTo>
                  <a:lnTo>
                    <a:pt x="1324355" y="6095"/>
                  </a:lnTo>
                  <a:lnTo>
                    <a:pt x="1336547" y="9143"/>
                  </a:lnTo>
                  <a:lnTo>
                    <a:pt x="1354835" y="15239"/>
                  </a:lnTo>
                  <a:lnTo>
                    <a:pt x="1370076" y="22860"/>
                  </a:lnTo>
                  <a:lnTo>
                    <a:pt x="1371599" y="24383"/>
                  </a:lnTo>
                  <a:lnTo>
                    <a:pt x="1377695" y="27431"/>
                  </a:lnTo>
                  <a:lnTo>
                    <a:pt x="1379219" y="28955"/>
                  </a:lnTo>
                  <a:lnTo>
                    <a:pt x="1382268" y="30480"/>
                  </a:lnTo>
                  <a:lnTo>
                    <a:pt x="1385315" y="33527"/>
                  </a:lnTo>
                  <a:lnTo>
                    <a:pt x="1388363" y="35051"/>
                  </a:lnTo>
                  <a:lnTo>
                    <a:pt x="1395983" y="42671"/>
                  </a:lnTo>
                  <a:lnTo>
                    <a:pt x="1399031" y="44195"/>
                  </a:lnTo>
                  <a:lnTo>
                    <a:pt x="1406651" y="51815"/>
                  </a:lnTo>
                  <a:lnTo>
                    <a:pt x="1406651" y="54863"/>
                  </a:lnTo>
                  <a:lnTo>
                    <a:pt x="1408175" y="54863"/>
                  </a:lnTo>
                  <a:lnTo>
                    <a:pt x="1414271" y="60959"/>
                  </a:lnTo>
                  <a:lnTo>
                    <a:pt x="1414271" y="64007"/>
                  </a:lnTo>
                  <a:lnTo>
                    <a:pt x="1415796" y="64008"/>
                  </a:lnTo>
                  <a:lnTo>
                    <a:pt x="1418843" y="67055"/>
                  </a:lnTo>
                  <a:lnTo>
                    <a:pt x="1418843" y="70103"/>
                  </a:lnTo>
                  <a:lnTo>
                    <a:pt x="1420367" y="70103"/>
                  </a:lnTo>
                  <a:lnTo>
                    <a:pt x="1421891" y="71627"/>
                  </a:lnTo>
                  <a:lnTo>
                    <a:pt x="1421891" y="74675"/>
                  </a:lnTo>
                  <a:lnTo>
                    <a:pt x="1423415" y="74675"/>
                  </a:lnTo>
                  <a:lnTo>
                    <a:pt x="1423415" y="77723"/>
                  </a:lnTo>
                  <a:lnTo>
                    <a:pt x="1424939" y="77723"/>
                  </a:lnTo>
                  <a:lnTo>
                    <a:pt x="1426463" y="79247"/>
                  </a:lnTo>
                  <a:lnTo>
                    <a:pt x="1426463" y="82295"/>
                  </a:lnTo>
                  <a:lnTo>
                    <a:pt x="1427987" y="82295"/>
                  </a:lnTo>
                  <a:lnTo>
                    <a:pt x="1427987" y="85343"/>
                  </a:lnTo>
                  <a:lnTo>
                    <a:pt x="1429511" y="85343"/>
                  </a:lnTo>
                  <a:lnTo>
                    <a:pt x="1429511" y="88391"/>
                  </a:lnTo>
                  <a:lnTo>
                    <a:pt x="1431035" y="88391"/>
                  </a:lnTo>
                  <a:lnTo>
                    <a:pt x="1431035" y="91439"/>
                  </a:lnTo>
                  <a:lnTo>
                    <a:pt x="1432559" y="91439"/>
                  </a:lnTo>
                  <a:lnTo>
                    <a:pt x="1432559" y="94487"/>
                  </a:lnTo>
                  <a:lnTo>
                    <a:pt x="1434083" y="94487"/>
                  </a:lnTo>
                  <a:lnTo>
                    <a:pt x="1434083" y="99059"/>
                  </a:lnTo>
                  <a:lnTo>
                    <a:pt x="1435607" y="99059"/>
                  </a:lnTo>
                  <a:lnTo>
                    <a:pt x="1435607" y="102107"/>
                  </a:lnTo>
                  <a:lnTo>
                    <a:pt x="1437131" y="102107"/>
                  </a:lnTo>
                  <a:lnTo>
                    <a:pt x="1437131" y="106679"/>
                  </a:lnTo>
                  <a:lnTo>
                    <a:pt x="1438655" y="106679"/>
                  </a:lnTo>
                  <a:lnTo>
                    <a:pt x="1438655" y="111251"/>
                  </a:lnTo>
                  <a:lnTo>
                    <a:pt x="1440179" y="111251"/>
                  </a:lnTo>
                  <a:lnTo>
                    <a:pt x="1440179" y="117347"/>
                  </a:lnTo>
                  <a:lnTo>
                    <a:pt x="1441703" y="117347"/>
                  </a:lnTo>
                  <a:lnTo>
                    <a:pt x="1441703" y="123443"/>
                  </a:lnTo>
                  <a:lnTo>
                    <a:pt x="1443227" y="123443"/>
                  </a:lnTo>
                  <a:lnTo>
                    <a:pt x="1443227" y="134111"/>
                  </a:lnTo>
                  <a:lnTo>
                    <a:pt x="1444751" y="134111"/>
                  </a:lnTo>
                  <a:lnTo>
                    <a:pt x="1444751" y="1976121"/>
                  </a:lnTo>
                  <a:lnTo>
                    <a:pt x="1447800" y="1965960"/>
                  </a:lnTo>
                  <a:lnTo>
                    <a:pt x="1450848" y="1935480"/>
                  </a:lnTo>
                  <a:close/>
                </a:path>
                <a:path w="1450975" h="2085339">
                  <a:moveTo>
                    <a:pt x="1444751" y="1976121"/>
                  </a:moveTo>
                  <a:lnTo>
                    <a:pt x="1444751" y="134111"/>
                  </a:lnTo>
                  <a:lnTo>
                    <a:pt x="1443227" y="1955291"/>
                  </a:lnTo>
                  <a:lnTo>
                    <a:pt x="1441703" y="1964435"/>
                  </a:lnTo>
                  <a:lnTo>
                    <a:pt x="1437131" y="1982723"/>
                  </a:lnTo>
                  <a:lnTo>
                    <a:pt x="1435607" y="1985771"/>
                  </a:lnTo>
                  <a:lnTo>
                    <a:pt x="1432559" y="1994915"/>
                  </a:lnTo>
                  <a:lnTo>
                    <a:pt x="1426463" y="2007107"/>
                  </a:lnTo>
                  <a:lnTo>
                    <a:pt x="1424939" y="2008631"/>
                  </a:lnTo>
                  <a:lnTo>
                    <a:pt x="1421891" y="2014727"/>
                  </a:lnTo>
                  <a:lnTo>
                    <a:pt x="1420367" y="2016251"/>
                  </a:lnTo>
                  <a:lnTo>
                    <a:pt x="1418843" y="2019299"/>
                  </a:lnTo>
                  <a:lnTo>
                    <a:pt x="1417319" y="2020823"/>
                  </a:lnTo>
                  <a:lnTo>
                    <a:pt x="1415795" y="2023871"/>
                  </a:lnTo>
                  <a:lnTo>
                    <a:pt x="1412747" y="2026919"/>
                  </a:lnTo>
                  <a:lnTo>
                    <a:pt x="1411223" y="2029967"/>
                  </a:lnTo>
                  <a:lnTo>
                    <a:pt x="1391411" y="2049779"/>
                  </a:lnTo>
                  <a:lnTo>
                    <a:pt x="1388363" y="2051303"/>
                  </a:lnTo>
                  <a:lnTo>
                    <a:pt x="1385315" y="2054351"/>
                  </a:lnTo>
                  <a:lnTo>
                    <a:pt x="1382267" y="2055875"/>
                  </a:lnTo>
                  <a:lnTo>
                    <a:pt x="1380743" y="2057399"/>
                  </a:lnTo>
                  <a:lnTo>
                    <a:pt x="1377695" y="2058923"/>
                  </a:lnTo>
                  <a:lnTo>
                    <a:pt x="1376171" y="2060447"/>
                  </a:lnTo>
                  <a:lnTo>
                    <a:pt x="1373123" y="2061971"/>
                  </a:lnTo>
                  <a:lnTo>
                    <a:pt x="1371599" y="2063495"/>
                  </a:lnTo>
                  <a:lnTo>
                    <a:pt x="1356359" y="2071115"/>
                  </a:lnTo>
                  <a:lnTo>
                    <a:pt x="1351787" y="2072639"/>
                  </a:lnTo>
                  <a:lnTo>
                    <a:pt x="1348739" y="2074163"/>
                  </a:lnTo>
                  <a:lnTo>
                    <a:pt x="1339595" y="2077211"/>
                  </a:lnTo>
                  <a:lnTo>
                    <a:pt x="1329047" y="2079848"/>
                  </a:lnTo>
                  <a:lnTo>
                    <a:pt x="1332485" y="2084831"/>
                  </a:lnTo>
                  <a:lnTo>
                    <a:pt x="1342644" y="2081784"/>
                  </a:lnTo>
                  <a:lnTo>
                    <a:pt x="1356360" y="2077212"/>
                  </a:lnTo>
                  <a:lnTo>
                    <a:pt x="1370076" y="2071116"/>
                  </a:lnTo>
                  <a:lnTo>
                    <a:pt x="1382268" y="2061972"/>
                  </a:lnTo>
                  <a:lnTo>
                    <a:pt x="1394460" y="2054352"/>
                  </a:lnTo>
                  <a:lnTo>
                    <a:pt x="1415796" y="2033016"/>
                  </a:lnTo>
                  <a:lnTo>
                    <a:pt x="1431036" y="2008632"/>
                  </a:lnTo>
                  <a:lnTo>
                    <a:pt x="1438656" y="1994916"/>
                  </a:lnTo>
                  <a:lnTo>
                    <a:pt x="1443228" y="1981200"/>
                  </a:lnTo>
                  <a:lnTo>
                    <a:pt x="1444751" y="1976121"/>
                  </a:lnTo>
                  <a:close/>
                </a:path>
              </a:pathLst>
            </a:custGeom>
            <a:solidFill>
              <a:srgbClr val="000000"/>
            </a:solidFill>
          </p:spPr>
          <p:txBody>
            <a:bodyPr wrap="square" lIns="0" tIns="0" rIns="0" bIns="0" rtlCol="0"/>
            <a:lstStyle/>
            <a:p>
              <a:endParaRPr sz="1588"/>
            </a:p>
          </p:txBody>
        </p:sp>
        <p:sp>
          <p:nvSpPr>
            <p:cNvPr id="50" name="object 50"/>
            <p:cNvSpPr/>
            <p:nvPr/>
          </p:nvSpPr>
          <p:spPr>
            <a:xfrm>
              <a:off x="6926580" y="3864864"/>
              <a:ext cx="1440180" cy="2080260"/>
            </a:xfrm>
            <a:custGeom>
              <a:avLst/>
              <a:gdLst/>
              <a:ahLst/>
              <a:cxnLst/>
              <a:rect l="l" t="t" r="r" b="b"/>
              <a:pathLst>
                <a:path w="1440179" h="2080260">
                  <a:moveTo>
                    <a:pt x="1440179" y="1930907"/>
                  </a:moveTo>
                  <a:lnTo>
                    <a:pt x="1440179" y="149351"/>
                  </a:lnTo>
                  <a:lnTo>
                    <a:pt x="1432694" y="102217"/>
                  </a:lnTo>
                  <a:lnTo>
                    <a:pt x="1411748" y="61228"/>
                  </a:lnTo>
                  <a:lnTo>
                    <a:pt x="1379610" y="28870"/>
                  </a:lnTo>
                  <a:lnTo>
                    <a:pt x="1338547" y="7632"/>
                  </a:lnTo>
                  <a:lnTo>
                    <a:pt x="1290827" y="0"/>
                  </a:lnTo>
                  <a:lnTo>
                    <a:pt x="150875" y="0"/>
                  </a:lnTo>
                  <a:lnTo>
                    <a:pt x="102998" y="7632"/>
                  </a:lnTo>
                  <a:lnTo>
                    <a:pt x="61557" y="28870"/>
                  </a:lnTo>
                  <a:lnTo>
                    <a:pt x="28968" y="61228"/>
                  </a:lnTo>
                  <a:lnTo>
                    <a:pt x="7644" y="102217"/>
                  </a:lnTo>
                  <a:lnTo>
                    <a:pt x="0" y="149351"/>
                  </a:lnTo>
                  <a:lnTo>
                    <a:pt x="0" y="1930907"/>
                  </a:lnTo>
                  <a:lnTo>
                    <a:pt x="7644" y="1978042"/>
                  </a:lnTo>
                  <a:lnTo>
                    <a:pt x="28968" y="2019031"/>
                  </a:lnTo>
                  <a:lnTo>
                    <a:pt x="61557" y="2051389"/>
                  </a:lnTo>
                  <a:lnTo>
                    <a:pt x="102998" y="2072627"/>
                  </a:lnTo>
                  <a:lnTo>
                    <a:pt x="150875" y="2080259"/>
                  </a:lnTo>
                  <a:lnTo>
                    <a:pt x="1290827" y="2080259"/>
                  </a:lnTo>
                  <a:lnTo>
                    <a:pt x="1338547" y="2072627"/>
                  </a:lnTo>
                  <a:lnTo>
                    <a:pt x="1379610" y="2051389"/>
                  </a:lnTo>
                  <a:lnTo>
                    <a:pt x="1411748" y="2019031"/>
                  </a:lnTo>
                  <a:lnTo>
                    <a:pt x="1432694" y="1978042"/>
                  </a:lnTo>
                  <a:lnTo>
                    <a:pt x="1440179" y="1930907"/>
                  </a:lnTo>
                  <a:close/>
                </a:path>
              </a:pathLst>
            </a:custGeom>
            <a:solidFill>
              <a:srgbClr val="FFFFCC"/>
            </a:solidFill>
          </p:spPr>
          <p:txBody>
            <a:bodyPr wrap="square" lIns="0" tIns="0" rIns="0" bIns="0" rtlCol="0"/>
            <a:lstStyle/>
            <a:p>
              <a:endParaRPr sz="1588"/>
            </a:p>
          </p:txBody>
        </p:sp>
        <p:sp>
          <p:nvSpPr>
            <p:cNvPr id="51" name="object 51"/>
            <p:cNvSpPr/>
            <p:nvPr/>
          </p:nvSpPr>
          <p:spPr>
            <a:xfrm>
              <a:off x="6922008" y="3860292"/>
              <a:ext cx="1450975" cy="2089785"/>
            </a:xfrm>
            <a:custGeom>
              <a:avLst/>
              <a:gdLst/>
              <a:ahLst/>
              <a:cxnLst/>
              <a:rect l="l" t="t" r="r" b="b"/>
              <a:pathLst>
                <a:path w="1450975" h="2089785">
                  <a:moveTo>
                    <a:pt x="1450848" y="1935480"/>
                  </a:moveTo>
                  <a:lnTo>
                    <a:pt x="1450848" y="153924"/>
                  </a:lnTo>
                  <a:lnTo>
                    <a:pt x="1449324" y="137160"/>
                  </a:lnTo>
                  <a:lnTo>
                    <a:pt x="1438656" y="92964"/>
                  </a:lnTo>
                  <a:lnTo>
                    <a:pt x="1414272" y="54864"/>
                  </a:lnTo>
                  <a:lnTo>
                    <a:pt x="1382268" y="25908"/>
                  </a:lnTo>
                  <a:lnTo>
                    <a:pt x="1341120" y="6096"/>
                  </a:lnTo>
                  <a:lnTo>
                    <a:pt x="1312164" y="0"/>
                  </a:lnTo>
                  <a:lnTo>
                    <a:pt x="138684" y="0"/>
                  </a:lnTo>
                  <a:lnTo>
                    <a:pt x="80772" y="18288"/>
                  </a:lnTo>
                  <a:lnTo>
                    <a:pt x="45720" y="44196"/>
                  </a:lnTo>
                  <a:lnTo>
                    <a:pt x="12192" y="94488"/>
                  </a:lnTo>
                  <a:lnTo>
                    <a:pt x="0" y="153924"/>
                  </a:lnTo>
                  <a:lnTo>
                    <a:pt x="0" y="1935480"/>
                  </a:lnTo>
                  <a:lnTo>
                    <a:pt x="3048" y="1965960"/>
                  </a:lnTo>
                  <a:lnTo>
                    <a:pt x="7620" y="1981200"/>
                  </a:lnTo>
                  <a:lnTo>
                    <a:pt x="10668" y="1990344"/>
                  </a:lnTo>
                  <a:lnTo>
                    <a:pt x="10668" y="138684"/>
                  </a:lnTo>
                  <a:lnTo>
                    <a:pt x="13716" y="124968"/>
                  </a:lnTo>
                  <a:lnTo>
                    <a:pt x="16764" y="109728"/>
                  </a:lnTo>
                  <a:lnTo>
                    <a:pt x="21336" y="97536"/>
                  </a:lnTo>
                  <a:lnTo>
                    <a:pt x="27432" y="83820"/>
                  </a:lnTo>
                  <a:lnTo>
                    <a:pt x="35052" y="73152"/>
                  </a:lnTo>
                  <a:lnTo>
                    <a:pt x="42672" y="60960"/>
                  </a:lnTo>
                  <a:lnTo>
                    <a:pt x="53340" y="51816"/>
                  </a:lnTo>
                  <a:lnTo>
                    <a:pt x="62484" y="41148"/>
                  </a:lnTo>
                  <a:lnTo>
                    <a:pt x="74676" y="33528"/>
                  </a:lnTo>
                  <a:lnTo>
                    <a:pt x="85344" y="25908"/>
                  </a:lnTo>
                  <a:lnTo>
                    <a:pt x="99060" y="19812"/>
                  </a:lnTo>
                  <a:lnTo>
                    <a:pt x="111252" y="15240"/>
                  </a:lnTo>
                  <a:lnTo>
                    <a:pt x="126492" y="12192"/>
                  </a:lnTo>
                  <a:lnTo>
                    <a:pt x="140208" y="9144"/>
                  </a:lnTo>
                  <a:lnTo>
                    <a:pt x="1310640" y="9144"/>
                  </a:lnTo>
                  <a:lnTo>
                    <a:pt x="1325880" y="12192"/>
                  </a:lnTo>
                  <a:lnTo>
                    <a:pt x="1365504" y="25908"/>
                  </a:lnTo>
                  <a:lnTo>
                    <a:pt x="1399032" y="51816"/>
                  </a:lnTo>
                  <a:lnTo>
                    <a:pt x="1423416" y="85344"/>
                  </a:lnTo>
                  <a:lnTo>
                    <a:pt x="1440180" y="138684"/>
                  </a:lnTo>
                  <a:lnTo>
                    <a:pt x="1440180" y="1990344"/>
                  </a:lnTo>
                  <a:lnTo>
                    <a:pt x="1443228" y="1981200"/>
                  </a:lnTo>
                  <a:lnTo>
                    <a:pt x="1447800" y="1965960"/>
                  </a:lnTo>
                  <a:lnTo>
                    <a:pt x="1450848" y="1935480"/>
                  </a:lnTo>
                  <a:close/>
                </a:path>
                <a:path w="1450975" h="2089785">
                  <a:moveTo>
                    <a:pt x="1440180" y="1990344"/>
                  </a:moveTo>
                  <a:lnTo>
                    <a:pt x="1440180" y="1949196"/>
                  </a:lnTo>
                  <a:lnTo>
                    <a:pt x="1437132" y="1964436"/>
                  </a:lnTo>
                  <a:lnTo>
                    <a:pt x="1434084" y="1978152"/>
                  </a:lnTo>
                  <a:lnTo>
                    <a:pt x="1415796" y="2016252"/>
                  </a:lnTo>
                  <a:lnTo>
                    <a:pt x="1388364" y="2046732"/>
                  </a:lnTo>
                  <a:lnTo>
                    <a:pt x="1376172" y="2054352"/>
                  </a:lnTo>
                  <a:lnTo>
                    <a:pt x="1365504" y="2061972"/>
                  </a:lnTo>
                  <a:lnTo>
                    <a:pt x="1324356" y="2077212"/>
                  </a:lnTo>
                  <a:lnTo>
                    <a:pt x="1295400" y="2080260"/>
                  </a:lnTo>
                  <a:lnTo>
                    <a:pt x="155448" y="2080260"/>
                  </a:lnTo>
                  <a:lnTo>
                    <a:pt x="97536" y="2068068"/>
                  </a:lnTo>
                  <a:lnTo>
                    <a:pt x="62484" y="2046732"/>
                  </a:lnTo>
                  <a:lnTo>
                    <a:pt x="35052" y="2016252"/>
                  </a:lnTo>
                  <a:lnTo>
                    <a:pt x="16764" y="1978152"/>
                  </a:lnTo>
                  <a:lnTo>
                    <a:pt x="10668" y="1949196"/>
                  </a:lnTo>
                  <a:lnTo>
                    <a:pt x="10668" y="1990344"/>
                  </a:lnTo>
                  <a:lnTo>
                    <a:pt x="36576" y="2033016"/>
                  </a:lnTo>
                  <a:lnTo>
                    <a:pt x="68580" y="2063496"/>
                  </a:lnTo>
                  <a:lnTo>
                    <a:pt x="109728" y="2081784"/>
                  </a:lnTo>
                  <a:lnTo>
                    <a:pt x="123444" y="2086356"/>
                  </a:lnTo>
                  <a:lnTo>
                    <a:pt x="138684" y="2087880"/>
                  </a:lnTo>
                  <a:lnTo>
                    <a:pt x="155448" y="2089404"/>
                  </a:lnTo>
                  <a:lnTo>
                    <a:pt x="1296924" y="2089404"/>
                  </a:lnTo>
                  <a:lnTo>
                    <a:pt x="1342644" y="2081784"/>
                  </a:lnTo>
                  <a:lnTo>
                    <a:pt x="1382268" y="2061972"/>
                  </a:lnTo>
                  <a:lnTo>
                    <a:pt x="1394460" y="2054352"/>
                  </a:lnTo>
                  <a:lnTo>
                    <a:pt x="1415796" y="2033016"/>
                  </a:lnTo>
                  <a:lnTo>
                    <a:pt x="1431036" y="2008632"/>
                  </a:lnTo>
                  <a:lnTo>
                    <a:pt x="1438656" y="1994916"/>
                  </a:lnTo>
                  <a:lnTo>
                    <a:pt x="1440180" y="1990344"/>
                  </a:lnTo>
                  <a:close/>
                </a:path>
              </a:pathLst>
            </a:custGeom>
            <a:solidFill>
              <a:srgbClr val="000000"/>
            </a:solidFill>
          </p:spPr>
          <p:txBody>
            <a:bodyPr wrap="square" lIns="0" tIns="0" rIns="0" bIns="0" rtlCol="0"/>
            <a:lstStyle/>
            <a:p>
              <a:endParaRPr sz="1588"/>
            </a:p>
          </p:txBody>
        </p:sp>
      </p:grpSp>
      <p:sp>
        <p:nvSpPr>
          <p:cNvPr id="52" name="object 52"/>
          <p:cNvSpPr txBox="1"/>
          <p:nvPr/>
        </p:nvSpPr>
        <p:spPr>
          <a:xfrm>
            <a:off x="4606447" y="4433045"/>
            <a:ext cx="3067610" cy="370388"/>
          </a:xfrm>
          <a:prstGeom prst="rect">
            <a:avLst/>
          </a:prstGeom>
        </p:spPr>
        <p:txBody>
          <a:bodyPr vert="horz" wrap="square" lIns="0" tIns="11206" rIns="0" bIns="0" rtlCol="0">
            <a:spAutoFit/>
          </a:bodyPr>
          <a:lstStyle/>
          <a:p>
            <a:pPr marR="32499" algn="ctr">
              <a:lnSpc>
                <a:spcPts val="1350"/>
              </a:lnSpc>
              <a:spcBef>
                <a:spcPts val="88"/>
              </a:spcBef>
            </a:pPr>
            <a:r>
              <a:rPr sz="1235" b="1" dirty="0">
                <a:latin typeface="Carlito"/>
                <a:cs typeface="Carlito"/>
              </a:rPr>
              <a:t>Distributed </a:t>
            </a:r>
            <a:r>
              <a:rPr sz="1235" b="1" spc="-4" dirty="0">
                <a:latin typeface="Carlito"/>
                <a:cs typeface="Carlito"/>
              </a:rPr>
              <a:t>Data Store, Data</a:t>
            </a:r>
            <a:r>
              <a:rPr sz="1235" b="1" spc="-132" dirty="0">
                <a:latin typeface="Carlito"/>
                <a:cs typeface="Carlito"/>
              </a:rPr>
              <a:t> </a:t>
            </a:r>
            <a:r>
              <a:rPr sz="1235" b="1" spc="-13" dirty="0">
                <a:latin typeface="Carlito"/>
                <a:cs typeface="Carlito"/>
              </a:rPr>
              <a:t>Lake</a:t>
            </a:r>
            <a:endParaRPr sz="1235">
              <a:latin typeface="Carlito"/>
              <a:cs typeface="Carlito"/>
            </a:endParaRPr>
          </a:p>
          <a:p>
            <a:pPr marR="4483" algn="ctr">
              <a:lnSpc>
                <a:spcPts val="1350"/>
              </a:lnSpc>
              <a:tabLst>
                <a:tab pos="3056007" algn="l"/>
              </a:tabLst>
            </a:pPr>
            <a:r>
              <a:rPr sz="1235" u="sng" dirty="0">
                <a:uFill>
                  <a:solidFill>
                    <a:srgbClr val="FFFFCC"/>
                  </a:solidFill>
                </a:uFill>
                <a:latin typeface="Times New Roman"/>
                <a:cs typeface="Times New Roman"/>
              </a:rPr>
              <a:t> 	</a:t>
            </a:r>
            <a:endParaRPr sz="1235">
              <a:latin typeface="Times New Roman"/>
              <a:cs typeface="Times New Roman"/>
            </a:endParaRPr>
          </a:p>
        </p:txBody>
      </p:sp>
      <p:sp>
        <p:nvSpPr>
          <p:cNvPr id="53" name="object 53"/>
          <p:cNvSpPr txBox="1"/>
          <p:nvPr/>
        </p:nvSpPr>
        <p:spPr>
          <a:xfrm>
            <a:off x="8000101" y="4022910"/>
            <a:ext cx="820831" cy="581472"/>
          </a:xfrm>
          <a:prstGeom prst="rect">
            <a:avLst/>
          </a:prstGeom>
        </p:spPr>
        <p:txBody>
          <a:bodyPr vert="horz" wrap="square" lIns="0" tIns="11206" rIns="0" bIns="0" rtlCol="0">
            <a:spAutoFit/>
          </a:bodyPr>
          <a:lstStyle/>
          <a:p>
            <a:pPr marR="4483" algn="ctr">
              <a:spcBef>
                <a:spcPts val="88"/>
              </a:spcBef>
            </a:pPr>
            <a:r>
              <a:rPr sz="1235" b="1" dirty="0">
                <a:latin typeface="Carlito"/>
                <a:cs typeface="Carlito"/>
              </a:rPr>
              <a:t>Security</a:t>
            </a:r>
            <a:r>
              <a:rPr sz="1235" b="1" spc="-93" dirty="0">
                <a:latin typeface="Carlito"/>
                <a:cs typeface="Carlito"/>
              </a:rPr>
              <a:t> </a:t>
            </a:r>
            <a:r>
              <a:rPr sz="1235" b="1" dirty="0">
                <a:latin typeface="Carlito"/>
                <a:cs typeface="Carlito"/>
              </a:rPr>
              <a:t>and  </a:t>
            </a:r>
            <a:r>
              <a:rPr sz="1235" b="1" spc="-4" dirty="0">
                <a:latin typeface="Carlito"/>
                <a:cs typeface="Carlito"/>
              </a:rPr>
              <a:t>Control  </a:t>
            </a:r>
            <a:r>
              <a:rPr sz="1235" b="1" spc="-9" dirty="0">
                <a:latin typeface="Carlito"/>
                <a:cs typeface="Carlito"/>
              </a:rPr>
              <a:t>Framework</a:t>
            </a:r>
            <a:endParaRPr sz="1235">
              <a:latin typeface="Carlito"/>
              <a:cs typeface="Carlito"/>
            </a:endParaRPr>
          </a:p>
        </p:txBody>
      </p:sp>
      <p:grpSp>
        <p:nvGrpSpPr>
          <p:cNvPr id="54" name="object 54"/>
          <p:cNvGrpSpPr/>
          <p:nvPr/>
        </p:nvGrpSpPr>
        <p:grpSpPr>
          <a:xfrm>
            <a:off x="5611907" y="3406140"/>
            <a:ext cx="1018054" cy="391646"/>
            <a:chOff x="4480560" y="3860292"/>
            <a:chExt cx="1153795" cy="443865"/>
          </a:xfrm>
        </p:grpSpPr>
        <p:sp>
          <p:nvSpPr>
            <p:cNvPr id="55" name="object 55"/>
            <p:cNvSpPr/>
            <p:nvPr/>
          </p:nvSpPr>
          <p:spPr>
            <a:xfrm>
              <a:off x="5579998" y="3886365"/>
              <a:ext cx="50165" cy="408305"/>
            </a:xfrm>
            <a:custGeom>
              <a:avLst/>
              <a:gdLst/>
              <a:ahLst/>
              <a:cxnLst/>
              <a:rect l="l" t="t" r="r" b="b"/>
              <a:pathLst>
                <a:path w="50164" h="408304">
                  <a:moveTo>
                    <a:pt x="29267" y="1358"/>
                  </a:moveTo>
                  <a:lnTo>
                    <a:pt x="28321" y="0"/>
                  </a:lnTo>
                  <a:lnTo>
                    <a:pt x="28321" y="1358"/>
                  </a:lnTo>
                  <a:lnTo>
                    <a:pt x="29267" y="1358"/>
                  </a:lnTo>
                  <a:close/>
                </a:path>
                <a:path w="50164" h="408304">
                  <a:moveTo>
                    <a:pt x="40946" y="18122"/>
                  </a:moveTo>
                  <a:lnTo>
                    <a:pt x="40513" y="17500"/>
                  </a:lnTo>
                  <a:lnTo>
                    <a:pt x="40513" y="18122"/>
                  </a:lnTo>
                  <a:lnTo>
                    <a:pt x="40946" y="18122"/>
                  </a:lnTo>
                  <a:close/>
                </a:path>
                <a:path w="50164" h="408304">
                  <a:moveTo>
                    <a:pt x="43069" y="21170"/>
                  </a:moveTo>
                  <a:lnTo>
                    <a:pt x="42037" y="19688"/>
                  </a:lnTo>
                  <a:lnTo>
                    <a:pt x="42037" y="21170"/>
                  </a:lnTo>
                  <a:lnTo>
                    <a:pt x="43069" y="21170"/>
                  </a:lnTo>
                  <a:close/>
                </a:path>
                <a:path w="50164" h="408304">
                  <a:moveTo>
                    <a:pt x="44219" y="24218"/>
                  </a:moveTo>
                  <a:lnTo>
                    <a:pt x="43799" y="22218"/>
                  </a:lnTo>
                  <a:lnTo>
                    <a:pt x="43561" y="21876"/>
                  </a:lnTo>
                  <a:lnTo>
                    <a:pt x="43561" y="24218"/>
                  </a:lnTo>
                  <a:lnTo>
                    <a:pt x="44219" y="24218"/>
                  </a:lnTo>
                  <a:close/>
                </a:path>
                <a:path w="50164" h="408304">
                  <a:moveTo>
                    <a:pt x="45179" y="28790"/>
                  </a:moveTo>
                  <a:lnTo>
                    <a:pt x="45085" y="28342"/>
                  </a:lnTo>
                  <a:lnTo>
                    <a:pt x="45085" y="28790"/>
                  </a:lnTo>
                  <a:close/>
                </a:path>
                <a:path w="50164" h="408304">
                  <a:moveTo>
                    <a:pt x="48698" y="45554"/>
                  </a:moveTo>
                  <a:lnTo>
                    <a:pt x="48133" y="42864"/>
                  </a:lnTo>
                  <a:lnTo>
                    <a:pt x="48133" y="45554"/>
                  </a:lnTo>
                  <a:lnTo>
                    <a:pt x="48698" y="45554"/>
                  </a:lnTo>
                  <a:close/>
                </a:path>
                <a:path w="50164" h="408304">
                  <a:moveTo>
                    <a:pt x="49657" y="339686"/>
                  </a:moveTo>
                  <a:lnTo>
                    <a:pt x="49657" y="50126"/>
                  </a:lnTo>
                  <a:lnTo>
                    <a:pt x="48133" y="345782"/>
                  </a:lnTo>
                  <a:lnTo>
                    <a:pt x="47573" y="349700"/>
                  </a:lnTo>
                  <a:lnTo>
                    <a:pt x="49657" y="339686"/>
                  </a:lnTo>
                  <a:close/>
                </a:path>
                <a:path w="50164" h="408304">
                  <a:moveTo>
                    <a:pt x="44768" y="363180"/>
                  </a:moveTo>
                  <a:lnTo>
                    <a:pt x="43561" y="365594"/>
                  </a:lnTo>
                  <a:lnTo>
                    <a:pt x="42037" y="370166"/>
                  </a:lnTo>
                  <a:lnTo>
                    <a:pt x="41557" y="371125"/>
                  </a:lnTo>
                  <a:lnTo>
                    <a:pt x="43799" y="367832"/>
                  </a:lnTo>
                  <a:lnTo>
                    <a:pt x="44768" y="363180"/>
                  </a:lnTo>
                  <a:close/>
                </a:path>
                <a:path w="50164" h="408304">
                  <a:moveTo>
                    <a:pt x="29568" y="388730"/>
                  </a:moveTo>
                  <a:lnTo>
                    <a:pt x="25549" y="392749"/>
                  </a:lnTo>
                  <a:lnTo>
                    <a:pt x="27940" y="391121"/>
                  </a:lnTo>
                  <a:lnTo>
                    <a:pt x="29568" y="388730"/>
                  </a:lnTo>
                  <a:close/>
                </a:path>
                <a:path w="50164" h="408304">
                  <a:moveTo>
                    <a:pt x="7944" y="404738"/>
                  </a:moveTo>
                  <a:lnTo>
                    <a:pt x="6985" y="405218"/>
                  </a:lnTo>
                  <a:lnTo>
                    <a:pt x="2413" y="406742"/>
                  </a:lnTo>
                  <a:lnTo>
                    <a:pt x="0" y="407948"/>
                  </a:lnTo>
                  <a:lnTo>
                    <a:pt x="4652" y="406980"/>
                  </a:lnTo>
                  <a:lnTo>
                    <a:pt x="7944" y="404738"/>
                  </a:lnTo>
                  <a:close/>
                </a:path>
              </a:pathLst>
            </a:custGeom>
            <a:solidFill>
              <a:srgbClr val="FFFFCC"/>
            </a:solidFill>
          </p:spPr>
          <p:txBody>
            <a:bodyPr wrap="square" lIns="0" tIns="0" rIns="0" bIns="0" rtlCol="0"/>
            <a:lstStyle/>
            <a:p>
              <a:endParaRPr sz="1588"/>
            </a:p>
          </p:txBody>
        </p:sp>
        <p:sp>
          <p:nvSpPr>
            <p:cNvPr id="56" name="object 56"/>
            <p:cNvSpPr/>
            <p:nvPr/>
          </p:nvSpPr>
          <p:spPr>
            <a:xfrm>
              <a:off x="4480560" y="3860292"/>
              <a:ext cx="1153795" cy="439420"/>
            </a:xfrm>
            <a:custGeom>
              <a:avLst/>
              <a:gdLst/>
              <a:ahLst/>
              <a:cxnLst/>
              <a:rect l="l" t="t" r="r" b="b"/>
              <a:pathLst>
                <a:path w="1153795" h="439420">
                  <a:moveTo>
                    <a:pt x="1102613" y="4571"/>
                  </a:moveTo>
                  <a:lnTo>
                    <a:pt x="1098803" y="3047"/>
                  </a:lnTo>
                  <a:lnTo>
                    <a:pt x="1083564" y="0"/>
                  </a:lnTo>
                  <a:lnTo>
                    <a:pt x="70103" y="0"/>
                  </a:lnTo>
                  <a:lnTo>
                    <a:pt x="54863" y="3048"/>
                  </a:lnTo>
                  <a:lnTo>
                    <a:pt x="47243" y="6096"/>
                  </a:lnTo>
                  <a:lnTo>
                    <a:pt x="35052" y="12192"/>
                  </a:lnTo>
                  <a:lnTo>
                    <a:pt x="33527" y="12192"/>
                  </a:lnTo>
                  <a:lnTo>
                    <a:pt x="22860" y="21336"/>
                  </a:lnTo>
                  <a:lnTo>
                    <a:pt x="22859" y="22860"/>
                  </a:lnTo>
                  <a:lnTo>
                    <a:pt x="13715" y="33528"/>
                  </a:lnTo>
                  <a:lnTo>
                    <a:pt x="9143" y="39624"/>
                  </a:lnTo>
                  <a:lnTo>
                    <a:pt x="6095" y="47245"/>
                  </a:lnTo>
                  <a:lnTo>
                    <a:pt x="4571" y="53340"/>
                  </a:lnTo>
                  <a:lnTo>
                    <a:pt x="1524" y="60960"/>
                  </a:lnTo>
                  <a:lnTo>
                    <a:pt x="1524" y="68580"/>
                  </a:lnTo>
                  <a:lnTo>
                    <a:pt x="0" y="76200"/>
                  </a:lnTo>
                  <a:lnTo>
                    <a:pt x="4571" y="77703"/>
                  </a:lnTo>
                  <a:lnTo>
                    <a:pt x="4572" y="74673"/>
                  </a:lnTo>
                  <a:lnTo>
                    <a:pt x="6096" y="60958"/>
                  </a:lnTo>
                  <a:lnTo>
                    <a:pt x="7619" y="54863"/>
                  </a:lnTo>
                  <a:lnTo>
                    <a:pt x="9144" y="51814"/>
                  </a:lnTo>
                  <a:lnTo>
                    <a:pt x="10667" y="47243"/>
                  </a:lnTo>
                  <a:lnTo>
                    <a:pt x="15239" y="38099"/>
                  </a:lnTo>
                  <a:lnTo>
                    <a:pt x="18287" y="35051"/>
                  </a:lnTo>
                  <a:lnTo>
                    <a:pt x="19811" y="32003"/>
                  </a:lnTo>
                  <a:lnTo>
                    <a:pt x="33528" y="18287"/>
                  </a:lnTo>
                  <a:lnTo>
                    <a:pt x="36575" y="16763"/>
                  </a:lnTo>
                  <a:lnTo>
                    <a:pt x="38099" y="15239"/>
                  </a:lnTo>
                  <a:lnTo>
                    <a:pt x="41147" y="13715"/>
                  </a:lnTo>
                  <a:lnTo>
                    <a:pt x="42671" y="12191"/>
                  </a:lnTo>
                  <a:lnTo>
                    <a:pt x="48767" y="9143"/>
                  </a:lnTo>
                  <a:lnTo>
                    <a:pt x="57911" y="6095"/>
                  </a:lnTo>
                  <a:lnTo>
                    <a:pt x="65531" y="4571"/>
                  </a:lnTo>
                  <a:lnTo>
                    <a:pt x="1102613" y="4571"/>
                  </a:lnTo>
                  <a:close/>
                </a:path>
                <a:path w="1153795" h="439420">
                  <a:moveTo>
                    <a:pt x="1093072" y="435772"/>
                  </a:moveTo>
                  <a:lnTo>
                    <a:pt x="4571" y="77703"/>
                  </a:lnTo>
                  <a:lnTo>
                    <a:pt x="4571" y="367283"/>
                  </a:lnTo>
                  <a:lnTo>
                    <a:pt x="6095" y="367283"/>
                  </a:lnTo>
                  <a:lnTo>
                    <a:pt x="6095" y="380999"/>
                  </a:lnTo>
                  <a:lnTo>
                    <a:pt x="7619" y="380999"/>
                  </a:lnTo>
                  <a:lnTo>
                    <a:pt x="7619" y="387095"/>
                  </a:lnTo>
                  <a:lnTo>
                    <a:pt x="9143" y="387095"/>
                  </a:lnTo>
                  <a:lnTo>
                    <a:pt x="9143" y="391667"/>
                  </a:lnTo>
                  <a:lnTo>
                    <a:pt x="10667" y="391667"/>
                  </a:lnTo>
                  <a:lnTo>
                    <a:pt x="10667" y="394715"/>
                  </a:lnTo>
                  <a:lnTo>
                    <a:pt x="12191" y="394715"/>
                  </a:lnTo>
                  <a:lnTo>
                    <a:pt x="12191" y="397763"/>
                  </a:lnTo>
                  <a:lnTo>
                    <a:pt x="13715" y="397763"/>
                  </a:lnTo>
                  <a:lnTo>
                    <a:pt x="13715" y="400811"/>
                  </a:lnTo>
                  <a:lnTo>
                    <a:pt x="15239" y="400811"/>
                  </a:lnTo>
                  <a:lnTo>
                    <a:pt x="15239" y="403859"/>
                  </a:lnTo>
                  <a:lnTo>
                    <a:pt x="16763" y="403859"/>
                  </a:lnTo>
                  <a:lnTo>
                    <a:pt x="16763" y="406907"/>
                  </a:lnTo>
                  <a:lnTo>
                    <a:pt x="18287" y="406907"/>
                  </a:lnTo>
                  <a:lnTo>
                    <a:pt x="22859" y="411479"/>
                  </a:lnTo>
                  <a:lnTo>
                    <a:pt x="22859" y="414527"/>
                  </a:lnTo>
                  <a:lnTo>
                    <a:pt x="24383" y="414527"/>
                  </a:lnTo>
                  <a:lnTo>
                    <a:pt x="28955" y="419099"/>
                  </a:lnTo>
                  <a:lnTo>
                    <a:pt x="32003" y="420623"/>
                  </a:lnTo>
                  <a:lnTo>
                    <a:pt x="36575" y="425195"/>
                  </a:lnTo>
                  <a:lnTo>
                    <a:pt x="39623" y="426719"/>
                  </a:lnTo>
                  <a:lnTo>
                    <a:pt x="41147" y="428243"/>
                  </a:lnTo>
                  <a:lnTo>
                    <a:pt x="47244" y="431291"/>
                  </a:lnTo>
                  <a:lnTo>
                    <a:pt x="51815" y="432815"/>
                  </a:lnTo>
                  <a:lnTo>
                    <a:pt x="54864" y="434339"/>
                  </a:lnTo>
                  <a:lnTo>
                    <a:pt x="60959" y="435863"/>
                  </a:lnTo>
                  <a:lnTo>
                    <a:pt x="70104" y="437387"/>
                  </a:lnTo>
                  <a:lnTo>
                    <a:pt x="1083563" y="438911"/>
                  </a:lnTo>
                  <a:lnTo>
                    <a:pt x="1083564" y="437387"/>
                  </a:lnTo>
                  <a:lnTo>
                    <a:pt x="1092707" y="435863"/>
                  </a:lnTo>
                  <a:lnTo>
                    <a:pt x="1093072" y="435772"/>
                  </a:lnTo>
                  <a:close/>
                </a:path>
                <a:path w="1153795" h="439420">
                  <a:moveTo>
                    <a:pt x="1153668" y="373380"/>
                  </a:moveTo>
                  <a:lnTo>
                    <a:pt x="1153668" y="76200"/>
                  </a:lnTo>
                  <a:lnTo>
                    <a:pt x="1152144" y="68580"/>
                  </a:lnTo>
                  <a:lnTo>
                    <a:pt x="1152144" y="60960"/>
                  </a:lnTo>
                  <a:lnTo>
                    <a:pt x="1149095" y="53338"/>
                  </a:lnTo>
                  <a:lnTo>
                    <a:pt x="1147571" y="45719"/>
                  </a:lnTo>
                  <a:lnTo>
                    <a:pt x="1144523" y="39623"/>
                  </a:lnTo>
                  <a:lnTo>
                    <a:pt x="1139951" y="33527"/>
                  </a:lnTo>
                  <a:lnTo>
                    <a:pt x="1130808" y="22860"/>
                  </a:lnTo>
                  <a:lnTo>
                    <a:pt x="1130807" y="21335"/>
                  </a:lnTo>
                  <a:lnTo>
                    <a:pt x="1120140" y="12192"/>
                  </a:lnTo>
                  <a:lnTo>
                    <a:pt x="1118615" y="12191"/>
                  </a:lnTo>
                  <a:lnTo>
                    <a:pt x="1106423" y="6095"/>
                  </a:lnTo>
                  <a:lnTo>
                    <a:pt x="1102614" y="4572"/>
                  </a:lnTo>
                  <a:lnTo>
                    <a:pt x="1088135" y="4571"/>
                  </a:lnTo>
                  <a:lnTo>
                    <a:pt x="1095755" y="6095"/>
                  </a:lnTo>
                  <a:lnTo>
                    <a:pt x="1104899" y="9143"/>
                  </a:lnTo>
                  <a:lnTo>
                    <a:pt x="1110995" y="12191"/>
                  </a:lnTo>
                  <a:lnTo>
                    <a:pt x="1112520" y="13715"/>
                  </a:lnTo>
                  <a:lnTo>
                    <a:pt x="1118616" y="16763"/>
                  </a:lnTo>
                  <a:lnTo>
                    <a:pt x="1124711" y="22859"/>
                  </a:lnTo>
                  <a:lnTo>
                    <a:pt x="1127759" y="24383"/>
                  </a:lnTo>
                  <a:lnTo>
                    <a:pt x="1127759" y="27431"/>
                  </a:lnTo>
                  <a:lnTo>
                    <a:pt x="1129283" y="27431"/>
                  </a:lnTo>
                  <a:lnTo>
                    <a:pt x="1135379" y="33527"/>
                  </a:lnTo>
                  <a:lnTo>
                    <a:pt x="1135379" y="36575"/>
                  </a:lnTo>
                  <a:lnTo>
                    <a:pt x="1136903" y="36575"/>
                  </a:lnTo>
                  <a:lnTo>
                    <a:pt x="1138427" y="38099"/>
                  </a:lnTo>
                  <a:lnTo>
                    <a:pt x="1138427" y="41147"/>
                  </a:lnTo>
                  <a:lnTo>
                    <a:pt x="1139951" y="41147"/>
                  </a:lnTo>
                  <a:lnTo>
                    <a:pt x="1139951" y="44195"/>
                  </a:lnTo>
                  <a:lnTo>
                    <a:pt x="1141475" y="44195"/>
                  </a:lnTo>
                  <a:lnTo>
                    <a:pt x="1141475" y="47243"/>
                  </a:lnTo>
                  <a:lnTo>
                    <a:pt x="1142999" y="47243"/>
                  </a:lnTo>
                  <a:lnTo>
                    <a:pt x="1142999" y="50291"/>
                  </a:lnTo>
                  <a:lnTo>
                    <a:pt x="1144523" y="50291"/>
                  </a:lnTo>
                  <a:lnTo>
                    <a:pt x="1144523" y="54863"/>
                  </a:lnTo>
                  <a:lnTo>
                    <a:pt x="1146047" y="54863"/>
                  </a:lnTo>
                  <a:lnTo>
                    <a:pt x="1146047" y="60959"/>
                  </a:lnTo>
                  <a:lnTo>
                    <a:pt x="1147571" y="60959"/>
                  </a:lnTo>
                  <a:lnTo>
                    <a:pt x="1147571" y="71627"/>
                  </a:lnTo>
                  <a:lnTo>
                    <a:pt x="1149095" y="71627"/>
                  </a:lnTo>
                  <a:lnTo>
                    <a:pt x="1149095" y="392430"/>
                  </a:lnTo>
                  <a:lnTo>
                    <a:pt x="1150620" y="388620"/>
                  </a:lnTo>
                  <a:lnTo>
                    <a:pt x="1153668" y="373380"/>
                  </a:lnTo>
                  <a:close/>
                </a:path>
                <a:path w="1153795" h="439420">
                  <a:moveTo>
                    <a:pt x="1149095" y="392430"/>
                  </a:moveTo>
                  <a:lnTo>
                    <a:pt x="1149095" y="71627"/>
                  </a:lnTo>
                  <a:lnTo>
                    <a:pt x="1147571" y="371855"/>
                  </a:lnTo>
                  <a:lnTo>
                    <a:pt x="1146047" y="382523"/>
                  </a:lnTo>
                  <a:lnTo>
                    <a:pt x="1144523" y="388619"/>
                  </a:lnTo>
                  <a:lnTo>
                    <a:pt x="1142999" y="391667"/>
                  </a:lnTo>
                  <a:lnTo>
                    <a:pt x="1141475" y="396239"/>
                  </a:lnTo>
                  <a:lnTo>
                    <a:pt x="1138427" y="402335"/>
                  </a:lnTo>
                  <a:lnTo>
                    <a:pt x="1136903" y="403859"/>
                  </a:lnTo>
                  <a:lnTo>
                    <a:pt x="1135379" y="406907"/>
                  </a:lnTo>
                  <a:lnTo>
                    <a:pt x="1132331" y="409955"/>
                  </a:lnTo>
                  <a:lnTo>
                    <a:pt x="1130807" y="413003"/>
                  </a:lnTo>
                  <a:lnTo>
                    <a:pt x="1123187" y="420623"/>
                  </a:lnTo>
                  <a:lnTo>
                    <a:pt x="1120139" y="422147"/>
                  </a:lnTo>
                  <a:lnTo>
                    <a:pt x="1117091" y="425195"/>
                  </a:lnTo>
                  <a:lnTo>
                    <a:pt x="1114043" y="426719"/>
                  </a:lnTo>
                  <a:lnTo>
                    <a:pt x="1112519" y="428243"/>
                  </a:lnTo>
                  <a:lnTo>
                    <a:pt x="1106423" y="431291"/>
                  </a:lnTo>
                  <a:lnTo>
                    <a:pt x="1101851" y="432815"/>
                  </a:lnTo>
                  <a:lnTo>
                    <a:pt x="1098803" y="434339"/>
                  </a:lnTo>
                  <a:lnTo>
                    <a:pt x="1093072" y="435772"/>
                  </a:lnTo>
                  <a:lnTo>
                    <a:pt x="1102614" y="438911"/>
                  </a:lnTo>
                  <a:lnTo>
                    <a:pt x="1106424" y="437388"/>
                  </a:lnTo>
                  <a:lnTo>
                    <a:pt x="1144524" y="402336"/>
                  </a:lnTo>
                  <a:lnTo>
                    <a:pt x="1147572" y="396240"/>
                  </a:lnTo>
                  <a:lnTo>
                    <a:pt x="1149095" y="392430"/>
                  </a:lnTo>
                  <a:close/>
                </a:path>
              </a:pathLst>
            </a:custGeom>
            <a:solidFill>
              <a:srgbClr val="000000"/>
            </a:solidFill>
          </p:spPr>
          <p:txBody>
            <a:bodyPr wrap="square" lIns="0" tIns="0" rIns="0" bIns="0" rtlCol="0"/>
            <a:lstStyle/>
            <a:p>
              <a:endParaRPr sz="1588"/>
            </a:p>
          </p:txBody>
        </p:sp>
        <p:sp>
          <p:nvSpPr>
            <p:cNvPr id="57" name="object 57"/>
            <p:cNvSpPr/>
            <p:nvPr/>
          </p:nvSpPr>
          <p:spPr>
            <a:xfrm>
              <a:off x="4485131" y="3864864"/>
              <a:ext cx="1144905" cy="434340"/>
            </a:xfrm>
            <a:custGeom>
              <a:avLst/>
              <a:gdLst/>
              <a:ahLst/>
              <a:cxnLst/>
              <a:rect l="l" t="t" r="r" b="b"/>
              <a:pathLst>
                <a:path w="1144904" h="434339">
                  <a:moveTo>
                    <a:pt x="1144523" y="361187"/>
                  </a:moveTo>
                  <a:lnTo>
                    <a:pt x="1144523" y="71627"/>
                  </a:lnTo>
                  <a:lnTo>
                    <a:pt x="1138666" y="43719"/>
                  </a:lnTo>
                  <a:lnTo>
                    <a:pt x="1122806" y="20954"/>
                  </a:lnTo>
                  <a:lnTo>
                    <a:pt x="1099518" y="5619"/>
                  </a:lnTo>
                  <a:lnTo>
                    <a:pt x="1071371" y="0"/>
                  </a:lnTo>
                  <a:lnTo>
                    <a:pt x="73151" y="0"/>
                  </a:lnTo>
                  <a:lnTo>
                    <a:pt x="45005" y="5619"/>
                  </a:lnTo>
                  <a:lnTo>
                    <a:pt x="21716" y="20954"/>
                  </a:lnTo>
                  <a:lnTo>
                    <a:pt x="5857" y="43719"/>
                  </a:lnTo>
                  <a:lnTo>
                    <a:pt x="0" y="71627"/>
                  </a:lnTo>
                  <a:lnTo>
                    <a:pt x="0" y="361187"/>
                  </a:lnTo>
                  <a:lnTo>
                    <a:pt x="5857" y="389334"/>
                  </a:lnTo>
                  <a:lnTo>
                    <a:pt x="21716" y="412622"/>
                  </a:lnTo>
                  <a:lnTo>
                    <a:pt x="45005" y="428482"/>
                  </a:lnTo>
                  <a:lnTo>
                    <a:pt x="73151" y="434339"/>
                  </a:lnTo>
                  <a:lnTo>
                    <a:pt x="1071371" y="434339"/>
                  </a:lnTo>
                  <a:lnTo>
                    <a:pt x="1099518" y="428482"/>
                  </a:lnTo>
                  <a:lnTo>
                    <a:pt x="1122806" y="412622"/>
                  </a:lnTo>
                  <a:lnTo>
                    <a:pt x="1138666" y="389334"/>
                  </a:lnTo>
                  <a:lnTo>
                    <a:pt x="1144523" y="361187"/>
                  </a:lnTo>
                  <a:close/>
                </a:path>
              </a:pathLst>
            </a:custGeom>
            <a:solidFill>
              <a:srgbClr val="FFFFCC"/>
            </a:solidFill>
          </p:spPr>
          <p:txBody>
            <a:bodyPr wrap="square" lIns="0" tIns="0" rIns="0" bIns="0" rtlCol="0"/>
            <a:lstStyle/>
            <a:p>
              <a:endParaRPr sz="1588"/>
            </a:p>
          </p:txBody>
        </p:sp>
        <p:sp>
          <p:nvSpPr>
            <p:cNvPr id="58" name="object 58"/>
            <p:cNvSpPr/>
            <p:nvPr/>
          </p:nvSpPr>
          <p:spPr>
            <a:xfrm>
              <a:off x="4480560" y="3860292"/>
              <a:ext cx="1153795" cy="443865"/>
            </a:xfrm>
            <a:custGeom>
              <a:avLst/>
              <a:gdLst/>
              <a:ahLst/>
              <a:cxnLst/>
              <a:rect l="l" t="t" r="r" b="b"/>
              <a:pathLst>
                <a:path w="1153795" h="443864">
                  <a:moveTo>
                    <a:pt x="1524" y="374904"/>
                  </a:moveTo>
                  <a:lnTo>
                    <a:pt x="1524" y="68580"/>
                  </a:lnTo>
                  <a:lnTo>
                    <a:pt x="0" y="76200"/>
                  </a:lnTo>
                  <a:lnTo>
                    <a:pt x="0" y="365760"/>
                  </a:lnTo>
                  <a:lnTo>
                    <a:pt x="1524" y="374904"/>
                  </a:lnTo>
                  <a:close/>
                </a:path>
                <a:path w="1153795" h="443864">
                  <a:moveTo>
                    <a:pt x="1153668" y="373380"/>
                  </a:moveTo>
                  <a:lnTo>
                    <a:pt x="1153668" y="76200"/>
                  </a:lnTo>
                  <a:lnTo>
                    <a:pt x="1152144" y="68580"/>
                  </a:lnTo>
                  <a:lnTo>
                    <a:pt x="1152144" y="60960"/>
                  </a:lnTo>
                  <a:lnTo>
                    <a:pt x="1149096" y="53340"/>
                  </a:lnTo>
                  <a:lnTo>
                    <a:pt x="1147572" y="45720"/>
                  </a:lnTo>
                  <a:lnTo>
                    <a:pt x="1144524" y="39624"/>
                  </a:lnTo>
                  <a:lnTo>
                    <a:pt x="1139952" y="33528"/>
                  </a:lnTo>
                  <a:lnTo>
                    <a:pt x="1130808" y="22860"/>
                  </a:lnTo>
                  <a:lnTo>
                    <a:pt x="1130808" y="21336"/>
                  </a:lnTo>
                  <a:lnTo>
                    <a:pt x="1120140" y="12192"/>
                  </a:lnTo>
                  <a:lnTo>
                    <a:pt x="1118616" y="12192"/>
                  </a:lnTo>
                  <a:lnTo>
                    <a:pt x="1106424" y="6096"/>
                  </a:lnTo>
                  <a:lnTo>
                    <a:pt x="1098804" y="3048"/>
                  </a:lnTo>
                  <a:lnTo>
                    <a:pt x="1083564" y="0"/>
                  </a:lnTo>
                  <a:lnTo>
                    <a:pt x="70104" y="0"/>
                  </a:lnTo>
                  <a:lnTo>
                    <a:pt x="54864" y="3048"/>
                  </a:lnTo>
                  <a:lnTo>
                    <a:pt x="47244" y="6096"/>
                  </a:lnTo>
                  <a:lnTo>
                    <a:pt x="35052" y="12192"/>
                  </a:lnTo>
                  <a:lnTo>
                    <a:pt x="33528" y="12192"/>
                  </a:lnTo>
                  <a:lnTo>
                    <a:pt x="22860" y="21336"/>
                  </a:lnTo>
                  <a:lnTo>
                    <a:pt x="22860" y="22860"/>
                  </a:lnTo>
                  <a:lnTo>
                    <a:pt x="13716" y="33528"/>
                  </a:lnTo>
                  <a:lnTo>
                    <a:pt x="9144" y="39624"/>
                  </a:lnTo>
                  <a:lnTo>
                    <a:pt x="6096" y="47244"/>
                  </a:lnTo>
                  <a:lnTo>
                    <a:pt x="4572" y="53340"/>
                  </a:lnTo>
                  <a:lnTo>
                    <a:pt x="1524" y="60960"/>
                  </a:lnTo>
                  <a:lnTo>
                    <a:pt x="1524" y="382524"/>
                  </a:lnTo>
                  <a:lnTo>
                    <a:pt x="4572" y="388620"/>
                  </a:lnTo>
                  <a:lnTo>
                    <a:pt x="6096" y="396240"/>
                  </a:lnTo>
                  <a:lnTo>
                    <a:pt x="9144" y="402336"/>
                  </a:lnTo>
                  <a:lnTo>
                    <a:pt x="10668" y="404368"/>
                  </a:lnTo>
                  <a:lnTo>
                    <a:pt x="10668" y="62484"/>
                  </a:lnTo>
                  <a:lnTo>
                    <a:pt x="13716" y="56388"/>
                  </a:lnTo>
                  <a:lnTo>
                    <a:pt x="15240" y="50292"/>
                  </a:lnTo>
                  <a:lnTo>
                    <a:pt x="21336" y="38100"/>
                  </a:lnTo>
                  <a:lnTo>
                    <a:pt x="21336" y="39624"/>
                  </a:lnTo>
                  <a:lnTo>
                    <a:pt x="28956" y="30734"/>
                  </a:lnTo>
                  <a:lnTo>
                    <a:pt x="28956" y="28956"/>
                  </a:lnTo>
                  <a:lnTo>
                    <a:pt x="39624" y="19812"/>
                  </a:lnTo>
                  <a:lnTo>
                    <a:pt x="39624" y="21336"/>
                  </a:lnTo>
                  <a:lnTo>
                    <a:pt x="45720" y="16764"/>
                  </a:lnTo>
                  <a:lnTo>
                    <a:pt x="51816" y="13716"/>
                  </a:lnTo>
                  <a:lnTo>
                    <a:pt x="70104" y="9144"/>
                  </a:lnTo>
                  <a:lnTo>
                    <a:pt x="1083564" y="9144"/>
                  </a:lnTo>
                  <a:lnTo>
                    <a:pt x="1095756" y="12192"/>
                  </a:lnTo>
                  <a:lnTo>
                    <a:pt x="1103376" y="13716"/>
                  </a:lnTo>
                  <a:lnTo>
                    <a:pt x="1107948" y="16764"/>
                  </a:lnTo>
                  <a:lnTo>
                    <a:pt x="1114044" y="21336"/>
                  </a:lnTo>
                  <a:lnTo>
                    <a:pt x="1114044" y="19812"/>
                  </a:lnTo>
                  <a:lnTo>
                    <a:pt x="1124712" y="28956"/>
                  </a:lnTo>
                  <a:lnTo>
                    <a:pt x="1124712" y="30734"/>
                  </a:lnTo>
                  <a:lnTo>
                    <a:pt x="1132332" y="39624"/>
                  </a:lnTo>
                  <a:lnTo>
                    <a:pt x="1132332" y="38100"/>
                  </a:lnTo>
                  <a:lnTo>
                    <a:pt x="1141476" y="56388"/>
                  </a:lnTo>
                  <a:lnTo>
                    <a:pt x="1143000" y="62484"/>
                  </a:lnTo>
                  <a:lnTo>
                    <a:pt x="1143000" y="70104"/>
                  </a:lnTo>
                  <a:lnTo>
                    <a:pt x="1144524" y="76200"/>
                  </a:lnTo>
                  <a:lnTo>
                    <a:pt x="1144524" y="402336"/>
                  </a:lnTo>
                  <a:lnTo>
                    <a:pt x="1147572" y="396240"/>
                  </a:lnTo>
                  <a:lnTo>
                    <a:pt x="1150620" y="388620"/>
                  </a:lnTo>
                  <a:lnTo>
                    <a:pt x="1153668" y="373380"/>
                  </a:lnTo>
                  <a:close/>
                </a:path>
                <a:path w="1153795" h="443864">
                  <a:moveTo>
                    <a:pt x="29776" y="413707"/>
                  </a:moveTo>
                  <a:lnTo>
                    <a:pt x="21336" y="403860"/>
                  </a:lnTo>
                  <a:lnTo>
                    <a:pt x="12192" y="385572"/>
                  </a:lnTo>
                  <a:lnTo>
                    <a:pt x="10668" y="379476"/>
                  </a:lnTo>
                  <a:lnTo>
                    <a:pt x="10668" y="404368"/>
                  </a:lnTo>
                  <a:lnTo>
                    <a:pt x="13716" y="408432"/>
                  </a:lnTo>
                  <a:lnTo>
                    <a:pt x="13716" y="409956"/>
                  </a:lnTo>
                  <a:lnTo>
                    <a:pt x="22860" y="420624"/>
                  </a:lnTo>
                  <a:lnTo>
                    <a:pt x="28956" y="425849"/>
                  </a:lnTo>
                  <a:lnTo>
                    <a:pt x="28956" y="413004"/>
                  </a:lnTo>
                  <a:lnTo>
                    <a:pt x="29776" y="413707"/>
                  </a:lnTo>
                  <a:close/>
                </a:path>
                <a:path w="1153795" h="443864">
                  <a:moveTo>
                    <a:pt x="30480" y="28956"/>
                  </a:moveTo>
                  <a:lnTo>
                    <a:pt x="28956" y="28956"/>
                  </a:lnTo>
                  <a:lnTo>
                    <a:pt x="28956" y="30734"/>
                  </a:lnTo>
                  <a:lnTo>
                    <a:pt x="30480" y="28956"/>
                  </a:lnTo>
                  <a:close/>
                </a:path>
                <a:path w="1153795" h="443864">
                  <a:moveTo>
                    <a:pt x="30480" y="414528"/>
                  </a:moveTo>
                  <a:lnTo>
                    <a:pt x="29776" y="413707"/>
                  </a:lnTo>
                  <a:lnTo>
                    <a:pt x="28956" y="413004"/>
                  </a:lnTo>
                  <a:lnTo>
                    <a:pt x="30480" y="414528"/>
                  </a:lnTo>
                  <a:close/>
                </a:path>
                <a:path w="1153795" h="443864">
                  <a:moveTo>
                    <a:pt x="30480" y="427155"/>
                  </a:moveTo>
                  <a:lnTo>
                    <a:pt x="30480" y="414528"/>
                  </a:lnTo>
                  <a:lnTo>
                    <a:pt x="28956" y="413004"/>
                  </a:lnTo>
                  <a:lnTo>
                    <a:pt x="28956" y="425849"/>
                  </a:lnTo>
                  <a:lnTo>
                    <a:pt x="30480" y="427155"/>
                  </a:lnTo>
                  <a:close/>
                </a:path>
                <a:path w="1153795" h="443864">
                  <a:moveTo>
                    <a:pt x="1123891" y="413707"/>
                  </a:moveTo>
                  <a:lnTo>
                    <a:pt x="1114044" y="422148"/>
                  </a:lnTo>
                  <a:lnTo>
                    <a:pt x="1095756" y="431292"/>
                  </a:lnTo>
                  <a:lnTo>
                    <a:pt x="1089660" y="432816"/>
                  </a:lnTo>
                  <a:lnTo>
                    <a:pt x="1083564" y="432816"/>
                  </a:lnTo>
                  <a:lnTo>
                    <a:pt x="1075944" y="434340"/>
                  </a:lnTo>
                  <a:lnTo>
                    <a:pt x="77724" y="434340"/>
                  </a:lnTo>
                  <a:lnTo>
                    <a:pt x="70104" y="432816"/>
                  </a:lnTo>
                  <a:lnTo>
                    <a:pt x="64008" y="432816"/>
                  </a:lnTo>
                  <a:lnTo>
                    <a:pt x="57912" y="431292"/>
                  </a:lnTo>
                  <a:lnTo>
                    <a:pt x="50292" y="428244"/>
                  </a:lnTo>
                  <a:lnTo>
                    <a:pt x="45720" y="425196"/>
                  </a:lnTo>
                  <a:lnTo>
                    <a:pt x="39624" y="422148"/>
                  </a:lnTo>
                  <a:lnTo>
                    <a:pt x="29776" y="413707"/>
                  </a:lnTo>
                  <a:lnTo>
                    <a:pt x="30480" y="414528"/>
                  </a:lnTo>
                  <a:lnTo>
                    <a:pt x="30480" y="427155"/>
                  </a:lnTo>
                  <a:lnTo>
                    <a:pt x="33528" y="429768"/>
                  </a:lnTo>
                  <a:lnTo>
                    <a:pt x="35052" y="429768"/>
                  </a:lnTo>
                  <a:lnTo>
                    <a:pt x="41148" y="434340"/>
                  </a:lnTo>
                  <a:lnTo>
                    <a:pt x="47244" y="437388"/>
                  </a:lnTo>
                  <a:lnTo>
                    <a:pt x="54864" y="440436"/>
                  </a:lnTo>
                  <a:lnTo>
                    <a:pt x="70104" y="443484"/>
                  </a:lnTo>
                  <a:lnTo>
                    <a:pt x="1083564" y="443484"/>
                  </a:lnTo>
                  <a:lnTo>
                    <a:pt x="1120140" y="429768"/>
                  </a:lnTo>
                  <a:lnTo>
                    <a:pt x="1123188" y="427155"/>
                  </a:lnTo>
                  <a:lnTo>
                    <a:pt x="1123188" y="414528"/>
                  </a:lnTo>
                  <a:lnTo>
                    <a:pt x="1123891" y="413707"/>
                  </a:lnTo>
                  <a:close/>
                </a:path>
                <a:path w="1153795" h="443864">
                  <a:moveTo>
                    <a:pt x="1124712" y="30734"/>
                  </a:moveTo>
                  <a:lnTo>
                    <a:pt x="1124712" y="28956"/>
                  </a:lnTo>
                  <a:lnTo>
                    <a:pt x="1123188" y="28956"/>
                  </a:lnTo>
                  <a:lnTo>
                    <a:pt x="1124712" y="30734"/>
                  </a:lnTo>
                  <a:close/>
                </a:path>
                <a:path w="1153795" h="443864">
                  <a:moveTo>
                    <a:pt x="1124712" y="413004"/>
                  </a:moveTo>
                  <a:lnTo>
                    <a:pt x="1123891" y="413707"/>
                  </a:lnTo>
                  <a:lnTo>
                    <a:pt x="1123188" y="414528"/>
                  </a:lnTo>
                  <a:lnTo>
                    <a:pt x="1124712" y="413004"/>
                  </a:lnTo>
                  <a:close/>
                </a:path>
                <a:path w="1153795" h="443864">
                  <a:moveTo>
                    <a:pt x="1124712" y="425849"/>
                  </a:moveTo>
                  <a:lnTo>
                    <a:pt x="1124712" y="413004"/>
                  </a:lnTo>
                  <a:lnTo>
                    <a:pt x="1123188" y="414528"/>
                  </a:lnTo>
                  <a:lnTo>
                    <a:pt x="1123188" y="427155"/>
                  </a:lnTo>
                  <a:lnTo>
                    <a:pt x="1124712" y="425849"/>
                  </a:lnTo>
                  <a:close/>
                </a:path>
                <a:path w="1153795" h="443864">
                  <a:moveTo>
                    <a:pt x="1144524" y="402336"/>
                  </a:moveTo>
                  <a:lnTo>
                    <a:pt x="1144524" y="365760"/>
                  </a:lnTo>
                  <a:lnTo>
                    <a:pt x="1143000" y="373380"/>
                  </a:lnTo>
                  <a:lnTo>
                    <a:pt x="1143000" y="379476"/>
                  </a:lnTo>
                  <a:lnTo>
                    <a:pt x="1141476" y="387096"/>
                  </a:lnTo>
                  <a:lnTo>
                    <a:pt x="1138428" y="393192"/>
                  </a:lnTo>
                  <a:lnTo>
                    <a:pt x="1135380" y="397764"/>
                  </a:lnTo>
                  <a:lnTo>
                    <a:pt x="1132332" y="403860"/>
                  </a:lnTo>
                  <a:lnTo>
                    <a:pt x="1123891" y="413707"/>
                  </a:lnTo>
                  <a:lnTo>
                    <a:pt x="1124712" y="413004"/>
                  </a:lnTo>
                  <a:lnTo>
                    <a:pt x="1124712" y="425849"/>
                  </a:lnTo>
                  <a:lnTo>
                    <a:pt x="1130808" y="420624"/>
                  </a:lnTo>
                  <a:lnTo>
                    <a:pt x="1144524" y="402336"/>
                  </a:lnTo>
                  <a:close/>
                </a:path>
              </a:pathLst>
            </a:custGeom>
            <a:solidFill>
              <a:srgbClr val="000000"/>
            </a:solidFill>
          </p:spPr>
          <p:txBody>
            <a:bodyPr wrap="square" lIns="0" tIns="0" rIns="0" bIns="0" rtlCol="0"/>
            <a:lstStyle/>
            <a:p>
              <a:endParaRPr sz="1588"/>
            </a:p>
          </p:txBody>
        </p:sp>
      </p:grpSp>
      <p:sp>
        <p:nvSpPr>
          <p:cNvPr id="59" name="object 59"/>
          <p:cNvSpPr txBox="1"/>
          <p:nvPr/>
        </p:nvSpPr>
        <p:spPr>
          <a:xfrm>
            <a:off x="5840505" y="3420482"/>
            <a:ext cx="569819" cy="337302"/>
          </a:xfrm>
          <a:prstGeom prst="rect">
            <a:avLst/>
          </a:prstGeom>
        </p:spPr>
        <p:txBody>
          <a:bodyPr vert="horz" wrap="square" lIns="0" tIns="11206" rIns="0" bIns="0" rtlCol="0">
            <a:spAutoFit/>
          </a:bodyPr>
          <a:lstStyle/>
          <a:p>
            <a:pPr marL="24094" marR="4483" indent="-24654">
              <a:spcBef>
                <a:spcPts val="88"/>
              </a:spcBef>
            </a:pPr>
            <a:r>
              <a:rPr sz="1059" b="1" spc="-4" dirty="0">
                <a:latin typeface="Carlito"/>
                <a:cs typeface="Carlito"/>
              </a:rPr>
              <a:t>P</a:t>
            </a:r>
            <a:r>
              <a:rPr sz="1059" b="1" spc="-9" dirty="0">
                <a:latin typeface="Carlito"/>
                <a:cs typeface="Carlito"/>
              </a:rPr>
              <a:t>r</a:t>
            </a:r>
            <a:r>
              <a:rPr sz="1059" b="1" spc="-4" dirty="0">
                <a:latin typeface="Carlito"/>
                <a:cs typeface="Carlito"/>
              </a:rPr>
              <a:t>e</a:t>
            </a:r>
            <a:r>
              <a:rPr sz="1059" b="1" dirty="0">
                <a:latin typeface="Carlito"/>
                <a:cs typeface="Carlito"/>
              </a:rPr>
              <a:t>d</a:t>
            </a:r>
            <a:r>
              <a:rPr sz="1059" b="1" spc="4" dirty="0">
                <a:latin typeface="Carlito"/>
                <a:cs typeface="Carlito"/>
              </a:rPr>
              <a:t>i</a:t>
            </a:r>
            <a:r>
              <a:rPr sz="1059" b="1" dirty="0">
                <a:latin typeface="Carlito"/>
                <a:cs typeface="Carlito"/>
              </a:rPr>
              <a:t>ct</a:t>
            </a:r>
            <a:r>
              <a:rPr sz="1059" b="1" spc="4" dirty="0">
                <a:latin typeface="Carlito"/>
                <a:cs typeface="Carlito"/>
              </a:rPr>
              <a:t>i</a:t>
            </a:r>
            <a:r>
              <a:rPr sz="1059" b="1" spc="-18" dirty="0">
                <a:latin typeface="Carlito"/>
                <a:cs typeface="Carlito"/>
              </a:rPr>
              <a:t>v</a:t>
            </a:r>
            <a:r>
              <a:rPr sz="1059" b="1" dirty="0">
                <a:latin typeface="Carlito"/>
                <a:cs typeface="Carlito"/>
              </a:rPr>
              <a:t>e  Analytics</a:t>
            </a:r>
            <a:endParaRPr sz="1059">
              <a:latin typeface="Carlito"/>
              <a:cs typeface="Carlito"/>
            </a:endParaRPr>
          </a:p>
        </p:txBody>
      </p:sp>
      <p:grpSp>
        <p:nvGrpSpPr>
          <p:cNvPr id="60" name="object 60"/>
          <p:cNvGrpSpPr/>
          <p:nvPr/>
        </p:nvGrpSpPr>
        <p:grpSpPr>
          <a:xfrm>
            <a:off x="4509247" y="3406140"/>
            <a:ext cx="1044949" cy="391646"/>
            <a:chOff x="3230880" y="3860292"/>
            <a:chExt cx="1184275" cy="443865"/>
          </a:xfrm>
        </p:grpSpPr>
        <p:sp>
          <p:nvSpPr>
            <p:cNvPr id="61" name="object 61"/>
            <p:cNvSpPr/>
            <p:nvPr/>
          </p:nvSpPr>
          <p:spPr>
            <a:xfrm>
              <a:off x="3295321" y="3905614"/>
              <a:ext cx="1115695" cy="393700"/>
            </a:xfrm>
            <a:custGeom>
              <a:avLst/>
              <a:gdLst/>
              <a:ahLst/>
              <a:cxnLst/>
              <a:rect l="l" t="t" r="r" b="b"/>
              <a:pathLst>
                <a:path w="1115695" h="393700">
                  <a:moveTo>
                    <a:pt x="1043561" y="393578"/>
                  </a:moveTo>
                  <a:lnTo>
                    <a:pt x="0" y="391121"/>
                  </a:lnTo>
                  <a:lnTo>
                    <a:pt x="5662" y="392065"/>
                  </a:lnTo>
                  <a:lnTo>
                    <a:pt x="1043561" y="393578"/>
                  </a:lnTo>
                  <a:close/>
                </a:path>
                <a:path w="1115695" h="393700">
                  <a:moveTo>
                    <a:pt x="1107782" y="397"/>
                  </a:moveTo>
                  <a:lnTo>
                    <a:pt x="1107514" y="0"/>
                  </a:lnTo>
                  <a:lnTo>
                    <a:pt x="1107514" y="397"/>
                  </a:lnTo>
                  <a:lnTo>
                    <a:pt x="1107782" y="397"/>
                  </a:lnTo>
                  <a:close/>
                </a:path>
                <a:path w="1115695" h="393700">
                  <a:moveTo>
                    <a:pt x="1109610" y="3445"/>
                  </a:moveTo>
                  <a:lnTo>
                    <a:pt x="1109515" y="2969"/>
                  </a:lnTo>
                  <a:lnTo>
                    <a:pt x="1109038" y="2262"/>
                  </a:lnTo>
                  <a:lnTo>
                    <a:pt x="1109038" y="3445"/>
                  </a:lnTo>
                  <a:lnTo>
                    <a:pt x="1109610" y="3445"/>
                  </a:lnTo>
                  <a:close/>
                </a:path>
                <a:path w="1115695" h="393700">
                  <a:moveTo>
                    <a:pt x="1115134" y="320437"/>
                  </a:moveTo>
                  <a:lnTo>
                    <a:pt x="1115134" y="30877"/>
                  </a:lnTo>
                  <a:lnTo>
                    <a:pt x="1115077" y="30591"/>
                  </a:lnTo>
                  <a:lnTo>
                    <a:pt x="1113640" y="327921"/>
                  </a:lnTo>
                  <a:lnTo>
                    <a:pt x="1115134" y="320437"/>
                  </a:lnTo>
                  <a:close/>
                </a:path>
                <a:path w="1115695" h="393700">
                  <a:moveTo>
                    <a:pt x="1109823" y="347037"/>
                  </a:moveTo>
                  <a:lnTo>
                    <a:pt x="1109096" y="349220"/>
                  </a:lnTo>
                  <a:lnTo>
                    <a:pt x="1109515" y="348584"/>
                  </a:lnTo>
                  <a:lnTo>
                    <a:pt x="1109823" y="347037"/>
                  </a:lnTo>
                  <a:close/>
                </a:path>
                <a:path w="1115695" h="393700">
                  <a:moveTo>
                    <a:pt x="1097119" y="367408"/>
                  </a:moveTo>
                  <a:lnTo>
                    <a:pt x="1096846" y="367681"/>
                  </a:lnTo>
                  <a:lnTo>
                    <a:pt x="1096552" y="368269"/>
                  </a:lnTo>
                  <a:lnTo>
                    <a:pt x="1097119" y="367408"/>
                  </a:lnTo>
                  <a:close/>
                </a:path>
                <a:path w="1115695" h="393700">
                  <a:moveTo>
                    <a:pt x="1093213" y="372546"/>
                  </a:moveTo>
                  <a:lnTo>
                    <a:pt x="1090750" y="373777"/>
                  </a:lnTo>
                  <a:lnTo>
                    <a:pt x="1089153" y="375374"/>
                  </a:lnTo>
                  <a:lnTo>
                    <a:pt x="1093213" y="372546"/>
                  </a:lnTo>
                  <a:close/>
                </a:path>
                <a:path w="1115695" h="393700">
                  <a:moveTo>
                    <a:pt x="1077714" y="383343"/>
                  </a:moveTo>
                  <a:lnTo>
                    <a:pt x="1069414" y="387493"/>
                  </a:lnTo>
                  <a:lnTo>
                    <a:pt x="1064080" y="389271"/>
                  </a:lnTo>
                  <a:lnTo>
                    <a:pt x="1071415" y="387732"/>
                  </a:lnTo>
                  <a:lnTo>
                    <a:pt x="1077714" y="383343"/>
                  </a:lnTo>
                  <a:close/>
                </a:path>
              </a:pathLst>
            </a:custGeom>
            <a:solidFill>
              <a:srgbClr val="FFFFCC"/>
            </a:solidFill>
          </p:spPr>
          <p:txBody>
            <a:bodyPr wrap="square" lIns="0" tIns="0" rIns="0" bIns="0" rtlCol="0"/>
            <a:lstStyle/>
            <a:p>
              <a:endParaRPr sz="1588"/>
            </a:p>
          </p:txBody>
        </p:sp>
        <p:sp>
          <p:nvSpPr>
            <p:cNvPr id="62" name="object 62"/>
            <p:cNvSpPr/>
            <p:nvPr/>
          </p:nvSpPr>
          <p:spPr>
            <a:xfrm>
              <a:off x="3230880" y="3860292"/>
              <a:ext cx="1184275" cy="439420"/>
            </a:xfrm>
            <a:custGeom>
              <a:avLst/>
              <a:gdLst/>
              <a:ahLst/>
              <a:cxnLst/>
              <a:rect l="l" t="t" r="r" b="b"/>
              <a:pathLst>
                <a:path w="1184275" h="439420">
                  <a:moveTo>
                    <a:pt x="1133855" y="4571"/>
                  </a:moveTo>
                  <a:lnTo>
                    <a:pt x="1130808" y="3048"/>
                  </a:lnTo>
                  <a:lnTo>
                    <a:pt x="1115568" y="0"/>
                  </a:lnTo>
                  <a:lnTo>
                    <a:pt x="68580" y="0"/>
                  </a:lnTo>
                  <a:lnTo>
                    <a:pt x="53340" y="3048"/>
                  </a:lnTo>
                  <a:lnTo>
                    <a:pt x="47244" y="6096"/>
                  </a:lnTo>
                  <a:lnTo>
                    <a:pt x="39623" y="9144"/>
                  </a:lnTo>
                  <a:lnTo>
                    <a:pt x="33528" y="12192"/>
                  </a:lnTo>
                  <a:lnTo>
                    <a:pt x="22860" y="21336"/>
                  </a:lnTo>
                  <a:lnTo>
                    <a:pt x="22859" y="22860"/>
                  </a:lnTo>
                  <a:lnTo>
                    <a:pt x="13716" y="33528"/>
                  </a:lnTo>
                  <a:lnTo>
                    <a:pt x="12191" y="33528"/>
                  </a:lnTo>
                  <a:lnTo>
                    <a:pt x="9143" y="39624"/>
                  </a:lnTo>
                  <a:lnTo>
                    <a:pt x="6095" y="47244"/>
                  </a:lnTo>
                  <a:lnTo>
                    <a:pt x="3048" y="53340"/>
                  </a:lnTo>
                  <a:lnTo>
                    <a:pt x="0" y="68580"/>
                  </a:lnTo>
                  <a:lnTo>
                    <a:pt x="0" y="76200"/>
                  </a:lnTo>
                  <a:lnTo>
                    <a:pt x="4571" y="77661"/>
                  </a:lnTo>
                  <a:lnTo>
                    <a:pt x="4571" y="67055"/>
                  </a:lnTo>
                  <a:lnTo>
                    <a:pt x="6096" y="59434"/>
                  </a:lnTo>
                  <a:lnTo>
                    <a:pt x="7619" y="53339"/>
                  </a:lnTo>
                  <a:lnTo>
                    <a:pt x="9144" y="48767"/>
                  </a:lnTo>
                  <a:lnTo>
                    <a:pt x="13716" y="39623"/>
                  </a:lnTo>
                  <a:lnTo>
                    <a:pt x="15239" y="38099"/>
                  </a:lnTo>
                  <a:lnTo>
                    <a:pt x="16763" y="35051"/>
                  </a:lnTo>
                  <a:lnTo>
                    <a:pt x="21335" y="30479"/>
                  </a:lnTo>
                  <a:lnTo>
                    <a:pt x="22860" y="27431"/>
                  </a:lnTo>
                  <a:lnTo>
                    <a:pt x="27431" y="22859"/>
                  </a:lnTo>
                  <a:lnTo>
                    <a:pt x="30479" y="21335"/>
                  </a:lnTo>
                  <a:lnTo>
                    <a:pt x="35051" y="16763"/>
                  </a:lnTo>
                  <a:lnTo>
                    <a:pt x="38099" y="15239"/>
                  </a:lnTo>
                  <a:lnTo>
                    <a:pt x="39624" y="13715"/>
                  </a:lnTo>
                  <a:lnTo>
                    <a:pt x="48767" y="9143"/>
                  </a:lnTo>
                  <a:lnTo>
                    <a:pt x="57911" y="6095"/>
                  </a:lnTo>
                  <a:lnTo>
                    <a:pt x="64007" y="4571"/>
                  </a:lnTo>
                  <a:lnTo>
                    <a:pt x="1133855" y="4571"/>
                  </a:lnTo>
                  <a:close/>
                </a:path>
                <a:path w="1184275" h="439420">
                  <a:moveTo>
                    <a:pt x="1124894" y="435802"/>
                  </a:moveTo>
                  <a:lnTo>
                    <a:pt x="4571" y="77661"/>
                  </a:lnTo>
                  <a:lnTo>
                    <a:pt x="4571" y="376427"/>
                  </a:lnTo>
                  <a:lnTo>
                    <a:pt x="6095" y="376427"/>
                  </a:lnTo>
                  <a:lnTo>
                    <a:pt x="6095" y="384047"/>
                  </a:lnTo>
                  <a:lnTo>
                    <a:pt x="7619" y="384047"/>
                  </a:lnTo>
                  <a:lnTo>
                    <a:pt x="7619" y="388619"/>
                  </a:lnTo>
                  <a:lnTo>
                    <a:pt x="9143" y="388619"/>
                  </a:lnTo>
                  <a:lnTo>
                    <a:pt x="9143" y="393191"/>
                  </a:lnTo>
                  <a:lnTo>
                    <a:pt x="10667" y="393191"/>
                  </a:lnTo>
                  <a:lnTo>
                    <a:pt x="10667" y="396239"/>
                  </a:lnTo>
                  <a:lnTo>
                    <a:pt x="12191" y="396239"/>
                  </a:lnTo>
                  <a:lnTo>
                    <a:pt x="12191" y="399287"/>
                  </a:lnTo>
                  <a:lnTo>
                    <a:pt x="13715" y="399287"/>
                  </a:lnTo>
                  <a:lnTo>
                    <a:pt x="13715" y="402335"/>
                  </a:lnTo>
                  <a:lnTo>
                    <a:pt x="15239" y="402335"/>
                  </a:lnTo>
                  <a:lnTo>
                    <a:pt x="15239" y="405383"/>
                  </a:lnTo>
                  <a:lnTo>
                    <a:pt x="16763" y="405383"/>
                  </a:lnTo>
                  <a:lnTo>
                    <a:pt x="19811" y="408431"/>
                  </a:lnTo>
                  <a:lnTo>
                    <a:pt x="19811" y="411479"/>
                  </a:lnTo>
                  <a:lnTo>
                    <a:pt x="21335" y="411479"/>
                  </a:lnTo>
                  <a:lnTo>
                    <a:pt x="32003" y="422147"/>
                  </a:lnTo>
                  <a:lnTo>
                    <a:pt x="35051" y="423671"/>
                  </a:lnTo>
                  <a:lnTo>
                    <a:pt x="38099" y="426719"/>
                  </a:lnTo>
                  <a:lnTo>
                    <a:pt x="1115567" y="438911"/>
                  </a:lnTo>
                  <a:lnTo>
                    <a:pt x="1115568" y="437387"/>
                  </a:lnTo>
                  <a:lnTo>
                    <a:pt x="1124711" y="435863"/>
                  </a:lnTo>
                  <a:lnTo>
                    <a:pt x="1124894" y="435802"/>
                  </a:lnTo>
                  <a:close/>
                </a:path>
                <a:path w="1184275" h="439420">
                  <a:moveTo>
                    <a:pt x="1184148" y="373380"/>
                  </a:moveTo>
                  <a:lnTo>
                    <a:pt x="1184148" y="68580"/>
                  </a:lnTo>
                  <a:lnTo>
                    <a:pt x="1181100" y="53340"/>
                  </a:lnTo>
                  <a:lnTo>
                    <a:pt x="1178051" y="45719"/>
                  </a:lnTo>
                  <a:lnTo>
                    <a:pt x="1171955" y="33527"/>
                  </a:lnTo>
                  <a:lnTo>
                    <a:pt x="1162812" y="22860"/>
                  </a:lnTo>
                  <a:lnTo>
                    <a:pt x="1162812" y="21336"/>
                  </a:lnTo>
                  <a:lnTo>
                    <a:pt x="1161287" y="21335"/>
                  </a:lnTo>
                  <a:lnTo>
                    <a:pt x="1150619" y="12191"/>
                  </a:lnTo>
                  <a:lnTo>
                    <a:pt x="1144524" y="9144"/>
                  </a:lnTo>
                  <a:lnTo>
                    <a:pt x="1136904" y="6096"/>
                  </a:lnTo>
                  <a:lnTo>
                    <a:pt x="1133855" y="4571"/>
                  </a:lnTo>
                  <a:lnTo>
                    <a:pt x="1120139" y="4571"/>
                  </a:lnTo>
                  <a:lnTo>
                    <a:pt x="1132331" y="7619"/>
                  </a:lnTo>
                  <a:lnTo>
                    <a:pt x="1147571" y="15239"/>
                  </a:lnTo>
                  <a:lnTo>
                    <a:pt x="1150620" y="18287"/>
                  </a:lnTo>
                  <a:lnTo>
                    <a:pt x="1153667" y="19811"/>
                  </a:lnTo>
                  <a:lnTo>
                    <a:pt x="1164335" y="30479"/>
                  </a:lnTo>
                  <a:lnTo>
                    <a:pt x="1164335" y="33527"/>
                  </a:lnTo>
                  <a:lnTo>
                    <a:pt x="1165859" y="33527"/>
                  </a:lnTo>
                  <a:lnTo>
                    <a:pt x="1168907" y="36575"/>
                  </a:lnTo>
                  <a:lnTo>
                    <a:pt x="1168907" y="39623"/>
                  </a:lnTo>
                  <a:lnTo>
                    <a:pt x="1170431" y="39623"/>
                  </a:lnTo>
                  <a:lnTo>
                    <a:pt x="1170431" y="42671"/>
                  </a:lnTo>
                  <a:lnTo>
                    <a:pt x="1171955" y="42671"/>
                  </a:lnTo>
                  <a:lnTo>
                    <a:pt x="1171955" y="45719"/>
                  </a:lnTo>
                  <a:lnTo>
                    <a:pt x="1173479" y="45719"/>
                  </a:lnTo>
                  <a:lnTo>
                    <a:pt x="1173479" y="48767"/>
                  </a:lnTo>
                  <a:lnTo>
                    <a:pt x="1175003" y="48767"/>
                  </a:lnTo>
                  <a:lnTo>
                    <a:pt x="1175003" y="51815"/>
                  </a:lnTo>
                  <a:lnTo>
                    <a:pt x="1176527" y="51815"/>
                  </a:lnTo>
                  <a:lnTo>
                    <a:pt x="1176527" y="56387"/>
                  </a:lnTo>
                  <a:lnTo>
                    <a:pt x="1178051" y="56387"/>
                  </a:lnTo>
                  <a:lnTo>
                    <a:pt x="1178051" y="64007"/>
                  </a:lnTo>
                  <a:lnTo>
                    <a:pt x="1179575" y="64007"/>
                  </a:lnTo>
                  <a:lnTo>
                    <a:pt x="1179575" y="392430"/>
                  </a:lnTo>
                  <a:lnTo>
                    <a:pt x="1181100" y="388620"/>
                  </a:lnTo>
                  <a:lnTo>
                    <a:pt x="1184148" y="373380"/>
                  </a:lnTo>
                  <a:close/>
                </a:path>
                <a:path w="1184275" h="439420">
                  <a:moveTo>
                    <a:pt x="1179575" y="392430"/>
                  </a:moveTo>
                  <a:lnTo>
                    <a:pt x="1179575" y="64007"/>
                  </a:lnTo>
                  <a:lnTo>
                    <a:pt x="1178051" y="379475"/>
                  </a:lnTo>
                  <a:lnTo>
                    <a:pt x="1176527" y="385571"/>
                  </a:lnTo>
                  <a:lnTo>
                    <a:pt x="1173479" y="394715"/>
                  </a:lnTo>
                  <a:lnTo>
                    <a:pt x="1168907" y="403859"/>
                  </a:lnTo>
                  <a:lnTo>
                    <a:pt x="1167383" y="405383"/>
                  </a:lnTo>
                  <a:lnTo>
                    <a:pt x="1165859" y="408431"/>
                  </a:lnTo>
                  <a:lnTo>
                    <a:pt x="1161287" y="413003"/>
                  </a:lnTo>
                  <a:lnTo>
                    <a:pt x="1159763" y="416051"/>
                  </a:lnTo>
                  <a:lnTo>
                    <a:pt x="1158239" y="417575"/>
                  </a:lnTo>
                  <a:lnTo>
                    <a:pt x="1155191" y="419099"/>
                  </a:lnTo>
                  <a:lnTo>
                    <a:pt x="1149095" y="425195"/>
                  </a:lnTo>
                  <a:lnTo>
                    <a:pt x="1133855" y="432815"/>
                  </a:lnTo>
                  <a:lnTo>
                    <a:pt x="1124894" y="435802"/>
                  </a:lnTo>
                  <a:lnTo>
                    <a:pt x="1134618" y="438911"/>
                  </a:lnTo>
                  <a:lnTo>
                    <a:pt x="1138428" y="437388"/>
                  </a:lnTo>
                  <a:lnTo>
                    <a:pt x="1144524" y="434340"/>
                  </a:lnTo>
                  <a:lnTo>
                    <a:pt x="1150620" y="429768"/>
                  </a:lnTo>
                  <a:lnTo>
                    <a:pt x="1161287" y="420624"/>
                  </a:lnTo>
                  <a:lnTo>
                    <a:pt x="1162812" y="420624"/>
                  </a:lnTo>
                  <a:lnTo>
                    <a:pt x="1171956" y="408432"/>
                  </a:lnTo>
                  <a:lnTo>
                    <a:pt x="1178052" y="396240"/>
                  </a:lnTo>
                  <a:lnTo>
                    <a:pt x="1179575" y="392430"/>
                  </a:lnTo>
                  <a:close/>
                </a:path>
              </a:pathLst>
            </a:custGeom>
            <a:solidFill>
              <a:srgbClr val="000000"/>
            </a:solidFill>
          </p:spPr>
          <p:txBody>
            <a:bodyPr wrap="square" lIns="0" tIns="0" rIns="0" bIns="0" rtlCol="0"/>
            <a:lstStyle/>
            <a:p>
              <a:endParaRPr sz="1588"/>
            </a:p>
          </p:txBody>
        </p:sp>
        <p:sp>
          <p:nvSpPr>
            <p:cNvPr id="63" name="object 63"/>
            <p:cNvSpPr/>
            <p:nvPr/>
          </p:nvSpPr>
          <p:spPr>
            <a:xfrm>
              <a:off x="3235451" y="3864864"/>
              <a:ext cx="1175385" cy="434340"/>
            </a:xfrm>
            <a:custGeom>
              <a:avLst/>
              <a:gdLst/>
              <a:ahLst/>
              <a:cxnLst/>
              <a:rect l="l" t="t" r="r" b="b"/>
              <a:pathLst>
                <a:path w="1175385" h="434339">
                  <a:moveTo>
                    <a:pt x="1175003" y="361187"/>
                  </a:moveTo>
                  <a:lnTo>
                    <a:pt x="1175003" y="71627"/>
                  </a:lnTo>
                  <a:lnTo>
                    <a:pt x="1169384" y="43719"/>
                  </a:lnTo>
                  <a:lnTo>
                    <a:pt x="1154048" y="20954"/>
                  </a:lnTo>
                  <a:lnTo>
                    <a:pt x="1131284" y="5619"/>
                  </a:lnTo>
                  <a:lnTo>
                    <a:pt x="1103375"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1103375" y="434339"/>
                  </a:lnTo>
                  <a:lnTo>
                    <a:pt x="1131284" y="428482"/>
                  </a:lnTo>
                  <a:lnTo>
                    <a:pt x="1154048" y="412622"/>
                  </a:lnTo>
                  <a:lnTo>
                    <a:pt x="1169384" y="389334"/>
                  </a:lnTo>
                  <a:lnTo>
                    <a:pt x="1175003" y="361187"/>
                  </a:lnTo>
                  <a:close/>
                </a:path>
              </a:pathLst>
            </a:custGeom>
            <a:solidFill>
              <a:srgbClr val="FFFFCC"/>
            </a:solidFill>
          </p:spPr>
          <p:txBody>
            <a:bodyPr wrap="square" lIns="0" tIns="0" rIns="0" bIns="0" rtlCol="0"/>
            <a:lstStyle/>
            <a:p>
              <a:endParaRPr sz="1588"/>
            </a:p>
          </p:txBody>
        </p:sp>
        <p:sp>
          <p:nvSpPr>
            <p:cNvPr id="64" name="object 64"/>
            <p:cNvSpPr/>
            <p:nvPr/>
          </p:nvSpPr>
          <p:spPr>
            <a:xfrm>
              <a:off x="3230880" y="3860292"/>
              <a:ext cx="1184275" cy="443865"/>
            </a:xfrm>
            <a:custGeom>
              <a:avLst/>
              <a:gdLst/>
              <a:ahLst/>
              <a:cxnLst/>
              <a:rect l="l" t="t" r="r" b="b"/>
              <a:pathLst>
                <a:path w="1184275" h="443864">
                  <a:moveTo>
                    <a:pt x="1184148" y="373380"/>
                  </a:moveTo>
                  <a:lnTo>
                    <a:pt x="1184148" y="68580"/>
                  </a:lnTo>
                  <a:lnTo>
                    <a:pt x="1181100" y="53340"/>
                  </a:lnTo>
                  <a:lnTo>
                    <a:pt x="1178052" y="45720"/>
                  </a:lnTo>
                  <a:lnTo>
                    <a:pt x="1171956" y="33528"/>
                  </a:lnTo>
                  <a:lnTo>
                    <a:pt x="1162812" y="22860"/>
                  </a:lnTo>
                  <a:lnTo>
                    <a:pt x="1162812" y="21336"/>
                  </a:lnTo>
                  <a:lnTo>
                    <a:pt x="1161288" y="21336"/>
                  </a:lnTo>
                  <a:lnTo>
                    <a:pt x="1150620" y="12192"/>
                  </a:lnTo>
                  <a:lnTo>
                    <a:pt x="1144524" y="9144"/>
                  </a:lnTo>
                  <a:lnTo>
                    <a:pt x="1136904" y="6096"/>
                  </a:lnTo>
                  <a:lnTo>
                    <a:pt x="1130808" y="3048"/>
                  </a:lnTo>
                  <a:lnTo>
                    <a:pt x="1115568" y="0"/>
                  </a:lnTo>
                  <a:lnTo>
                    <a:pt x="68580" y="0"/>
                  </a:lnTo>
                  <a:lnTo>
                    <a:pt x="53340" y="3048"/>
                  </a:lnTo>
                  <a:lnTo>
                    <a:pt x="47244" y="6096"/>
                  </a:lnTo>
                  <a:lnTo>
                    <a:pt x="39624" y="9144"/>
                  </a:lnTo>
                  <a:lnTo>
                    <a:pt x="33528" y="12192"/>
                  </a:lnTo>
                  <a:lnTo>
                    <a:pt x="22860" y="21336"/>
                  </a:lnTo>
                  <a:lnTo>
                    <a:pt x="22860" y="22860"/>
                  </a:lnTo>
                  <a:lnTo>
                    <a:pt x="13716" y="33528"/>
                  </a:lnTo>
                  <a:lnTo>
                    <a:pt x="12192" y="33528"/>
                  </a:lnTo>
                  <a:lnTo>
                    <a:pt x="9144" y="39624"/>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2192" y="56388"/>
                  </a:lnTo>
                  <a:lnTo>
                    <a:pt x="19812" y="41148"/>
                  </a:lnTo>
                  <a:lnTo>
                    <a:pt x="19812" y="39624"/>
                  </a:lnTo>
                  <a:lnTo>
                    <a:pt x="28956" y="28956"/>
                  </a:lnTo>
                  <a:lnTo>
                    <a:pt x="39624" y="19812"/>
                  </a:lnTo>
                  <a:lnTo>
                    <a:pt x="39624" y="21336"/>
                  </a:lnTo>
                  <a:lnTo>
                    <a:pt x="44196" y="16764"/>
                  </a:lnTo>
                  <a:lnTo>
                    <a:pt x="50292" y="13716"/>
                  </a:lnTo>
                  <a:lnTo>
                    <a:pt x="56388" y="12192"/>
                  </a:lnTo>
                  <a:lnTo>
                    <a:pt x="64008" y="10668"/>
                  </a:lnTo>
                  <a:lnTo>
                    <a:pt x="70104" y="9144"/>
                  </a:lnTo>
                  <a:lnTo>
                    <a:pt x="1114044" y="9144"/>
                  </a:lnTo>
                  <a:lnTo>
                    <a:pt x="1121664" y="10668"/>
                  </a:lnTo>
                  <a:lnTo>
                    <a:pt x="1133856" y="13716"/>
                  </a:lnTo>
                  <a:lnTo>
                    <a:pt x="1139952" y="16764"/>
                  </a:lnTo>
                  <a:lnTo>
                    <a:pt x="1144524" y="20193"/>
                  </a:lnTo>
                  <a:lnTo>
                    <a:pt x="1144524" y="19812"/>
                  </a:lnTo>
                  <a:lnTo>
                    <a:pt x="1155192" y="28956"/>
                  </a:lnTo>
                  <a:lnTo>
                    <a:pt x="1164336" y="39624"/>
                  </a:lnTo>
                  <a:lnTo>
                    <a:pt x="1164336" y="40132"/>
                  </a:lnTo>
                  <a:lnTo>
                    <a:pt x="1167384" y="44196"/>
                  </a:lnTo>
                  <a:lnTo>
                    <a:pt x="1170432" y="50292"/>
                  </a:lnTo>
                  <a:lnTo>
                    <a:pt x="1173480" y="62484"/>
                  </a:lnTo>
                  <a:lnTo>
                    <a:pt x="1175004" y="70104"/>
                  </a:lnTo>
                  <a:lnTo>
                    <a:pt x="1175004" y="402336"/>
                  </a:lnTo>
                  <a:lnTo>
                    <a:pt x="1178052" y="396240"/>
                  </a:lnTo>
                  <a:lnTo>
                    <a:pt x="1181100" y="388620"/>
                  </a:lnTo>
                  <a:lnTo>
                    <a:pt x="1184148" y="373380"/>
                  </a:lnTo>
                  <a:close/>
                </a:path>
                <a:path w="1184275" h="443864">
                  <a:moveTo>
                    <a:pt x="1175004" y="402336"/>
                  </a:moveTo>
                  <a:lnTo>
                    <a:pt x="1175004" y="373380"/>
                  </a:lnTo>
                  <a:lnTo>
                    <a:pt x="1173480" y="379476"/>
                  </a:lnTo>
                  <a:lnTo>
                    <a:pt x="1171956" y="387096"/>
                  </a:lnTo>
                  <a:lnTo>
                    <a:pt x="1170432" y="393192"/>
                  </a:lnTo>
                  <a:lnTo>
                    <a:pt x="1167384" y="397764"/>
                  </a:lnTo>
                  <a:lnTo>
                    <a:pt x="1162812" y="403860"/>
                  </a:lnTo>
                  <a:lnTo>
                    <a:pt x="1155192" y="414528"/>
                  </a:lnTo>
                  <a:lnTo>
                    <a:pt x="1155192" y="413004"/>
                  </a:lnTo>
                  <a:lnTo>
                    <a:pt x="1144524" y="422148"/>
                  </a:lnTo>
                  <a:lnTo>
                    <a:pt x="1139952" y="425196"/>
                  </a:lnTo>
                  <a:lnTo>
                    <a:pt x="1127760" y="431292"/>
                  </a:lnTo>
                  <a:lnTo>
                    <a:pt x="1121664" y="432816"/>
                  </a:lnTo>
                  <a:lnTo>
                    <a:pt x="1114044" y="432816"/>
                  </a:lnTo>
                  <a:lnTo>
                    <a:pt x="1107948" y="434340"/>
                  </a:lnTo>
                  <a:lnTo>
                    <a:pt x="76200" y="434340"/>
                  </a:lnTo>
                  <a:lnTo>
                    <a:pt x="70104" y="432816"/>
                  </a:lnTo>
                  <a:lnTo>
                    <a:pt x="62484" y="432816"/>
                  </a:lnTo>
                  <a:lnTo>
                    <a:pt x="56388" y="431292"/>
                  </a:lnTo>
                  <a:lnTo>
                    <a:pt x="44196" y="425196"/>
                  </a:lnTo>
                  <a:lnTo>
                    <a:pt x="39624" y="422148"/>
                  </a:lnTo>
                  <a:lnTo>
                    <a:pt x="28956" y="413004"/>
                  </a:lnTo>
                  <a:lnTo>
                    <a:pt x="28956" y="414528"/>
                  </a:lnTo>
                  <a:lnTo>
                    <a:pt x="21336" y="403860"/>
                  </a:lnTo>
                  <a:lnTo>
                    <a:pt x="16764" y="397764"/>
                  </a:lnTo>
                  <a:lnTo>
                    <a:pt x="15240" y="391668"/>
                  </a:lnTo>
                  <a:lnTo>
                    <a:pt x="12192" y="385572"/>
                  </a:lnTo>
                  <a:lnTo>
                    <a:pt x="9144" y="373380"/>
                  </a:lnTo>
                  <a:lnTo>
                    <a:pt x="9144" y="402336"/>
                  </a:lnTo>
                  <a:lnTo>
                    <a:pt x="12192" y="408432"/>
                  </a:lnTo>
                  <a:lnTo>
                    <a:pt x="12192" y="409956"/>
                  </a:lnTo>
                  <a:lnTo>
                    <a:pt x="13716" y="409956"/>
                  </a:lnTo>
                  <a:lnTo>
                    <a:pt x="21336" y="420624"/>
                  </a:lnTo>
                  <a:lnTo>
                    <a:pt x="22860" y="420624"/>
                  </a:lnTo>
                  <a:lnTo>
                    <a:pt x="33528" y="429768"/>
                  </a:lnTo>
                  <a:lnTo>
                    <a:pt x="39624" y="434340"/>
                  </a:lnTo>
                  <a:lnTo>
                    <a:pt x="54864" y="440436"/>
                  </a:lnTo>
                  <a:lnTo>
                    <a:pt x="60960" y="441960"/>
                  </a:lnTo>
                  <a:lnTo>
                    <a:pt x="68580" y="443484"/>
                  </a:lnTo>
                  <a:lnTo>
                    <a:pt x="1115568" y="443484"/>
                  </a:lnTo>
                  <a:lnTo>
                    <a:pt x="1161288" y="420624"/>
                  </a:lnTo>
                  <a:lnTo>
                    <a:pt x="1162812" y="420624"/>
                  </a:lnTo>
                  <a:lnTo>
                    <a:pt x="1171956" y="408432"/>
                  </a:lnTo>
                  <a:lnTo>
                    <a:pt x="1175004" y="402336"/>
                  </a:lnTo>
                  <a:close/>
                </a:path>
                <a:path w="1184275" h="443864">
                  <a:moveTo>
                    <a:pt x="21336" y="38100"/>
                  </a:moveTo>
                  <a:lnTo>
                    <a:pt x="19812" y="39624"/>
                  </a:lnTo>
                  <a:lnTo>
                    <a:pt x="19812" y="41148"/>
                  </a:lnTo>
                  <a:lnTo>
                    <a:pt x="21336" y="38100"/>
                  </a:lnTo>
                  <a:close/>
                </a:path>
                <a:path w="1184275" h="443864">
                  <a:moveTo>
                    <a:pt x="1146048" y="21336"/>
                  </a:moveTo>
                  <a:lnTo>
                    <a:pt x="1144524" y="19812"/>
                  </a:lnTo>
                  <a:lnTo>
                    <a:pt x="1144524" y="20193"/>
                  </a:lnTo>
                  <a:lnTo>
                    <a:pt x="1146048" y="21336"/>
                  </a:lnTo>
                  <a:close/>
                </a:path>
                <a:path w="1184275" h="443864">
                  <a:moveTo>
                    <a:pt x="1164336" y="40132"/>
                  </a:moveTo>
                  <a:lnTo>
                    <a:pt x="1164336" y="39624"/>
                  </a:lnTo>
                  <a:lnTo>
                    <a:pt x="1162812" y="38100"/>
                  </a:lnTo>
                  <a:lnTo>
                    <a:pt x="1164336" y="40132"/>
                  </a:lnTo>
                  <a:close/>
                </a:path>
              </a:pathLst>
            </a:custGeom>
            <a:solidFill>
              <a:srgbClr val="000000"/>
            </a:solidFill>
          </p:spPr>
          <p:txBody>
            <a:bodyPr wrap="square" lIns="0" tIns="0" rIns="0" bIns="0" rtlCol="0"/>
            <a:lstStyle/>
            <a:p>
              <a:endParaRPr sz="1588"/>
            </a:p>
          </p:txBody>
        </p:sp>
      </p:grpSp>
      <p:sp>
        <p:nvSpPr>
          <p:cNvPr id="65" name="object 65"/>
          <p:cNvSpPr txBox="1"/>
          <p:nvPr/>
        </p:nvSpPr>
        <p:spPr>
          <a:xfrm>
            <a:off x="4636993" y="3450066"/>
            <a:ext cx="798419" cy="268706"/>
          </a:xfrm>
          <a:prstGeom prst="rect">
            <a:avLst/>
          </a:prstGeom>
        </p:spPr>
        <p:txBody>
          <a:bodyPr vert="horz" wrap="square" lIns="0" tIns="10646" rIns="0" bIns="0" rtlCol="0">
            <a:spAutoFit/>
          </a:bodyPr>
          <a:lstStyle/>
          <a:p>
            <a:pPr marR="5043" algn="ctr">
              <a:spcBef>
                <a:spcPts val="84"/>
              </a:spcBef>
            </a:pPr>
            <a:r>
              <a:rPr sz="882" b="1" spc="-4" dirty="0">
                <a:latin typeface="Carlito"/>
                <a:cs typeface="Carlito"/>
              </a:rPr>
              <a:t>Descriptive/</a:t>
            </a:r>
            <a:endParaRPr sz="882">
              <a:latin typeface="Carlito"/>
              <a:cs typeface="Carlito"/>
            </a:endParaRPr>
          </a:p>
          <a:p>
            <a:pPr marR="4483" algn="ctr">
              <a:spcBef>
                <a:spcPts val="4"/>
              </a:spcBef>
            </a:pPr>
            <a:r>
              <a:rPr sz="794" b="1" spc="-4" dirty="0">
                <a:latin typeface="Carlito"/>
                <a:cs typeface="Carlito"/>
              </a:rPr>
              <a:t>Diagnose</a:t>
            </a:r>
            <a:r>
              <a:rPr sz="794" b="1" spc="-35" dirty="0">
                <a:latin typeface="Carlito"/>
                <a:cs typeface="Carlito"/>
              </a:rPr>
              <a:t> </a:t>
            </a:r>
            <a:r>
              <a:rPr sz="794" b="1" spc="-4" dirty="0">
                <a:latin typeface="Carlito"/>
                <a:cs typeface="Carlito"/>
              </a:rPr>
              <a:t>Analytics</a:t>
            </a:r>
            <a:endParaRPr sz="794">
              <a:latin typeface="Carlito"/>
              <a:cs typeface="Carlito"/>
            </a:endParaRPr>
          </a:p>
        </p:txBody>
      </p:sp>
      <p:grpSp>
        <p:nvGrpSpPr>
          <p:cNvPr id="66" name="object 66"/>
          <p:cNvGrpSpPr/>
          <p:nvPr/>
        </p:nvGrpSpPr>
        <p:grpSpPr>
          <a:xfrm>
            <a:off x="6687671" y="3406140"/>
            <a:ext cx="1016934" cy="391646"/>
            <a:chOff x="5699760" y="3860292"/>
            <a:chExt cx="1152525" cy="443865"/>
          </a:xfrm>
        </p:grpSpPr>
        <p:sp>
          <p:nvSpPr>
            <p:cNvPr id="67" name="object 67"/>
            <p:cNvSpPr/>
            <p:nvPr/>
          </p:nvSpPr>
          <p:spPr>
            <a:xfrm>
              <a:off x="6797647" y="3890014"/>
              <a:ext cx="50165" cy="404495"/>
            </a:xfrm>
            <a:custGeom>
              <a:avLst/>
              <a:gdLst/>
              <a:ahLst/>
              <a:cxnLst/>
              <a:rect l="l" t="t" r="r" b="b"/>
              <a:pathLst>
                <a:path w="50165" h="404495">
                  <a:moveTo>
                    <a:pt x="31911" y="756"/>
                  </a:moveTo>
                  <a:lnTo>
                    <a:pt x="31396" y="0"/>
                  </a:lnTo>
                  <a:lnTo>
                    <a:pt x="31396" y="756"/>
                  </a:lnTo>
                  <a:lnTo>
                    <a:pt x="31911" y="756"/>
                  </a:lnTo>
                  <a:close/>
                </a:path>
                <a:path w="50165" h="404495">
                  <a:moveTo>
                    <a:pt x="42289" y="15996"/>
                  </a:moveTo>
                  <a:lnTo>
                    <a:pt x="42064" y="15666"/>
                  </a:lnTo>
                  <a:lnTo>
                    <a:pt x="42064" y="15996"/>
                  </a:lnTo>
                  <a:lnTo>
                    <a:pt x="42289" y="15996"/>
                  </a:lnTo>
                  <a:close/>
                </a:path>
                <a:path w="50165" h="404495">
                  <a:moveTo>
                    <a:pt x="44137" y="19044"/>
                  </a:moveTo>
                  <a:lnTo>
                    <a:pt x="44040" y="18569"/>
                  </a:lnTo>
                  <a:lnTo>
                    <a:pt x="43588" y="17904"/>
                  </a:lnTo>
                  <a:lnTo>
                    <a:pt x="43588" y="19044"/>
                  </a:lnTo>
                  <a:lnTo>
                    <a:pt x="44137" y="19044"/>
                  </a:lnTo>
                  <a:close/>
                </a:path>
                <a:path w="50165" h="404495">
                  <a:moveTo>
                    <a:pt x="49684" y="336037"/>
                  </a:moveTo>
                  <a:lnTo>
                    <a:pt x="49684" y="46477"/>
                  </a:lnTo>
                  <a:lnTo>
                    <a:pt x="49640" y="46257"/>
                  </a:lnTo>
                  <a:lnTo>
                    <a:pt x="48175" y="343562"/>
                  </a:lnTo>
                  <a:lnTo>
                    <a:pt x="49684" y="336037"/>
                  </a:lnTo>
                  <a:close/>
                </a:path>
                <a:path w="50165" h="404495">
                  <a:moveTo>
                    <a:pt x="45084" y="358980"/>
                  </a:moveTo>
                  <a:lnTo>
                    <a:pt x="43588" y="363468"/>
                  </a:lnTo>
                  <a:lnTo>
                    <a:pt x="40784" y="369075"/>
                  </a:lnTo>
                  <a:lnTo>
                    <a:pt x="44040" y="364183"/>
                  </a:lnTo>
                  <a:lnTo>
                    <a:pt x="45084" y="358980"/>
                  </a:lnTo>
                  <a:close/>
                </a:path>
                <a:path w="50165" h="404495">
                  <a:moveTo>
                    <a:pt x="31195" y="383481"/>
                  </a:moveTo>
                  <a:lnTo>
                    <a:pt x="24328" y="390348"/>
                  </a:lnTo>
                  <a:lnTo>
                    <a:pt x="28538" y="387472"/>
                  </a:lnTo>
                  <a:lnTo>
                    <a:pt x="31195" y="383481"/>
                  </a:lnTo>
                  <a:close/>
                </a:path>
                <a:path w="50165" h="404495">
                  <a:moveTo>
                    <a:pt x="10332" y="399908"/>
                  </a:moveTo>
                  <a:lnTo>
                    <a:pt x="3964" y="403092"/>
                  </a:lnTo>
                  <a:lnTo>
                    <a:pt x="0" y="404414"/>
                  </a:lnTo>
                  <a:lnTo>
                    <a:pt x="5321" y="403331"/>
                  </a:lnTo>
                  <a:lnTo>
                    <a:pt x="10332" y="399908"/>
                  </a:lnTo>
                  <a:close/>
                </a:path>
              </a:pathLst>
            </a:custGeom>
            <a:solidFill>
              <a:srgbClr val="FFFFCC"/>
            </a:solidFill>
          </p:spPr>
          <p:txBody>
            <a:bodyPr wrap="square" lIns="0" tIns="0" rIns="0" bIns="0" rtlCol="0"/>
            <a:lstStyle/>
            <a:p>
              <a:endParaRPr sz="1588"/>
            </a:p>
          </p:txBody>
        </p:sp>
        <p:sp>
          <p:nvSpPr>
            <p:cNvPr id="68" name="object 68"/>
            <p:cNvSpPr/>
            <p:nvPr/>
          </p:nvSpPr>
          <p:spPr>
            <a:xfrm>
              <a:off x="5699760" y="3860292"/>
              <a:ext cx="1152525" cy="439420"/>
            </a:xfrm>
            <a:custGeom>
              <a:avLst/>
              <a:gdLst/>
              <a:ahLst/>
              <a:cxnLst/>
              <a:rect l="l" t="t" r="r" b="b"/>
              <a:pathLst>
                <a:path w="1152525" h="439420">
                  <a:moveTo>
                    <a:pt x="1101089" y="4571"/>
                  </a:moveTo>
                  <a:lnTo>
                    <a:pt x="1097279" y="3047"/>
                  </a:lnTo>
                  <a:lnTo>
                    <a:pt x="1089660" y="1524"/>
                  </a:lnTo>
                  <a:lnTo>
                    <a:pt x="1083564" y="0"/>
                  </a:lnTo>
                  <a:lnTo>
                    <a:pt x="68579" y="0"/>
                  </a:lnTo>
                  <a:lnTo>
                    <a:pt x="22860" y="21336"/>
                  </a:lnTo>
                  <a:lnTo>
                    <a:pt x="6095" y="47244"/>
                  </a:lnTo>
                  <a:lnTo>
                    <a:pt x="3048" y="53340"/>
                  </a:lnTo>
                  <a:lnTo>
                    <a:pt x="0" y="68580"/>
                  </a:lnTo>
                  <a:lnTo>
                    <a:pt x="0" y="76200"/>
                  </a:lnTo>
                  <a:lnTo>
                    <a:pt x="4571" y="77704"/>
                  </a:lnTo>
                  <a:lnTo>
                    <a:pt x="4571" y="64007"/>
                  </a:lnTo>
                  <a:lnTo>
                    <a:pt x="7619" y="51815"/>
                  </a:lnTo>
                  <a:lnTo>
                    <a:pt x="15239" y="36575"/>
                  </a:lnTo>
                  <a:lnTo>
                    <a:pt x="19811" y="32003"/>
                  </a:lnTo>
                  <a:lnTo>
                    <a:pt x="21336" y="28955"/>
                  </a:lnTo>
                  <a:lnTo>
                    <a:pt x="28955" y="21335"/>
                  </a:lnTo>
                  <a:lnTo>
                    <a:pt x="32003" y="19811"/>
                  </a:lnTo>
                  <a:lnTo>
                    <a:pt x="36575" y="15239"/>
                  </a:lnTo>
                  <a:lnTo>
                    <a:pt x="51815" y="7619"/>
                  </a:lnTo>
                  <a:lnTo>
                    <a:pt x="64007" y="4571"/>
                  </a:lnTo>
                  <a:lnTo>
                    <a:pt x="1101089" y="4571"/>
                  </a:lnTo>
                  <a:close/>
                </a:path>
                <a:path w="1152525" h="439420">
                  <a:moveTo>
                    <a:pt x="1091984" y="435663"/>
                  </a:moveTo>
                  <a:lnTo>
                    <a:pt x="4571" y="77704"/>
                  </a:lnTo>
                  <a:lnTo>
                    <a:pt x="4571" y="379475"/>
                  </a:lnTo>
                  <a:lnTo>
                    <a:pt x="6095" y="379475"/>
                  </a:lnTo>
                  <a:lnTo>
                    <a:pt x="6095" y="385571"/>
                  </a:lnTo>
                  <a:lnTo>
                    <a:pt x="7619" y="385571"/>
                  </a:lnTo>
                  <a:lnTo>
                    <a:pt x="7619" y="390143"/>
                  </a:lnTo>
                  <a:lnTo>
                    <a:pt x="9143" y="390143"/>
                  </a:lnTo>
                  <a:lnTo>
                    <a:pt x="9143" y="394715"/>
                  </a:lnTo>
                  <a:lnTo>
                    <a:pt x="10667" y="394715"/>
                  </a:lnTo>
                  <a:lnTo>
                    <a:pt x="10667" y="397763"/>
                  </a:lnTo>
                  <a:lnTo>
                    <a:pt x="12191" y="397763"/>
                  </a:lnTo>
                  <a:lnTo>
                    <a:pt x="12191" y="400811"/>
                  </a:lnTo>
                  <a:lnTo>
                    <a:pt x="13715" y="400811"/>
                  </a:lnTo>
                  <a:lnTo>
                    <a:pt x="13715" y="403859"/>
                  </a:lnTo>
                  <a:lnTo>
                    <a:pt x="15239" y="403859"/>
                  </a:lnTo>
                  <a:lnTo>
                    <a:pt x="16763" y="405383"/>
                  </a:lnTo>
                  <a:lnTo>
                    <a:pt x="16763" y="408431"/>
                  </a:lnTo>
                  <a:lnTo>
                    <a:pt x="18287" y="408431"/>
                  </a:lnTo>
                  <a:lnTo>
                    <a:pt x="24383" y="414527"/>
                  </a:lnTo>
                  <a:lnTo>
                    <a:pt x="24383" y="417575"/>
                  </a:lnTo>
                  <a:lnTo>
                    <a:pt x="25907" y="417575"/>
                  </a:lnTo>
                  <a:lnTo>
                    <a:pt x="28955" y="419099"/>
                  </a:lnTo>
                  <a:lnTo>
                    <a:pt x="33528" y="423671"/>
                  </a:lnTo>
                  <a:lnTo>
                    <a:pt x="36575" y="425195"/>
                  </a:lnTo>
                  <a:lnTo>
                    <a:pt x="38099" y="426719"/>
                  </a:lnTo>
                  <a:lnTo>
                    <a:pt x="50291" y="432815"/>
                  </a:lnTo>
                  <a:lnTo>
                    <a:pt x="59435" y="435863"/>
                  </a:lnTo>
                  <a:lnTo>
                    <a:pt x="68580" y="437387"/>
                  </a:lnTo>
                  <a:lnTo>
                    <a:pt x="1082039" y="438911"/>
                  </a:lnTo>
                  <a:lnTo>
                    <a:pt x="1082039" y="437387"/>
                  </a:lnTo>
                  <a:lnTo>
                    <a:pt x="1091183" y="435863"/>
                  </a:lnTo>
                  <a:lnTo>
                    <a:pt x="1091984" y="435663"/>
                  </a:lnTo>
                  <a:close/>
                </a:path>
                <a:path w="1152525" h="439420">
                  <a:moveTo>
                    <a:pt x="1152144" y="373380"/>
                  </a:moveTo>
                  <a:lnTo>
                    <a:pt x="1152144" y="68580"/>
                  </a:lnTo>
                  <a:lnTo>
                    <a:pt x="1149096" y="53340"/>
                  </a:lnTo>
                  <a:lnTo>
                    <a:pt x="1146047" y="45719"/>
                  </a:lnTo>
                  <a:lnTo>
                    <a:pt x="1139952" y="33528"/>
                  </a:lnTo>
                  <a:lnTo>
                    <a:pt x="1138427" y="33527"/>
                  </a:lnTo>
                  <a:lnTo>
                    <a:pt x="1130808" y="22860"/>
                  </a:lnTo>
                  <a:lnTo>
                    <a:pt x="1129284" y="22860"/>
                  </a:lnTo>
                  <a:lnTo>
                    <a:pt x="1129283" y="21335"/>
                  </a:lnTo>
                  <a:lnTo>
                    <a:pt x="1118616" y="12192"/>
                  </a:lnTo>
                  <a:lnTo>
                    <a:pt x="1110996" y="9144"/>
                  </a:lnTo>
                  <a:lnTo>
                    <a:pt x="1104900" y="6096"/>
                  </a:lnTo>
                  <a:lnTo>
                    <a:pt x="1101089" y="4571"/>
                  </a:lnTo>
                  <a:lnTo>
                    <a:pt x="1088135" y="4571"/>
                  </a:lnTo>
                  <a:lnTo>
                    <a:pt x="1094231" y="6095"/>
                  </a:lnTo>
                  <a:lnTo>
                    <a:pt x="1103375" y="9143"/>
                  </a:lnTo>
                  <a:lnTo>
                    <a:pt x="1112520" y="13716"/>
                  </a:lnTo>
                  <a:lnTo>
                    <a:pt x="1114043" y="15239"/>
                  </a:lnTo>
                  <a:lnTo>
                    <a:pt x="1117091" y="16763"/>
                  </a:lnTo>
                  <a:lnTo>
                    <a:pt x="1121663" y="21335"/>
                  </a:lnTo>
                  <a:lnTo>
                    <a:pt x="1124711" y="22859"/>
                  </a:lnTo>
                  <a:lnTo>
                    <a:pt x="1129283" y="27431"/>
                  </a:lnTo>
                  <a:lnTo>
                    <a:pt x="1129283" y="30479"/>
                  </a:lnTo>
                  <a:lnTo>
                    <a:pt x="1130808" y="30480"/>
                  </a:lnTo>
                  <a:lnTo>
                    <a:pt x="1135379" y="35051"/>
                  </a:lnTo>
                  <a:lnTo>
                    <a:pt x="1135379" y="38099"/>
                  </a:lnTo>
                  <a:lnTo>
                    <a:pt x="1136903" y="38099"/>
                  </a:lnTo>
                  <a:lnTo>
                    <a:pt x="1138427" y="39623"/>
                  </a:lnTo>
                  <a:lnTo>
                    <a:pt x="1138427" y="42671"/>
                  </a:lnTo>
                  <a:lnTo>
                    <a:pt x="1139951" y="42671"/>
                  </a:lnTo>
                  <a:lnTo>
                    <a:pt x="1139951" y="45719"/>
                  </a:lnTo>
                  <a:lnTo>
                    <a:pt x="1141475" y="45719"/>
                  </a:lnTo>
                  <a:lnTo>
                    <a:pt x="1141475" y="48767"/>
                  </a:lnTo>
                  <a:lnTo>
                    <a:pt x="1142999" y="48767"/>
                  </a:lnTo>
                  <a:lnTo>
                    <a:pt x="1142999" y="53339"/>
                  </a:lnTo>
                  <a:lnTo>
                    <a:pt x="1144523" y="53339"/>
                  </a:lnTo>
                  <a:lnTo>
                    <a:pt x="1144523" y="59435"/>
                  </a:lnTo>
                  <a:lnTo>
                    <a:pt x="1146047" y="59435"/>
                  </a:lnTo>
                  <a:lnTo>
                    <a:pt x="1146047" y="67055"/>
                  </a:lnTo>
                  <a:lnTo>
                    <a:pt x="1147571" y="67055"/>
                  </a:lnTo>
                  <a:lnTo>
                    <a:pt x="1147571" y="392431"/>
                  </a:lnTo>
                  <a:lnTo>
                    <a:pt x="1149096" y="388620"/>
                  </a:lnTo>
                  <a:lnTo>
                    <a:pt x="1152144" y="373380"/>
                  </a:lnTo>
                  <a:close/>
                </a:path>
                <a:path w="1152525" h="439420">
                  <a:moveTo>
                    <a:pt x="1147571" y="392431"/>
                  </a:moveTo>
                  <a:lnTo>
                    <a:pt x="1147571" y="67055"/>
                  </a:lnTo>
                  <a:lnTo>
                    <a:pt x="1146047" y="376427"/>
                  </a:lnTo>
                  <a:lnTo>
                    <a:pt x="1144523" y="384047"/>
                  </a:lnTo>
                  <a:lnTo>
                    <a:pt x="1141475" y="393191"/>
                  </a:lnTo>
                  <a:lnTo>
                    <a:pt x="1135379" y="405383"/>
                  </a:lnTo>
                  <a:lnTo>
                    <a:pt x="1133855" y="406907"/>
                  </a:lnTo>
                  <a:lnTo>
                    <a:pt x="1132331" y="409955"/>
                  </a:lnTo>
                  <a:lnTo>
                    <a:pt x="1120139" y="422147"/>
                  </a:lnTo>
                  <a:lnTo>
                    <a:pt x="1117091" y="423671"/>
                  </a:lnTo>
                  <a:lnTo>
                    <a:pt x="1114043" y="426719"/>
                  </a:lnTo>
                  <a:lnTo>
                    <a:pt x="1101851" y="432815"/>
                  </a:lnTo>
                  <a:lnTo>
                    <a:pt x="1097279" y="434339"/>
                  </a:lnTo>
                  <a:lnTo>
                    <a:pt x="1091984" y="435663"/>
                  </a:lnTo>
                  <a:lnTo>
                    <a:pt x="1101852" y="438911"/>
                  </a:lnTo>
                  <a:lnTo>
                    <a:pt x="1104900" y="437388"/>
                  </a:lnTo>
                  <a:lnTo>
                    <a:pt x="1112520" y="434340"/>
                  </a:lnTo>
                  <a:lnTo>
                    <a:pt x="1118616" y="429768"/>
                  </a:lnTo>
                  <a:lnTo>
                    <a:pt x="1129283" y="420624"/>
                  </a:lnTo>
                  <a:lnTo>
                    <a:pt x="1130808" y="420624"/>
                  </a:lnTo>
                  <a:lnTo>
                    <a:pt x="1139952" y="408432"/>
                  </a:lnTo>
                  <a:lnTo>
                    <a:pt x="1146048" y="396240"/>
                  </a:lnTo>
                  <a:lnTo>
                    <a:pt x="1147571" y="392431"/>
                  </a:lnTo>
                  <a:close/>
                </a:path>
              </a:pathLst>
            </a:custGeom>
            <a:solidFill>
              <a:srgbClr val="000000"/>
            </a:solidFill>
          </p:spPr>
          <p:txBody>
            <a:bodyPr wrap="square" lIns="0" tIns="0" rIns="0" bIns="0" rtlCol="0"/>
            <a:lstStyle/>
            <a:p>
              <a:endParaRPr sz="1588"/>
            </a:p>
          </p:txBody>
        </p:sp>
        <p:sp>
          <p:nvSpPr>
            <p:cNvPr id="69" name="object 69"/>
            <p:cNvSpPr/>
            <p:nvPr/>
          </p:nvSpPr>
          <p:spPr>
            <a:xfrm>
              <a:off x="5704331" y="3864864"/>
              <a:ext cx="1143000" cy="434340"/>
            </a:xfrm>
            <a:custGeom>
              <a:avLst/>
              <a:gdLst/>
              <a:ahLst/>
              <a:cxnLst/>
              <a:rect l="l" t="t" r="r" b="b"/>
              <a:pathLst>
                <a:path w="1143000" h="434339">
                  <a:moveTo>
                    <a:pt x="1142999" y="361187"/>
                  </a:moveTo>
                  <a:lnTo>
                    <a:pt x="1142999" y="71627"/>
                  </a:lnTo>
                  <a:lnTo>
                    <a:pt x="1137356" y="43719"/>
                  </a:lnTo>
                  <a:lnTo>
                    <a:pt x="1121854" y="20954"/>
                  </a:lnTo>
                  <a:lnTo>
                    <a:pt x="1098637" y="5619"/>
                  </a:lnTo>
                  <a:lnTo>
                    <a:pt x="1069847"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1069847" y="434339"/>
                  </a:lnTo>
                  <a:lnTo>
                    <a:pt x="1098637" y="428482"/>
                  </a:lnTo>
                  <a:lnTo>
                    <a:pt x="1121854" y="412622"/>
                  </a:lnTo>
                  <a:lnTo>
                    <a:pt x="1137356" y="389334"/>
                  </a:lnTo>
                  <a:lnTo>
                    <a:pt x="1142999" y="361187"/>
                  </a:lnTo>
                  <a:close/>
                </a:path>
              </a:pathLst>
            </a:custGeom>
            <a:solidFill>
              <a:srgbClr val="FFFFCC"/>
            </a:solidFill>
          </p:spPr>
          <p:txBody>
            <a:bodyPr wrap="square" lIns="0" tIns="0" rIns="0" bIns="0" rtlCol="0"/>
            <a:lstStyle/>
            <a:p>
              <a:endParaRPr sz="1588"/>
            </a:p>
          </p:txBody>
        </p:sp>
        <p:sp>
          <p:nvSpPr>
            <p:cNvPr id="70" name="object 70"/>
            <p:cNvSpPr/>
            <p:nvPr/>
          </p:nvSpPr>
          <p:spPr>
            <a:xfrm>
              <a:off x="5699760" y="3860292"/>
              <a:ext cx="1152525" cy="443865"/>
            </a:xfrm>
            <a:custGeom>
              <a:avLst/>
              <a:gdLst/>
              <a:ahLst/>
              <a:cxnLst/>
              <a:rect l="l" t="t" r="r" b="b"/>
              <a:pathLst>
                <a:path w="1152525" h="443864">
                  <a:moveTo>
                    <a:pt x="1152144" y="373380"/>
                  </a:moveTo>
                  <a:lnTo>
                    <a:pt x="1152144" y="68580"/>
                  </a:lnTo>
                  <a:lnTo>
                    <a:pt x="1149096" y="53340"/>
                  </a:lnTo>
                  <a:lnTo>
                    <a:pt x="1146048" y="45720"/>
                  </a:lnTo>
                  <a:lnTo>
                    <a:pt x="1139952" y="33528"/>
                  </a:lnTo>
                  <a:lnTo>
                    <a:pt x="1138428" y="33528"/>
                  </a:lnTo>
                  <a:lnTo>
                    <a:pt x="1130808" y="22860"/>
                  </a:lnTo>
                  <a:lnTo>
                    <a:pt x="1129284" y="22860"/>
                  </a:lnTo>
                  <a:lnTo>
                    <a:pt x="1129284" y="21336"/>
                  </a:lnTo>
                  <a:lnTo>
                    <a:pt x="1118616" y="12192"/>
                  </a:lnTo>
                  <a:lnTo>
                    <a:pt x="1110996" y="9144"/>
                  </a:lnTo>
                  <a:lnTo>
                    <a:pt x="1104900" y="6096"/>
                  </a:lnTo>
                  <a:lnTo>
                    <a:pt x="1097280" y="3048"/>
                  </a:lnTo>
                  <a:lnTo>
                    <a:pt x="1089660" y="1524"/>
                  </a:lnTo>
                  <a:lnTo>
                    <a:pt x="1083564" y="0"/>
                  </a:lnTo>
                  <a:lnTo>
                    <a:pt x="68580" y="0"/>
                  </a:lnTo>
                  <a:lnTo>
                    <a:pt x="22860" y="21336"/>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3716" y="50292"/>
                  </a:lnTo>
                  <a:lnTo>
                    <a:pt x="16764" y="44196"/>
                  </a:lnTo>
                  <a:lnTo>
                    <a:pt x="19812" y="40132"/>
                  </a:lnTo>
                  <a:lnTo>
                    <a:pt x="19812" y="39624"/>
                  </a:lnTo>
                  <a:lnTo>
                    <a:pt x="28956" y="28956"/>
                  </a:lnTo>
                  <a:lnTo>
                    <a:pt x="39624" y="19812"/>
                  </a:lnTo>
                  <a:lnTo>
                    <a:pt x="39624" y="20193"/>
                  </a:lnTo>
                  <a:lnTo>
                    <a:pt x="44196" y="16764"/>
                  </a:lnTo>
                  <a:lnTo>
                    <a:pt x="50292" y="13716"/>
                  </a:lnTo>
                  <a:lnTo>
                    <a:pt x="62484" y="10668"/>
                  </a:lnTo>
                  <a:lnTo>
                    <a:pt x="70104" y="9144"/>
                  </a:lnTo>
                  <a:lnTo>
                    <a:pt x="1082040" y="9144"/>
                  </a:lnTo>
                  <a:lnTo>
                    <a:pt x="1089660" y="10668"/>
                  </a:lnTo>
                  <a:lnTo>
                    <a:pt x="1101852" y="13716"/>
                  </a:lnTo>
                  <a:lnTo>
                    <a:pt x="1107948" y="16764"/>
                  </a:lnTo>
                  <a:lnTo>
                    <a:pt x="1112520" y="21336"/>
                  </a:lnTo>
                  <a:lnTo>
                    <a:pt x="1112520" y="19812"/>
                  </a:lnTo>
                  <a:lnTo>
                    <a:pt x="1123188" y="28956"/>
                  </a:lnTo>
                  <a:lnTo>
                    <a:pt x="1130808" y="39624"/>
                  </a:lnTo>
                  <a:lnTo>
                    <a:pt x="1130808" y="38100"/>
                  </a:lnTo>
                  <a:lnTo>
                    <a:pt x="1135380" y="44196"/>
                  </a:lnTo>
                  <a:lnTo>
                    <a:pt x="1136904" y="50292"/>
                  </a:lnTo>
                  <a:lnTo>
                    <a:pt x="1139952" y="56388"/>
                  </a:lnTo>
                  <a:lnTo>
                    <a:pt x="1141476" y="62484"/>
                  </a:lnTo>
                  <a:lnTo>
                    <a:pt x="1143000" y="70104"/>
                  </a:lnTo>
                  <a:lnTo>
                    <a:pt x="1143000" y="402336"/>
                  </a:lnTo>
                  <a:lnTo>
                    <a:pt x="1146048" y="396240"/>
                  </a:lnTo>
                  <a:lnTo>
                    <a:pt x="1149096" y="388620"/>
                  </a:lnTo>
                  <a:lnTo>
                    <a:pt x="1152144" y="373380"/>
                  </a:lnTo>
                  <a:close/>
                </a:path>
                <a:path w="1152525" h="443864">
                  <a:moveTo>
                    <a:pt x="21336" y="403860"/>
                  </a:moveTo>
                  <a:lnTo>
                    <a:pt x="16764" y="397764"/>
                  </a:lnTo>
                  <a:lnTo>
                    <a:pt x="13716" y="391668"/>
                  </a:lnTo>
                  <a:lnTo>
                    <a:pt x="9144" y="373380"/>
                  </a:lnTo>
                  <a:lnTo>
                    <a:pt x="9144" y="402336"/>
                  </a:lnTo>
                  <a:lnTo>
                    <a:pt x="12192" y="408432"/>
                  </a:lnTo>
                  <a:lnTo>
                    <a:pt x="12192" y="409956"/>
                  </a:lnTo>
                  <a:lnTo>
                    <a:pt x="19812" y="418846"/>
                  </a:lnTo>
                  <a:lnTo>
                    <a:pt x="19812" y="403860"/>
                  </a:lnTo>
                  <a:lnTo>
                    <a:pt x="21336" y="403860"/>
                  </a:lnTo>
                  <a:close/>
                </a:path>
                <a:path w="1152525" h="443864">
                  <a:moveTo>
                    <a:pt x="21336" y="38100"/>
                  </a:moveTo>
                  <a:lnTo>
                    <a:pt x="19812" y="39624"/>
                  </a:lnTo>
                  <a:lnTo>
                    <a:pt x="19812" y="40132"/>
                  </a:lnTo>
                  <a:lnTo>
                    <a:pt x="21336" y="38100"/>
                  </a:lnTo>
                  <a:close/>
                </a:path>
                <a:path w="1152525" h="443864">
                  <a:moveTo>
                    <a:pt x="39624" y="422148"/>
                  </a:moveTo>
                  <a:lnTo>
                    <a:pt x="28956" y="413004"/>
                  </a:lnTo>
                  <a:lnTo>
                    <a:pt x="28956" y="414528"/>
                  </a:lnTo>
                  <a:lnTo>
                    <a:pt x="19812" y="403860"/>
                  </a:lnTo>
                  <a:lnTo>
                    <a:pt x="19812" y="418846"/>
                  </a:lnTo>
                  <a:lnTo>
                    <a:pt x="21336" y="420624"/>
                  </a:lnTo>
                  <a:lnTo>
                    <a:pt x="22860" y="420624"/>
                  </a:lnTo>
                  <a:lnTo>
                    <a:pt x="33528" y="429768"/>
                  </a:lnTo>
                  <a:lnTo>
                    <a:pt x="38100" y="433197"/>
                  </a:lnTo>
                  <a:lnTo>
                    <a:pt x="38100" y="422148"/>
                  </a:lnTo>
                  <a:lnTo>
                    <a:pt x="39624" y="422148"/>
                  </a:lnTo>
                  <a:close/>
                </a:path>
                <a:path w="1152525" h="443864">
                  <a:moveTo>
                    <a:pt x="39624" y="20193"/>
                  </a:moveTo>
                  <a:lnTo>
                    <a:pt x="39624" y="19812"/>
                  </a:lnTo>
                  <a:lnTo>
                    <a:pt x="38100" y="21336"/>
                  </a:lnTo>
                  <a:lnTo>
                    <a:pt x="39624" y="20193"/>
                  </a:lnTo>
                  <a:close/>
                </a:path>
                <a:path w="1152525" h="443864">
                  <a:moveTo>
                    <a:pt x="1143000" y="402336"/>
                  </a:moveTo>
                  <a:lnTo>
                    <a:pt x="1143000" y="373380"/>
                  </a:lnTo>
                  <a:lnTo>
                    <a:pt x="1141476" y="379476"/>
                  </a:lnTo>
                  <a:lnTo>
                    <a:pt x="1139952" y="387096"/>
                  </a:lnTo>
                  <a:lnTo>
                    <a:pt x="1136904" y="393192"/>
                  </a:lnTo>
                  <a:lnTo>
                    <a:pt x="1133856" y="397764"/>
                  </a:lnTo>
                  <a:lnTo>
                    <a:pt x="1130808" y="403860"/>
                  </a:lnTo>
                  <a:lnTo>
                    <a:pt x="1123188" y="414528"/>
                  </a:lnTo>
                  <a:lnTo>
                    <a:pt x="1123188" y="413004"/>
                  </a:lnTo>
                  <a:lnTo>
                    <a:pt x="1112520" y="422148"/>
                  </a:lnTo>
                  <a:lnTo>
                    <a:pt x="1106424" y="425196"/>
                  </a:lnTo>
                  <a:lnTo>
                    <a:pt x="1101852" y="428244"/>
                  </a:lnTo>
                  <a:lnTo>
                    <a:pt x="1095756" y="431292"/>
                  </a:lnTo>
                  <a:lnTo>
                    <a:pt x="1088136" y="432816"/>
                  </a:lnTo>
                  <a:lnTo>
                    <a:pt x="1082040" y="432816"/>
                  </a:lnTo>
                  <a:lnTo>
                    <a:pt x="1074420" y="434340"/>
                  </a:lnTo>
                  <a:lnTo>
                    <a:pt x="76200" y="434340"/>
                  </a:lnTo>
                  <a:lnTo>
                    <a:pt x="70104" y="432816"/>
                  </a:lnTo>
                  <a:lnTo>
                    <a:pt x="62484" y="432816"/>
                  </a:lnTo>
                  <a:lnTo>
                    <a:pt x="56388" y="431292"/>
                  </a:lnTo>
                  <a:lnTo>
                    <a:pt x="38100" y="422148"/>
                  </a:lnTo>
                  <a:lnTo>
                    <a:pt x="38100" y="433197"/>
                  </a:lnTo>
                  <a:lnTo>
                    <a:pt x="39624" y="434340"/>
                  </a:lnTo>
                  <a:lnTo>
                    <a:pt x="47244" y="437388"/>
                  </a:lnTo>
                  <a:lnTo>
                    <a:pt x="53340" y="440436"/>
                  </a:lnTo>
                  <a:lnTo>
                    <a:pt x="68580" y="443484"/>
                  </a:lnTo>
                  <a:lnTo>
                    <a:pt x="1083564" y="443484"/>
                  </a:lnTo>
                  <a:lnTo>
                    <a:pt x="1098804" y="440436"/>
                  </a:lnTo>
                  <a:lnTo>
                    <a:pt x="1104900" y="437388"/>
                  </a:lnTo>
                  <a:lnTo>
                    <a:pt x="1112520" y="434340"/>
                  </a:lnTo>
                  <a:lnTo>
                    <a:pt x="1118616" y="429768"/>
                  </a:lnTo>
                  <a:lnTo>
                    <a:pt x="1129284" y="420624"/>
                  </a:lnTo>
                  <a:lnTo>
                    <a:pt x="1130808" y="420624"/>
                  </a:lnTo>
                  <a:lnTo>
                    <a:pt x="1139952" y="408432"/>
                  </a:lnTo>
                  <a:lnTo>
                    <a:pt x="1143000" y="402336"/>
                  </a:lnTo>
                  <a:close/>
                </a:path>
              </a:pathLst>
            </a:custGeom>
            <a:solidFill>
              <a:srgbClr val="000000"/>
            </a:solidFill>
          </p:spPr>
          <p:txBody>
            <a:bodyPr wrap="square" lIns="0" tIns="0" rIns="0" bIns="0" rtlCol="0"/>
            <a:lstStyle/>
            <a:p>
              <a:endParaRPr sz="1588"/>
            </a:p>
          </p:txBody>
        </p:sp>
      </p:grpSp>
      <p:sp>
        <p:nvSpPr>
          <p:cNvPr id="71" name="object 71"/>
          <p:cNvSpPr txBox="1"/>
          <p:nvPr/>
        </p:nvSpPr>
        <p:spPr>
          <a:xfrm>
            <a:off x="6865169" y="3420482"/>
            <a:ext cx="672353" cy="337302"/>
          </a:xfrm>
          <a:prstGeom prst="rect">
            <a:avLst/>
          </a:prstGeom>
        </p:spPr>
        <p:txBody>
          <a:bodyPr vert="horz" wrap="square" lIns="0" tIns="11206" rIns="0" bIns="0" rtlCol="0">
            <a:spAutoFit/>
          </a:bodyPr>
          <a:lstStyle/>
          <a:p>
            <a:pPr marL="75083" marR="4483" indent="-75644">
              <a:spcBef>
                <a:spcPts val="88"/>
              </a:spcBef>
            </a:pPr>
            <a:r>
              <a:rPr sz="1059" b="1" spc="-4" dirty="0">
                <a:latin typeface="Carlito"/>
                <a:cs typeface="Carlito"/>
              </a:rPr>
              <a:t>P</a:t>
            </a:r>
            <a:r>
              <a:rPr sz="1059" b="1" spc="-9" dirty="0">
                <a:latin typeface="Carlito"/>
                <a:cs typeface="Carlito"/>
              </a:rPr>
              <a:t>r</a:t>
            </a:r>
            <a:r>
              <a:rPr sz="1059" b="1" spc="-4" dirty="0">
                <a:latin typeface="Carlito"/>
                <a:cs typeface="Carlito"/>
              </a:rPr>
              <a:t>e</a:t>
            </a:r>
            <a:r>
              <a:rPr sz="1059" b="1" dirty="0">
                <a:latin typeface="Carlito"/>
                <a:cs typeface="Carlito"/>
              </a:rPr>
              <a:t>scr</a:t>
            </a:r>
            <a:r>
              <a:rPr sz="1059" b="1" spc="4" dirty="0">
                <a:latin typeface="Carlito"/>
                <a:cs typeface="Carlito"/>
              </a:rPr>
              <a:t>i</a:t>
            </a:r>
            <a:r>
              <a:rPr sz="1059" b="1" dirty="0">
                <a:latin typeface="Carlito"/>
                <a:cs typeface="Carlito"/>
              </a:rPr>
              <a:t>pt</a:t>
            </a:r>
            <a:r>
              <a:rPr sz="1059" b="1" spc="4" dirty="0">
                <a:latin typeface="Carlito"/>
                <a:cs typeface="Carlito"/>
              </a:rPr>
              <a:t>i</a:t>
            </a:r>
            <a:r>
              <a:rPr sz="1059" b="1" spc="-18" dirty="0">
                <a:latin typeface="Carlito"/>
                <a:cs typeface="Carlito"/>
              </a:rPr>
              <a:t>v</a:t>
            </a:r>
            <a:r>
              <a:rPr sz="1059" b="1" dirty="0">
                <a:latin typeface="Carlito"/>
                <a:cs typeface="Carlito"/>
              </a:rPr>
              <a:t>e  Analytics</a:t>
            </a:r>
            <a:endParaRPr sz="1059">
              <a:latin typeface="Carlito"/>
              <a:cs typeface="Carlito"/>
            </a:endParaRPr>
          </a:p>
        </p:txBody>
      </p:sp>
      <p:sp>
        <p:nvSpPr>
          <p:cNvPr id="72" name="object 72"/>
          <p:cNvSpPr txBox="1"/>
          <p:nvPr/>
        </p:nvSpPr>
        <p:spPr>
          <a:xfrm>
            <a:off x="4931483" y="2995555"/>
            <a:ext cx="2119593" cy="337238"/>
          </a:xfrm>
          <a:prstGeom prst="rect">
            <a:avLst/>
          </a:prstGeom>
        </p:spPr>
        <p:txBody>
          <a:bodyPr vert="horz" wrap="square" lIns="0" tIns="11206" rIns="0" bIns="0" rtlCol="0">
            <a:spAutoFit/>
          </a:bodyPr>
          <a:lstStyle/>
          <a:p>
            <a:pPr>
              <a:spcBef>
                <a:spcPts val="88"/>
              </a:spcBef>
            </a:pPr>
            <a:r>
              <a:rPr sz="2118" spc="-4" dirty="0">
                <a:latin typeface="Arial"/>
                <a:cs typeface="Arial"/>
              </a:rPr>
              <a:t>Big Data</a:t>
            </a:r>
            <a:r>
              <a:rPr sz="2118" spc="-40" dirty="0">
                <a:latin typeface="Arial"/>
                <a:cs typeface="Arial"/>
              </a:rPr>
              <a:t> </a:t>
            </a:r>
            <a:r>
              <a:rPr sz="2118" spc="-4" dirty="0">
                <a:latin typeface="Arial"/>
                <a:cs typeface="Arial"/>
              </a:rPr>
              <a:t>Platform</a:t>
            </a:r>
            <a:endParaRPr sz="2118">
              <a:latin typeface="Arial"/>
              <a:cs typeface="Arial"/>
            </a:endParaRPr>
          </a:p>
        </p:txBody>
      </p:sp>
      <p:grpSp>
        <p:nvGrpSpPr>
          <p:cNvPr id="73" name="object 73"/>
          <p:cNvGrpSpPr/>
          <p:nvPr/>
        </p:nvGrpSpPr>
        <p:grpSpPr>
          <a:xfrm>
            <a:off x="5646868" y="2369372"/>
            <a:ext cx="1026459" cy="392765"/>
            <a:chOff x="4520184" y="2685288"/>
            <a:chExt cx="1163320" cy="445134"/>
          </a:xfrm>
        </p:grpSpPr>
        <p:sp>
          <p:nvSpPr>
            <p:cNvPr id="74" name="object 74"/>
            <p:cNvSpPr/>
            <p:nvPr/>
          </p:nvSpPr>
          <p:spPr>
            <a:xfrm>
              <a:off x="5655593" y="2718158"/>
              <a:ext cx="22860" cy="386715"/>
            </a:xfrm>
            <a:custGeom>
              <a:avLst/>
              <a:gdLst/>
              <a:ahLst/>
              <a:cxnLst/>
              <a:rect l="l" t="t" r="r" b="b"/>
              <a:pathLst>
                <a:path w="22860" h="386714">
                  <a:moveTo>
                    <a:pt x="6503" y="656"/>
                  </a:moveTo>
                  <a:lnTo>
                    <a:pt x="6066" y="0"/>
                  </a:lnTo>
                  <a:lnTo>
                    <a:pt x="6066" y="656"/>
                  </a:lnTo>
                  <a:lnTo>
                    <a:pt x="6503" y="656"/>
                  </a:lnTo>
                  <a:close/>
                </a:path>
                <a:path w="22860" h="386714">
                  <a:moveTo>
                    <a:pt x="15633" y="14372"/>
                  </a:moveTo>
                  <a:lnTo>
                    <a:pt x="15210" y="13737"/>
                  </a:lnTo>
                  <a:lnTo>
                    <a:pt x="15210" y="14372"/>
                  </a:lnTo>
                  <a:lnTo>
                    <a:pt x="15633" y="14372"/>
                  </a:lnTo>
                  <a:close/>
                </a:path>
                <a:path w="22860" h="386714">
                  <a:moveTo>
                    <a:pt x="17330" y="17420"/>
                  </a:moveTo>
                  <a:lnTo>
                    <a:pt x="17187" y="16706"/>
                  </a:lnTo>
                  <a:lnTo>
                    <a:pt x="16734" y="16026"/>
                  </a:lnTo>
                  <a:lnTo>
                    <a:pt x="16734" y="17420"/>
                  </a:lnTo>
                  <a:lnTo>
                    <a:pt x="17330" y="17420"/>
                  </a:lnTo>
                  <a:close/>
                </a:path>
                <a:path w="22860" h="386714">
                  <a:moveTo>
                    <a:pt x="22830" y="334413"/>
                  </a:moveTo>
                  <a:lnTo>
                    <a:pt x="22830" y="44853"/>
                  </a:lnTo>
                  <a:lnTo>
                    <a:pt x="22779" y="44596"/>
                  </a:lnTo>
                  <a:lnTo>
                    <a:pt x="21322" y="341873"/>
                  </a:lnTo>
                  <a:lnTo>
                    <a:pt x="22830" y="334413"/>
                  </a:lnTo>
                  <a:close/>
                </a:path>
                <a:path w="22860" h="386714">
                  <a:moveTo>
                    <a:pt x="18130" y="357656"/>
                  </a:moveTo>
                  <a:lnTo>
                    <a:pt x="16734" y="361844"/>
                  </a:lnTo>
                  <a:lnTo>
                    <a:pt x="14586" y="366140"/>
                  </a:lnTo>
                  <a:lnTo>
                    <a:pt x="17187" y="362321"/>
                  </a:lnTo>
                  <a:lnTo>
                    <a:pt x="18130" y="357656"/>
                  </a:lnTo>
                  <a:close/>
                </a:path>
                <a:path w="22860" h="386714">
                  <a:moveTo>
                    <a:pt x="6159" y="378515"/>
                  </a:moveTo>
                  <a:lnTo>
                    <a:pt x="5984" y="378772"/>
                  </a:lnTo>
                  <a:lnTo>
                    <a:pt x="6159" y="378515"/>
                  </a:lnTo>
                  <a:close/>
                </a:path>
                <a:path w="22860" h="386714">
                  <a:moveTo>
                    <a:pt x="2906" y="383292"/>
                  </a:moveTo>
                  <a:lnTo>
                    <a:pt x="0" y="386199"/>
                  </a:lnTo>
                  <a:lnTo>
                    <a:pt x="1685" y="385086"/>
                  </a:lnTo>
                  <a:lnTo>
                    <a:pt x="2906" y="383292"/>
                  </a:lnTo>
                  <a:close/>
                </a:path>
              </a:pathLst>
            </a:custGeom>
            <a:solidFill>
              <a:srgbClr val="FFFFCC"/>
            </a:solidFill>
          </p:spPr>
          <p:txBody>
            <a:bodyPr wrap="square" lIns="0" tIns="0" rIns="0" bIns="0" rtlCol="0"/>
            <a:lstStyle/>
            <a:p>
              <a:endParaRPr sz="1588"/>
            </a:p>
          </p:txBody>
        </p:sp>
        <p:sp>
          <p:nvSpPr>
            <p:cNvPr id="75" name="object 75"/>
            <p:cNvSpPr/>
            <p:nvPr/>
          </p:nvSpPr>
          <p:spPr>
            <a:xfrm>
              <a:off x="4520184" y="2685288"/>
              <a:ext cx="1163320" cy="439420"/>
            </a:xfrm>
            <a:custGeom>
              <a:avLst/>
              <a:gdLst/>
              <a:ahLst/>
              <a:cxnLst/>
              <a:rect l="l" t="t" r="r" b="b"/>
              <a:pathLst>
                <a:path w="1163320" h="439419">
                  <a:moveTo>
                    <a:pt x="1107947" y="4571"/>
                  </a:moveTo>
                  <a:lnTo>
                    <a:pt x="1100328" y="1524"/>
                  </a:lnTo>
                  <a:lnTo>
                    <a:pt x="1094232" y="1524"/>
                  </a:lnTo>
                  <a:lnTo>
                    <a:pt x="1085088" y="0"/>
                  </a:lnTo>
                  <a:lnTo>
                    <a:pt x="77723" y="0"/>
                  </a:lnTo>
                  <a:lnTo>
                    <a:pt x="70104" y="1524"/>
                  </a:lnTo>
                  <a:lnTo>
                    <a:pt x="62483" y="1524"/>
                  </a:lnTo>
                  <a:lnTo>
                    <a:pt x="54864" y="4572"/>
                  </a:lnTo>
                  <a:lnTo>
                    <a:pt x="47244" y="6096"/>
                  </a:lnTo>
                  <a:lnTo>
                    <a:pt x="41148" y="10668"/>
                  </a:lnTo>
                  <a:lnTo>
                    <a:pt x="35051" y="13716"/>
                  </a:lnTo>
                  <a:lnTo>
                    <a:pt x="24384" y="22860"/>
                  </a:lnTo>
                  <a:lnTo>
                    <a:pt x="22860" y="22860"/>
                  </a:lnTo>
                  <a:lnTo>
                    <a:pt x="13716" y="33528"/>
                  </a:lnTo>
                  <a:lnTo>
                    <a:pt x="13715" y="35052"/>
                  </a:lnTo>
                  <a:lnTo>
                    <a:pt x="10667" y="41148"/>
                  </a:lnTo>
                  <a:lnTo>
                    <a:pt x="6095" y="47245"/>
                  </a:lnTo>
                  <a:lnTo>
                    <a:pt x="4572" y="54864"/>
                  </a:lnTo>
                  <a:lnTo>
                    <a:pt x="1524" y="62484"/>
                  </a:lnTo>
                  <a:lnTo>
                    <a:pt x="1524" y="70104"/>
                  </a:lnTo>
                  <a:lnTo>
                    <a:pt x="0" y="77724"/>
                  </a:lnTo>
                  <a:lnTo>
                    <a:pt x="6095" y="79697"/>
                  </a:lnTo>
                  <a:lnTo>
                    <a:pt x="15239" y="41147"/>
                  </a:lnTo>
                  <a:lnTo>
                    <a:pt x="16763" y="38099"/>
                  </a:lnTo>
                  <a:lnTo>
                    <a:pt x="18287" y="36575"/>
                  </a:lnTo>
                  <a:lnTo>
                    <a:pt x="19811" y="33527"/>
                  </a:lnTo>
                  <a:lnTo>
                    <a:pt x="33527" y="19811"/>
                  </a:lnTo>
                  <a:lnTo>
                    <a:pt x="36575" y="18287"/>
                  </a:lnTo>
                  <a:lnTo>
                    <a:pt x="39623" y="15239"/>
                  </a:lnTo>
                  <a:lnTo>
                    <a:pt x="48767" y="10667"/>
                  </a:lnTo>
                  <a:lnTo>
                    <a:pt x="53339" y="9143"/>
                  </a:lnTo>
                  <a:lnTo>
                    <a:pt x="56387" y="7619"/>
                  </a:lnTo>
                  <a:lnTo>
                    <a:pt x="62484" y="6095"/>
                  </a:lnTo>
                  <a:lnTo>
                    <a:pt x="77723" y="4571"/>
                  </a:lnTo>
                  <a:lnTo>
                    <a:pt x="1107947" y="4571"/>
                  </a:lnTo>
                  <a:close/>
                </a:path>
                <a:path w="1163320" h="439419">
                  <a:moveTo>
                    <a:pt x="1106271" y="435901"/>
                  </a:moveTo>
                  <a:lnTo>
                    <a:pt x="6095" y="79697"/>
                  </a:lnTo>
                  <a:lnTo>
                    <a:pt x="6095" y="380999"/>
                  </a:lnTo>
                  <a:lnTo>
                    <a:pt x="7619" y="380999"/>
                  </a:lnTo>
                  <a:lnTo>
                    <a:pt x="7619" y="387095"/>
                  </a:lnTo>
                  <a:lnTo>
                    <a:pt x="9143" y="387095"/>
                  </a:lnTo>
                  <a:lnTo>
                    <a:pt x="9143" y="391667"/>
                  </a:lnTo>
                  <a:lnTo>
                    <a:pt x="10667" y="391667"/>
                  </a:lnTo>
                  <a:lnTo>
                    <a:pt x="10667" y="396239"/>
                  </a:lnTo>
                  <a:lnTo>
                    <a:pt x="12191" y="396239"/>
                  </a:lnTo>
                  <a:lnTo>
                    <a:pt x="12191" y="399287"/>
                  </a:lnTo>
                  <a:lnTo>
                    <a:pt x="13715" y="399287"/>
                  </a:lnTo>
                  <a:lnTo>
                    <a:pt x="13715" y="402335"/>
                  </a:lnTo>
                  <a:lnTo>
                    <a:pt x="15239" y="402335"/>
                  </a:lnTo>
                  <a:lnTo>
                    <a:pt x="16763" y="403859"/>
                  </a:lnTo>
                  <a:lnTo>
                    <a:pt x="16763" y="406907"/>
                  </a:lnTo>
                  <a:lnTo>
                    <a:pt x="18287" y="406907"/>
                  </a:lnTo>
                  <a:lnTo>
                    <a:pt x="19811" y="408431"/>
                  </a:lnTo>
                  <a:lnTo>
                    <a:pt x="19811" y="411479"/>
                  </a:lnTo>
                  <a:lnTo>
                    <a:pt x="21335" y="411479"/>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100327" y="438911"/>
                  </a:lnTo>
                  <a:lnTo>
                    <a:pt x="1100328" y="437387"/>
                  </a:lnTo>
                  <a:lnTo>
                    <a:pt x="1106271" y="435901"/>
                  </a:lnTo>
                  <a:close/>
                </a:path>
                <a:path w="1163320" h="439419">
                  <a:moveTo>
                    <a:pt x="1162812" y="374904"/>
                  </a:moveTo>
                  <a:lnTo>
                    <a:pt x="1162812" y="70104"/>
                  </a:lnTo>
                  <a:lnTo>
                    <a:pt x="1159764" y="54864"/>
                  </a:lnTo>
                  <a:lnTo>
                    <a:pt x="1156715" y="47243"/>
                  </a:lnTo>
                  <a:lnTo>
                    <a:pt x="1150620" y="35052"/>
                  </a:lnTo>
                  <a:lnTo>
                    <a:pt x="1149096" y="35052"/>
                  </a:lnTo>
                  <a:lnTo>
                    <a:pt x="1149095" y="33527"/>
                  </a:lnTo>
                  <a:lnTo>
                    <a:pt x="1141476" y="22860"/>
                  </a:lnTo>
                  <a:lnTo>
                    <a:pt x="1139951" y="22859"/>
                  </a:lnTo>
                  <a:lnTo>
                    <a:pt x="1129283" y="13715"/>
                  </a:lnTo>
                  <a:lnTo>
                    <a:pt x="1121663" y="9143"/>
                  </a:lnTo>
                  <a:lnTo>
                    <a:pt x="1115567" y="6095"/>
                  </a:lnTo>
                  <a:lnTo>
                    <a:pt x="1107948" y="4572"/>
                  </a:lnTo>
                  <a:lnTo>
                    <a:pt x="1085087" y="4571"/>
                  </a:lnTo>
                  <a:lnTo>
                    <a:pt x="1100328" y="6095"/>
                  </a:lnTo>
                  <a:lnTo>
                    <a:pt x="1106423" y="7619"/>
                  </a:lnTo>
                  <a:lnTo>
                    <a:pt x="1115568" y="10668"/>
                  </a:lnTo>
                  <a:lnTo>
                    <a:pt x="1121664" y="13716"/>
                  </a:lnTo>
                  <a:lnTo>
                    <a:pt x="1123188" y="15239"/>
                  </a:lnTo>
                  <a:lnTo>
                    <a:pt x="1126235" y="16763"/>
                  </a:lnTo>
                  <a:lnTo>
                    <a:pt x="1129284" y="19811"/>
                  </a:lnTo>
                  <a:lnTo>
                    <a:pt x="1132331" y="21335"/>
                  </a:lnTo>
                  <a:lnTo>
                    <a:pt x="1141475" y="30479"/>
                  </a:lnTo>
                  <a:lnTo>
                    <a:pt x="1141475" y="33527"/>
                  </a:lnTo>
                  <a:lnTo>
                    <a:pt x="1142999" y="33527"/>
                  </a:lnTo>
                  <a:lnTo>
                    <a:pt x="1147571" y="38099"/>
                  </a:lnTo>
                  <a:lnTo>
                    <a:pt x="1147571" y="41147"/>
                  </a:lnTo>
                  <a:lnTo>
                    <a:pt x="1149095" y="41147"/>
                  </a:lnTo>
                  <a:lnTo>
                    <a:pt x="1149095" y="44195"/>
                  </a:lnTo>
                  <a:lnTo>
                    <a:pt x="1150619" y="44195"/>
                  </a:lnTo>
                  <a:lnTo>
                    <a:pt x="1150619" y="47243"/>
                  </a:lnTo>
                  <a:lnTo>
                    <a:pt x="1152143" y="47243"/>
                  </a:lnTo>
                  <a:lnTo>
                    <a:pt x="1152143" y="50291"/>
                  </a:lnTo>
                  <a:lnTo>
                    <a:pt x="1153667" y="50291"/>
                  </a:lnTo>
                  <a:lnTo>
                    <a:pt x="1153667" y="54863"/>
                  </a:lnTo>
                  <a:lnTo>
                    <a:pt x="1155191" y="54863"/>
                  </a:lnTo>
                  <a:lnTo>
                    <a:pt x="1155191" y="59435"/>
                  </a:lnTo>
                  <a:lnTo>
                    <a:pt x="1156715" y="59435"/>
                  </a:lnTo>
                  <a:lnTo>
                    <a:pt x="1156715" y="67055"/>
                  </a:lnTo>
                  <a:lnTo>
                    <a:pt x="1158239" y="67055"/>
                  </a:lnTo>
                  <a:lnTo>
                    <a:pt x="1158239" y="393954"/>
                  </a:lnTo>
                  <a:lnTo>
                    <a:pt x="1159764" y="390144"/>
                  </a:lnTo>
                  <a:lnTo>
                    <a:pt x="1162812" y="374904"/>
                  </a:lnTo>
                  <a:close/>
                </a:path>
                <a:path w="1163320" h="439419">
                  <a:moveTo>
                    <a:pt x="1158239" y="393954"/>
                  </a:moveTo>
                  <a:lnTo>
                    <a:pt x="1158239" y="67055"/>
                  </a:lnTo>
                  <a:lnTo>
                    <a:pt x="1156715" y="377951"/>
                  </a:lnTo>
                  <a:lnTo>
                    <a:pt x="1155191" y="385571"/>
                  </a:lnTo>
                  <a:lnTo>
                    <a:pt x="1152143" y="394715"/>
                  </a:lnTo>
                  <a:lnTo>
                    <a:pt x="1146047" y="406907"/>
                  </a:lnTo>
                  <a:lnTo>
                    <a:pt x="1141475" y="411479"/>
                  </a:lnTo>
                  <a:lnTo>
                    <a:pt x="1139951" y="414527"/>
                  </a:lnTo>
                  <a:lnTo>
                    <a:pt x="1132331" y="422147"/>
                  </a:lnTo>
                  <a:lnTo>
                    <a:pt x="1129283" y="423671"/>
                  </a:lnTo>
                  <a:lnTo>
                    <a:pt x="1126235" y="426719"/>
                  </a:lnTo>
                  <a:lnTo>
                    <a:pt x="1123187" y="428243"/>
                  </a:lnTo>
                  <a:lnTo>
                    <a:pt x="1121663" y="429767"/>
                  </a:lnTo>
                  <a:lnTo>
                    <a:pt x="1115567" y="432815"/>
                  </a:lnTo>
                  <a:lnTo>
                    <a:pt x="1106271" y="435901"/>
                  </a:lnTo>
                  <a:lnTo>
                    <a:pt x="1115568" y="438911"/>
                  </a:lnTo>
                  <a:lnTo>
                    <a:pt x="1123188" y="434340"/>
                  </a:lnTo>
                  <a:lnTo>
                    <a:pt x="1129284" y="431292"/>
                  </a:lnTo>
                  <a:lnTo>
                    <a:pt x="1139951" y="422148"/>
                  </a:lnTo>
                  <a:lnTo>
                    <a:pt x="1141476" y="422148"/>
                  </a:lnTo>
                  <a:lnTo>
                    <a:pt x="1150620" y="409956"/>
                  </a:lnTo>
                  <a:lnTo>
                    <a:pt x="1156716" y="397764"/>
                  </a:lnTo>
                  <a:lnTo>
                    <a:pt x="1158239" y="393954"/>
                  </a:lnTo>
                  <a:close/>
                </a:path>
              </a:pathLst>
            </a:custGeom>
            <a:solidFill>
              <a:srgbClr val="000000"/>
            </a:solidFill>
          </p:spPr>
          <p:txBody>
            <a:bodyPr wrap="square" lIns="0" tIns="0" rIns="0" bIns="0" rtlCol="0"/>
            <a:lstStyle/>
            <a:p>
              <a:endParaRPr sz="1588"/>
            </a:p>
          </p:txBody>
        </p:sp>
        <p:sp>
          <p:nvSpPr>
            <p:cNvPr id="76" name="object 76"/>
            <p:cNvSpPr/>
            <p:nvPr/>
          </p:nvSpPr>
          <p:spPr>
            <a:xfrm>
              <a:off x="4526279" y="2689859"/>
              <a:ext cx="1152525" cy="434340"/>
            </a:xfrm>
            <a:custGeom>
              <a:avLst/>
              <a:gdLst/>
              <a:ahLst/>
              <a:cxnLst/>
              <a:rect l="l" t="t" r="r" b="b"/>
              <a:pathLst>
                <a:path w="1152525" h="434339">
                  <a:moveTo>
                    <a:pt x="1152143" y="362711"/>
                  </a:moveTo>
                  <a:lnTo>
                    <a:pt x="1152143" y="73151"/>
                  </a:lnTo>
                  <a:lnTo>
                    <a:pt x="1146500" y="45005"/>
                  </a:lnTo>
                  <a:lnTo>
                    <a:pt x="1130998" y="21716"/>
                  </a:lnTo>
                  <a:lnTo>
                    <a:pt x="1107781" y="5857"/>
                  </a:lnTo>
                  <a:lnTo>
                    <a:pt x="1078991" y="0"/>
                  </a:lnTo>
                  <a:lnTo>
                    <a:pt x="71627" y="0"/>
                  </a:lnTo>
                  <a:lnTo>
                    <a:pt x="43719" y="5857"/>
                  </a:lnTo>
                  <a:lnTo>
                    <a:pt x="20954" y="21716"/>
                  </a:lnTo>
                  <a:lnTo>
                    <a:pt x="5619" y="45005"/>
                  </a:lnTo>
                  <a:lnTo>
                    <a:pt x="0" y="73151"/>
                  </a:lnTo>
                  <a:lnTo>
                    <a:pt x="0" y="362711"/>
                  </a:lnTo>
                  <a:lnTo>
                    <a:pt x="5619" y="390620"/>
                  </a:lnTo>
                  <a:lnTo>
                    <a:pt x="20954" y="413384"/>
                  </a:lnTo>
                  <a:lnTo>
                    <a:pt x="43719" y="428720"/>
                  </a:lnTo>
                  <a:lnTo>
                    <a:pt x="71627" y="434339"/>
                  </a:lnTo>
                  <a:lnTo>
                    <a:pt x="1078991" y="434339"/>
                  </a:lnTo>
                  <a:lnTo>
                    <a:pt x="1107781" y="428720"/>
                  </a:lnTo>
                  <a:lnTo>
                    <a:pt x="1130998" y="413384"/>
                  </a:lnTo>
                  <a:lnTo>
                    <a:pt x="1146500" y="390620"/>
                  </a:lnTo>
                  <a:lnTo>
                    <a:pt x="1152143" y="362711"/>
                  </a:lnTo>
                  <a:close/>
                </a:path>
              </a:pathLst>
            </a:custGeom>
            <a:solidFill>
              <a:srgbClr val="FFFFCC"/>
            </a:solidFill>
          </p:spPr>
          <p:txBody>
            <a:bodyPr wrap="square" lIns="0" tIns="0" rIns="0" bIns="0" rtlCol="0"/>
            <a:lstStyle/>
            <a:p>
              <a:endParaRPr sz="1588"/>
            </a:p>
          </p:txBody>
        </p:sp>
        <p:sp>
          <p:nvSpPr>
            <p:cNvPr id="77" name="object 77"/>
            <p:cNvSpPr/>
            <p:nvPr/>
          </p:nvSpPr>
          <p:spPr>
            <a:xfrm>
              <a:off x="4520184" y="2685288"/>
              <a:ext cx="1163320" cy="445134"/>
            </a:xfrm>
            <a:custGeom>
              <a:avLst/>
              <a:gdLst/>
              <a:ahLst/>
              <a:cxnLst/>
              <a:rect l="l" t="t" r="r" b="b"/>
              <a:pathLst>
                <a:path w="1163320" h="445135">
                  <a:moveTo>
                    <a:pt x="1162812" y="374904"/>
                  </a:moveTo>
                  <a:lnTo>
                    <a:pt x="1162812" y="70104"/>
                  </a:lnTo>
                  <a:lnTo>
                    <a:pt x="1159764" y="54864"/>
                  </a:lnTo>
                  <a:lnTo>
                    <a:pt x="1156716" y="47244"/>
                  </a:lnTo>
                  <a:lnTo>
                    <a:pt x="1150620" y="35052"/>
                  </a:lnTo>
                  <a:lnTo>
                    <a:pt x="1149096" y="35052"/>
                  </a:lnTo>
                  <a:lnTo>
                    <a:pt x="1149096" y="33528"/>
                  </a:lnTo>
                  <a:lnTo>
                    <a:pt x="1141476" y="22860"/>
                  </a:lnTo>
                  <a:lnTo>
                    <a:pt x="1139952" y="22860"/>
                  </a:lnTo>
                  <a:lnTo>
                    <a:pt x="1129284" y="13716"/>
                  </a:lnTo>
                  <a:lnTo>
                    <a:pt x="1121664" y="9144"/>
                  </a:lnTo>
                  <a:lnTo>
                    <a:pt x="1115568" y="6096"/>
                  </a:lnTo>
                  <a:lnTo>
                    <a:pt x="1107948" y="4572"/>
                  </a:lnTo>
                  <a:lnTo>
                    <a:pt x="1100328" y="1524"/>
                  </a:lnTo>
                  <a:lnTo>
                    <a:pt x="1094232" y="1524"/>
                  </a:lnTo>
                  <a:lnTo>
                    <a:pt x="1085088" y="0"/>
                  </a:lnTo>
                  <a:lnTo>
                    <a:pt x="77724" y="0"/>
                  </a:lnTo>
                  <a:lnTo>
                    <a:pt x="70104" y="1524"/>
                  </a:lnTo>
                  <a:lnTo>
                    <a:pt x="62484" y="1524"/>
                  </a:lnTo>
                  <a:lnTo>
                    <a:pt x="54864" y="4572"/>
                  </a:lnTo>
                  <a:lnTo>
                    <a:pt x="47244" y="6096"/>
                  </a:lnTo>
                  <a:lnTo>
                    <a:pt x="41148" y="10668"/>
                  </a:lnTo>
                  <a:lnTo>
                    <a:pt x="35052" y="13716"/>
                  </a:lnTo>
                  <a:lnTo>
                    <a:pt x="24384" y="22860"/>
                  </a:lnTo>
                  <a:lnTo>
                    <a:pt x="22860" y="22860"/>
                  </a:lnTo>
                  <a:lnTo>
                    <a:pt x="13716" y="33528"/>
                  </a:lnTo>
                  <a:lnTo>
                    <a:pt x="13716" y="35052"/>
                  </a:lnTo>
                  <a:lnTo>
                    <a:pt x="10668" y="41148"/>
                  </a:lnTo>
                  <a:lnTo>
                    <a:pt x="6096" y="47244"/>
                  </a:lnTo>
                  <a:lnTo>
                    <a:pt x="4572" y="54864"/>
                  </a:lnTo>
                  <a:lnTo>
                    <a:pt x="1524" y="62484"/>
                  </a:lnTo>
                  <a:lnTo>
                    <a:pt x="1524" y="70104"/>
                  </a:lnTo>
                  <a:lnTo>
                    <a:pt x="0" y="77724"/>
                  </a:lnTo>
                  <a:lnTo>
                    <a:pt x="0" y="367284"/>
                  </a:lnTo>
                  <a:lnTo>
                    <a:pt x="4572" y="390144"/>
                  </a:lnTo>
                  <a:lnTo>
                    <a:pt x="7620" y="397764"/>
                  </a:lnTo>
                  <a:lnTo>
                    <a:pt x="10668" y="403860"/>
                  </a:lnTo>
                  <a:lnTo>
                    <a:pt x="10668" y="70104"/>
                  </a:lnTo>
                  <a:lnTo>
                    <a:pt x="15240" y="51816"/>
                  </a:lnTo>
                  <a:lnTo>
                    <a:pt x="21336" y="39624"/>
                  </a:lnTo>
                  <a:lnTo>
                    <a:pt x="30480" y="28956"/>
                  </a:lnTo>
                  <a:lnTo>
                    <a:pt x="30480" y="30480"/>
                  </a:lnTo>
                  <a:lnTo>
                    <a:pt x="39624" y="22642"/>
                  </a:lnTo>
                  <a:lnTo>
                    <a:pt x="39624" y="21336"/>
                  </a:lnTo>
                  <a:lnTo>
                    <a:pt x="51816" y="15240"/>
                  </a:lnTo>
                  <a:lnTo>
                    <a:pt x="57912" y="13716"/>
                  </a:lnTo>
                  <a:lnTo>
                    <a:pt x="64008" y="10668"/>
                  </a:lnTo>
                  <a:lnTo>
                    <a:pt x="1100328" y="10668"/>
                  </a:lnTo>
                  <a:lnTo>
                    <a:pt x="1106424" y="13716"/>
                  </a:lnTo>
                  <a:lnTo>
                    <a:pt x="1112520" y="15240"/>
                  </a:lnTo>
                  <a:lnTo>
                    <a:pt x="1118616" y="18288"/>
                  </a:lnTo>
                  <a:lnTo>
                    <a:pt x="1123188" y="21336"/>
                  </a:lnTo>
                  <a:lnTo>
                    <a:pt x="1133856" y="30480"/>
                  </a:lnTo>
                  <a:lnTo>
                    <a:pt x="1133856" y="28956"/>
                  </a:lnTo>
                  <a:lnTo>
                    <a:pt x="1141476" y="39624"/>
                  </a:lnTo>
                  <a:lnTo>
                    <a:pt x="1146048" y="45720"/>
                  </a:lnTo>
                  <a:lnTo>
                    <a:pt x="1147572" y="51816"/>
                  </a:lnTo>
                  <a:lnTo>
                    <a:pt x="1150620" y="57912"/>
                  </a:lnTo>
                  <a:lnTo>
                    <a:pt x="1152144" y="64008"/>
                  </a:lnTo>
                  <a:lnTo>
                    <a:pt x="1153668" y="71628"/>
                  </a:lnTo>
                  <a:lnTo>
                    <a:pt x="1153668" y="403860"/>
                  </a:lnTo>
                  <a:lnTo>
                    <a:pt x="1156716" y="397764"/>
                  </a:lnTo>
                  <a:lnTo>
                    <a:pt x="1159764" y="390144"/>
                  </a:lnTo>
                  <a:lnTo>
                    <a:pt x="1162812" y="374904"/>
                  </a:lnTo>
                  <a:close/>
                </a:path>
                <a:path w="1163320" h="445135">
                  <a:moveTo>
                    <a:pt x="41148" y="423672"/>
                  </a:moveTo>
                  <a:lnTo>
                    <a:pt x="30480" y="414528"/>
                  </a:lnTo>
                  <a:lnTo>
                    <a:pt x="30480" y="416052"/>
                  </a:lnTo>
                  <a:lnTo>
                    <a:pt x="21336" y="405384"/>
                  </a:lnTo>
                  <a:lnTo>
                    <a:pt x="15240" y="393192"/>
                  </a:lnTo>
                  <a:lnTo>
                    <a:pt x="12192" y="381000"/>
                  </a:lnTo>
                  <a:lnTo>
                    <a:pt x="10668" y="373380"/>
                  </a:lnTo>
                  <a:lnTo>
                    <a:pt x="10668" y="403860"/>
                  </a:lnTo>
                  <a:lnTo>
                    <a:pt x="13716" y="409956"/>
                  </a:lnTo>
                  <a:lnTo>
                    <a:pt x="13716" y="411480"/>
                  </a:lnTo>
                  <a:lnTo>
                    <a:pt x="22860" y="422148"/>
                  </a:lnTo>
                  <a:lnTo>
                    <a:pt x="24384" y="422148"/>
                  </a:lnTo>
                  <a:lnTo>
                    <a:pt x="35052" y="431292"/>
                  </a:lnTo>
                  <a:lnTo>
                    <a:pt x="39624" y="434721"/>
                  </a:lnTo>
                  <a:lnTo>
                    <a:pt x="39624" y="423672"/>
                  </a:lnTo>
                  <a:lnTo>
                    <a:pt x="41148" y="423672"/>
                  </a:lnTo>
                  <a:close/>
                </a:path>
                <a:path w="1163320" h="445135">
                  <a:moveTo>
                    <a:pt x="41148" y="21336"/>
                  </a:moveTo>
                  <a:lnTo>
                    <a:pt x="39624" y="21336"/>
                  </a:lnTo>
                  <a:lnTo>
                    <a:pt x="39624" y="22642"/>
                  </a:lnTo>
                  <a:lnTo>
                    <a:pt x="41148" y="21336"/>
                  </a:lnTo>
                  <a:close/>
                </a:path>
                <a:path w="1163320" h="445135">
                  <a:moveTo>
                    <a:pt x="1153668" y="403860"/>
                  </a:moveTo>
                  <a:lnTo>
                    <a:pt x="1153668" y="374904"/>
                  </a:lnTo>
                  <a:lnTo>
                    <a:pt x="1150620" y="387096"/>
                  </a:lnTo>
                  <a:lnTo>
                    <a:pt x="1141476" y="405384"/>
                  </a:lnTo>
                  <a:lnTo>
                    <a:pt x="1133856" y="416052"/>
                  </a:lnTo>
                  <a:lnTo>
                    <a:pt x="1133856" y="414528"/>
                  </a:lnTo>
                  <a:lnTo>
                    <a:pt x="1123188" y="423672"/>
                  </a:lnTo>
                  <a:lnTo>
                    <a:pt x="1117092" y="426720"/>
                  </a:lnTo>
                  <a:lnTo>
                    <a:pt x="1112520" y="429768"/>
                  </a:lnTo>
                  <a:lnTo>
                    <a:pt x="1106424" y="431292"/>
                  </a:lnTo>
                  <a:lnTo>
                    <a:pt x="1098804" y="434340"/>
                  </a:lnTo>
                  <a:lnTo>
                    <a:pt x="70104" y="434340"/>
                  </a:lnTo>
                  <a:lnTo>
                    <a:pt x="51816" y="429768"/>
                  </a:lnTo>
                  <a:lnTo>
                    <a:pt x="39624" y="423672"/>
                  </a:lnTo>
                  <a:lnTo>
                    <a:pt x="39624" y="434721"/>
                  </a:lnTo>
                  <a:lnTo>
                    <a:pt x="41148" y="435864"/>
                  </a:lnTo>
                  <a:lnTo>
                    <a:pt x="48768" y="438912"/>
                  </a:lnTo>
                  <a:lnTo>
                    <a:pt x="54864" y="440436"/>
                  </a:lnTo>
                  <a:lnTo>
                    <a:pt x="62484" y="443484"/>
                  </a:lnTo>
                  <a:lnTo>
                    <a:pt x="70104" y="443484"/>
                  </a:lnTo>
                  <a:lnTo>
                    <a:pt x="77724" y="445008"/>
                  </a:lnTo>
                  <a:lnTo>
                    <a:pt x="1086612" y="445008"/>
                  </a:lnTo>
                  <a:lnTo>
                    <a:pt x="1094232" y="443484"/>
                  </a:lnTo>
                  <a:lnTo>
                    <a:pt x="1101852" y="443484"/>
                  </a:lnTo>
                  <a:lnTo>
                    <a:pt x="1109472" y="440436"/>
                  </a:lnTo>
                  <a:lnTo>
                    <a:pt x="1115568" y="438912"/>
                  </a:lnTo>
                  <a:lnTo>
                    <a:pt x="1123188" y="434340"/>
                  </a:lnTo>
                  <a:lnTo>
                    <a:pt x="1129284" y="431292"/>
                  </a:lnTo>
                  <a:lnTo>
                    <a:pt x="1139952" y="422148"/>
                  </a:lnTo>
                  <a:lnTo>
                    <a:pt x="1141476" y="422148"/>
                  </a:lnTo>
                  <a:lnTo>
                    <a:pt x="1150620" y="409956"/>
                  </a:lnTo>
                  <a:lnTo>
                    <a:pt x="1153668" y="403860"/>
                  </a:lnTo>
                  <a:close/>
                </a:path>
              </a:pathLst>
            </a:custGeom>
            <a:solidFill>
              <a:srgbClr val="000000"/>
            </a:solidFill>
          </p:spPr>
          <p:txBody>
            <a:bodyPr wrap="square" lIns="0" tIns="0" rIns="0" bIns="0" rtlCol="0"/>
            <a:lstStyle/>
            <a:p>
              <a:endParaRPr sz="1588"/>
            </a:p>
          </p:txBody>
        </p:sp>
      </p:grpSp>
      <p:sp>
        <p:nvSpPr>
          <p:cNvPr id="78" name="object 78"/>
          <p:cNvSpPr txBox="1"/>
          <p:nvPr/>
        </p:nvSpPr>
        <p:spPr>
          <a:xfrm>
            <a:off x="5162772" y="2006026"/>
            <a:ext cx="1912844" cy="557562"/>
          </a:xfrm>
          <a:prstGeom prst="rect">
            <a:avLst/>
          </a:prstGeom>
        </p:spPr>
        <p:txBody>
          <a:bodyPr vert="horz" wrap="square" lIns="0" tIns="71157" rIns="0" bIns="0" rtlCol="0">
            <a:spAutoFit/>
          </a:bodyPr>
          <a:lstStyle/>
          <a:p>
            <a:pPr>
              <a:spcBef>
                <a:spcPts val="560"/>
              </a:spcBef>
            </a:pPr>
            <a:r>
              <a:rPr sz="1588" spc="-4" dirty="0">
                <a:latin typeface="Arial"/>
                <a:cs typeface="Arial"/>
              </a:rPr>
              <a:t>Big Data</a:t>
            </a:r>
            <a:r>
              <a:rPr sz="1588" spc="-115" dirty="0">
                <a:latin typeface="Arial"/>
                <a:cs typeface="Arial"/>
              </a:rPr>
              <a:t> </a:t>
            </a:r>
            <a:r>
              <a:rPr sz="1588" spc="-9" dirty="0">
                <a:latin typeface="Arial"/>
                <a:cs typeface="Arial"/>
              </a:rPr>
              <a:t>Applications</a:t>
            </a:r>
            <a:endParaRPr sz="1588">
              <a:latin typeface="Arial"/>
              <a:cs typeface="Arial"/>
            </a:endParaRPr>
          </a:p>
          <a:p>
            <a:pPr marL="81247" algn="ctr">
              <a:spcBef>
                <a:spcPts val="375"/>
              </a:spcBef>
            </a:pPr>
            <a:r>
              <a:rPr sz="1235" b="1" spc="-9" dirty="0">
                <a:latin typeface="Carlito"/>
                <a:cs typeface="Carlito"/>
              </a:rPr>
              <a:t>Fraud</a:t>
            </a:r>
            <a:endParaRPr sz="1235">
              <a:latin typeface="Carlito"/>
              <a:cs typeface="Carlito"/>
            </a:endParaRPr>
          </a:p>
        </p:txBody>
      </p:sp>
      <p:grpSp>
        <p:nvGrpSpPr>
          <p:cNvPr id="79" name="object 79"/>
          <p:cNvGrpSpPr/>
          <p:nvPr/>
        </p:nvGrpSpPr>
        <p:grpSpPr>
          <a:xfrm>
            <a:off x="6819452" y="2369372"/>
            <a:ext cx="1018054" cy="392765"/>
            <a:chOff x="5849112" y="2685288"/>
            <a:chExt cx="1153795" cy="445134"/>
          </a:xfrm>
        </p:grpSpPr>
        <p:sp>
          <p:nvSpPr>
            <p:cNvPr id="80" name="object 80"/>
            <p:cNvSpPr/>
            <p:nvPr/>
          </p:nvSpPr>
          <p:spPr>
            <a:xfrm>
              <a:off x="6953522" y="2720255"/>
              <a:ext cx="45085" cy="398780"/>
            </a:xfrm>
            <a:custGeom>
              <a:avLst/>
              <a:gdLst/>
              <a:ahLst/>
              <a:cxnLst/>
              <a:rect l="l" t="t" r="r" b="b"/>
              <a:pathLst>
                <a:path w="45084" h="398780">
                  <a:moveTo>
                    <a:pt x="29500" y="84"/>
                  </a:moveTo>
                  <a:close/>
                </a:path>
                <a:path w="45084" h="398780">
                  <a:moveTo>
                    <a:pt x="37528" y="12276"/>
                  </a:moveTo>
                  <a:lnTo>
                    <a:pt x="37065" y="11571"/>
                  </a:lnTo>
                  <a:lnTo>
                    <a:pt x="37065" y="12276"/>
                  </a:lnTo>
                  <a:lnTo>
                    <a:pt x="37528" y="12276"/>
                  </a:lnTo>
                  <a:close/>
                </a:path>
                <a:path w="45084" h="398780">
                  <a:moveTo>
                    <a:pt x="39208" y="15324"/>
                  </a:moveTo>
                  <a:lnTo>
                    <a:pt x="39065" y="14610"/>
                  </a:lnTo>
                  <a:lnTo>
                    <a:pt x="38589" y="13886"/>
                  </a:lnTo>
                  <a:lnTo>
                    <a:pt x="38589" y="15324"/>
                  </a:lnTo>
                  <a:lnTo>
                    <a:pt x="39208" y="15324"/>
                  </a:lnTo>
                  <a:close/>
                </a:path>
                <a:path w="45084" h="398780">
                  <a:moveTo>
                    <a:pt x="44685" y="332316"/>
                  </a:moveTo>
                  <a:lnTo>
                    <a:pt x="44685" y="42756"/>
                  </a:lnTo>
                  <a:lnTo>
                    <a:pt x="44627" y="42465"/>
                  </a:lnTo>
                  <a:lnTo>
                    <a:pt x="43184" y="339772"/>
                  </a:lnTo>
                  <a:lnTo>
                    <a:pt x="44685" y="332316"/>
                  </a:lnTo>
                  <a:close/>
                </a:path>
                <a:path w="45084" h="398780">
                  <a:moveTo>
                    <a:pt x="39547" y="357830"/>
                  </a:moveTo>
                  <a:lnTo>
                    <a:pt x="36292" y="364342"/>
                  </a:lnTo>
                  <a:lnTo>
                    <a:pt x="39065" y="360224"/>
                  </a:lnTo>
                  <a:lnTo>
                    <a:pt x="39547" y="357830"/>
                  </a:lnTo>
                  <a:close/>
                </a:path>
                <a:path w="45084" h="398780">
                  <a:moveTo>
                    <a:pt x="25304" y="380652"/>
                  </a:moveTo>
                  <a:lnTo>
                    <a:pt x="21393" y="384564"/>
                  </a:lnTo>
                  <a:lnTo>
                    <a:pt x="23730" y="382989"/>
                  </a:lnTo>
                  <a:lnTo>
                    <a:pt x="25304" y="380652"/>
                  </a:lnTo>
                  <a:close/>
                </a:path>
                <a:path w="45084" h="398780">
                  <a:moveTo>
                    <a:pt x="1340" y="398072"/>
                  </a:moveTo>
                  <a:lnTo>
                    <a:pt x="0" y="398519"/>
                  </a:lnTo>
                  <a:lnTo>
                    <a:pt x="965" y="398324"/>
                  </a:lnTo>
                  <a:lnTo>
                    <a:pt x="1340" y="398072"/>
                  </a:lnTo>
                  <a:close/>
                </a:path>
              </a:pathLst>
            </a:custGeom>
            <a:solidFill>
              <a:srgbClr val="FFFFCC"/>
            </a:solidFill>
          </p:spPr>
          <p:txBody>
            <a:bodyPr wrap="square" lIns="0" tIns="0" rIns="0" bIns="0" rtlCol="0"/>
            <a:lstStyle/>
            <a:p>
              <a:endParaRPr sz="1588"/>
            </a:p>
          </p:txBody>
        </p:sp>
        <p:sp>
          <p:nvSpPr>
            <p:cNvPr id="81" name="object 81"/>
            <p:cNvSpPr/>
            <p:nvPr/>
          </p:nvSpPr>
          <p:spPr>
            <a:xfrm>
              <a:off x="5849112" y="2685288"/>
              <a:ext cx="1153795" cy="439420"/>
            </a:xfrm>
            <a:custGeom>
              <a:avLst/>
              <a:gdLst/>
              <a:ahLst/>
              <a:cxnLst/>
              <a:rect l="l" t="t" r="r" b="b"/>
              <a:pathLst>
                <a:path w="1153795" h="439419">
                  <a:moveTo>
                    <a:pt x="1100327" y="4571"/>
                  </a:moveTo>
                  <a:lnTo>
                    <a:pt x="1092708" y="1524"/>
                  </a:lnTo>
                  <a:lnTo>
                    <a:pt x="1085088" y="1524"/>
                  </a:lnTo>
                  <a:lnTo>
                    <a:pt x="1077468" y="0"/>
                  </a:lnTo>
                  <a:lnTo>
                    <a:pt x="76199" y="0"/>
                  </a:lnTo>
                  <a:lnTo>
                    <a:pt x="68580" y="1524"/>
                  </a:lnTo>
                  <a:lnTo>
                    <a:pt x="60960" y="1524"/>
                  </a:lnTo>
                  <a:lnTo>
                    <a:pt x="53340" y="4572"/>
                  </a:lnTo>
                  <a:lnTo>
                    <a:pt x="47243" y="6096"/>
                  </a:lnTo>
                  <a:lnTo>
                    <a:pt x="39623" y="10668"/>
                  </a:lnTo>
                  <a:lnTo>
                    <a:pt x="33527" y="13716"/>
                  </a:lnTo>
                  <a:lnTo>
                    <a:pt x="22859" y="22860"/>
                  </a:lnTo>
                  <a:lnTo>
                    <a:pt x="13716" y="33528"/>
                  </a:lnTo>
                  <a:lnTo>
                    <a:pt x="13716" y="35052"/>
                  </a:lnTo>
                  <a:lnTo>
                    <a:pt x="12191" y="35052"/>
                  </a:lnTo>
                  <a:lnTo>
                    <a:pt x="6095" y="47244"/>
                  </a:lnTo>
                  <a:lnTo>
                    <a:pt x="3048" y="54864"/>
                  </a:lnTo>
                  <a:lnTo>
                    <a:pt x="0" y="70104"/>
                  </a:lnTo>
                  <a:lnTo>
                    <a:pt x="0" y="77724"/>
                  </a:lnTo>
                  <a:lnTo>
                    <a:pt x="4571" y="79214"/>
                  </a:lnTo>
                  <a:lnTo>
                    <a:pt x="4571" y="67055"/>
                  </a:lnTo>
                  <a:lnTo>
                    <a:pt x="6096" y="59434"/>
                  </a:lnTo>
                  <a:lnTo>
                    <a:pt x="9143" y="50291"/>
                  </a:lnTo>
                  <a:lnTo>
                    <a:pt x="15239" y="38099"/>
                  </a:lnTo>
                  <a:lnTo>
                    <a:pt x="19811" y="33527"/>
                  </a:lnTo>
                  <a:lnTo>
                    <a:pt x="21335" y="30479"/>
                  </a:lnTo>
                  <a:lnTo>
                    <a:pt x="30479" y="21335"/>
                  </a:lnTo>
                  <a:lnTo>
                    <a:pt x="33528" y="19811"/>
                  </a:lnTo>
                  <a:lnTo>
                    <a:pt x="36575" y="16763"/>
                  </a:lnTo>
                  <a:lnTo>
                    <a:pt x="39624" y="15239"/>
                  </a:lnTo>
                  <a:lnTo>
                    <a:pt x="41147" y="13715"/>
                  </a:lnTo>
                  <a:lnTo>
                    <a:pt x="47244" y="10667"/>
                  </a:lnTo>
                  <a:lnTo>
                    <a:pt x="56387" y="7619"/>
                  </a:lnTo>
                  <a:lnTo>
                    <a:pt x="62483" y="6095"/>
                  </a:lnTo>
                  <a:lnTo>
                    <a:pt x="76199" y="4571"/>
                  </a:lnTo>
                  <a:lnTo>
                    <a:pt x="1100327" y="4571"/>
                  </a:lnTo>
                  <a:close/>
                </a:path>
                <a:path w="1153795" h="439419">
                  <a:moveTo>
                    <a:pt x="1097931" y="435646"/>
                  </a:moveTo>
                  <a:lnTo>
                    <a:pt x="4571" y="79214"/>
                  </a:lnTo>
                  <a:lnTo>
                    <a:pt x="4571" y="377951"/>
                  </a:lnTo>
                  <a:lnTo>
                    <a:pt x="6095" y="377951"/>
                  </a:lnTo>
                  <a:lnTo>
                    <a:pt x="6095" y="385571"/>
                  </a:lnTo>
                  <a:lnTo>
                    <a:pt x="7619" y="385571"/>
                  </a:lnTo>
                  <a:lnTo>
                    <a:pt x="7619" y="390143"/>
                  </a:lnTo>
                  <a:lnTo>
                    <a:pt x="9143" y="390143"/>
                  </a:lnTo>
                  <a:lnTo>
                    <a:pt x="9143" y="394715"/>
                  </a:lnTo>
                  <a:lnTo>
                    <a:pt x="10667" y="394715"/>
                  </a:lnTo>
                  <a:lnTo>
                    <a:pt x="10667" y="397763"/>
                  </a:lnTo>
                  <a:lnTo>
                    <a:pt x="12191" y="397763"/>
                  </a:lnTo>
                  <a:lnTo>
                    <a:pt x="12191" y="400811"/>
                  </a:lnTo>
                  <a:lnTo>
                    <a:pt x="13715" y="400811"/>
                  </a:lnTo>
                  <a:lnTo>
                    <a:pt x="13715" y="403859"/>
                  </a:lnTo>
                  <a:lnTo>
                    <a:pt x="15239" y="403859"/>
                  </a:lnTo>
                  <a:lnTo>
                    <a:pt x="15239" y="406907"/>
                  </a:lnTo>
                  <a:lnTo>
                    <a:pt x="16763" y="406907"/>
                  </a:lnTo>
                  <a:lnTo>
                    <a:pt x="21335" y="411479"/>
                  </a:lnTo>
                  <a:lnTo>
                    <a:pt x="21335" y="414527"/>
                  </a:lnTo>
                  <a:lnTo>
                    <a:pt x="22860" y="414528"/>
                  </a:lnTo>
                  <a:lnTo>
                    <a:pt x="30479" y="422147"/>
                  </a:lnTo>
                  <a:lnTo>
                    <a:pt x="33528" y="423672"/>
                  </a:lnTo>
                  <a:lnTo>
                    <a:pt x="36575" y="426719"/>
                  </a:lnTo>
                  <a:lnTo>
                    <a:pt x="39624" y="428244"/>
                  </a:lnTo>
                  <a:lnTo>
                    <a:pt x="41147" y="429767"/>
                  </a:lnTo>
                  <a:lnTo>
                    <a:pt x="47244" y="432815"/>
                  </a:lnTo>
                  <a:lnTo>
                    <a:pt x="56387" y="435863"/>
                  </a:lnTo>
                  <a:lnTo>
                    <a:pt x="62483" y="437387"/>
                  </a:lnTo>
                  <a:lnTo>
                    <a:pt x="1091183" y="438911"/>
                  </a:lnTo>
                  <a:lnTo>
                    <a:pt x="1091183" y="437387"/>
                  </a:lnTo>
                  <a:lnTo>
                    <a:pt x="1097279" y="435863"/>
                  </a:lnTo>
                  <a:lnTo>
                    <a:pt x="1097931" y="435646"/>
                  </a:lnTo>
                  <a:close/>
                </a:path>
                <a:path w="1153795" h="439419">
                  <a:moveTo>
                    <a:pt x="1153668" y="374904"/>
                  </a:moveTo>
                  <a:lnTo>
                    <a:pt x="1153668" y="70104"/>
                  </a:lnTo>
                  <a:lnTo>
                    <a:pt x="1150620" y="54864"/>
                  </a:lnTo>
                  <a:lnTo>
                    <a:pt x="1147571" y="47243"/>
                  </a:lnTo>
                  <a:lnTo>
                    <a:pt x="1141475" y="35051"/>
                  </a:lnTo>
                  <a:lnTo>
                    <a:pt x="1139951" y="33527"/>
                  </a:lnTo>
                  <a:lnTo>
                    <a:pt x="1132332" y="22860"/>
                  </a:lnTo>
                  <a:lnTo>
                    <a:pt x="1130808" y="22860"/>
                  </a:lnTo>
                  <a:lnTo>
                    <a:pt x="1120140" y="13716"/>
                  </a:lnTo>
                  <a:lnTo>
                    <a:pt x="1114043" y="9143"/>
                  </a:lnTo>
                  <a:lnTo>
                    <a:pt x="1106423" y="6095"/>
                  </a:lnTo>
                  <a:lnTo>
                    <a:pt x="1100328" y="4572"/>
                  </a:lnTo>
                  <a:lnTo>
                    <a:pt x="1077467" y="4571"/>
                  </a:lnTo>
                  <a:lnTo>
                    <a:pt x="1091183" y="6095"/>
                  </a:lnTo>
                  <a:lnTo>
                    <a:pt x="1097279" y="7619"/>
                  </a:lnTo>
                  <a:lnTo>
                    <a:pt x="1106424" y="10667"/>
                  </a:lnTo>
                  <a:lnTo>
                    <a:pt x="1112519" y="13715"/>
                  </a:lnTo>
                  <a:lnTo>
                    <a:pt x="1114044" y="15239"/>
                  </a:lnTo>
                  <a:lnTo>
                    <a:pt x="1117091" y="16763"/>
                  </a:lnTo>
                  <a:lnTo>
                    <a:pt x="1118615" y="18287"/>
                  </a:lnTo>
                  <a:lnTo>
                    <a:pt x="1121663" y="19811"/>
                  </a:lnTo>
                  <a:lnTo>
                    <a:pt x="1133855" y="32003"/>
                  </a:lnTo>
                  <a:lnTo>
                    <a:pt x="1133855" y="35051"/>
                  </a:lnTo>
                  <a:lnTo>
                    <a:pt x="1135379" y="35051"/>
                  </a:lnTo>
                  <a:lnTo>
                    <a:pt x="1138427" y="38099"/>
                  </a:lnTo>
                  <a:lnTo>
                    <a:pt x="1138427" y="41147"/>
                  </a:lnTo>
                  <a:lnTo>
                    <a:pt x="1139951" y="41147"/>
                  </a:lnTo>
                  <a:lnTo>
                    <a:pt x="1139951" y="44195"/>
                  </a:lnTo>
                  <a:lnTo>
                    <a:pt x="1141475" y="44195"/>
                  </a:lnTo>
                  <a:lnTo>
                    <a:pt x="1141475" y="47243"/>
                  </a:lnTo>
                  <a:lnTo>
                    <a:pt x="1142999" y="47243"/>
                  </a:lnTo>
                  <a:lnTo>
                    <a:pt x="1142999" y="50291"/>
                  </a:lnTo>
                  <a:lnTo>
                    <a:pt x="1144523" y="50291"/>
                  </a:lnTo>
                  <a:lnTo>
                    <a:pt x="1144523" y="53339"/>
                  </a:lnTo>
                  <a:lnTo>
                    <a:pt x="1146047" y="53339"/>
                  </a:lnTo>
                  <a:lnTo>
                    <a:pt x="1146047" y="59435"/>
                  </a:lnTo>
                  <a:lnTo>
                    <a:pt x="1147571" y="59435"/>
                  </a:lnTo>
                  <a:lnTo>
                    <a:pt x="1147571" y="65531"/>
                  </a:lnTo>
                  <a:lnTo>
                    <a:pt x="1149095" y="65531"/>
                  </a:lnTo>
                  <a:lnTo>
                    <a:pt x="1149095" y="393955"/>
                  </a:lnTo>
                  <a:lnTo>
                    <a:pt x="1150620" y="390144"/>
                  </a:lnTo>
                  <a:lnTo>
                    <a:pt x="1153668" y="374904"/>
                  </a:lnTo>
                  <a:close/>
                </a:path>
                <a:path w="1153795" h="439419">
                  <a:moveTo>
                    <a:pt x="1149095" y="393955"/>
                  </a:moveTo>
                  <a:lnTo>
                    <a:pt x="1149095" y="65531"/>
                  </a:lnTo>
                  <a:lnTo>
                    <a:pt x="1147571" y="379475"/>
                  </a:lnTo>
                  <a:lnTo>
                    <a:pt x="1144523" y="391667"/>
                  </a:lnTo>
                  <a:lnTo>
                    <a:pt x="1136903" y="406907"/>
                  </a:lnTo>
                  <a:lnTo>
                    <a:pt x="1133855" y="409955"/>
                  </a:lnTo>
                  <a:lnTo>
                    <a:pt x="1132331" y="413003"/>
                  </a:lnTo>
                  <a:lnTo>
                    <a:pt x="1121663" y="423671"/>
                  </a:lnTo>
                  <a:lnTo>
                    <a:pt x="1118615" y="425195"/>
                  </a:lnTo>
                  <a:lnTo>
                    <a:pt x="1117091" y="426719"/>
                  </a:lnTo>
                  <a:lnTo>
                    <a:pt x="1114043" y="428243"/>
                  </a:lnTo>
                  <a:lnTo>
                    <a:pt x="1112519" y="429767"/>
                  </a:lnTo>
                  <a:lnTo>
                    <a:pt x="1106423" y="432815"/>
                  </a:lnTo>
                  <a:lnTo>
                    <a:pt x="1097931" y="435646"/>
                  </a:lnTo>
                  <a:lnTo>
                    <a:pt x="1107948" y="438911"/>
                  </a:lnTo>
                  <a:lnTo>
                    <a:pt x="1114044" y="434340"/>
                  </a:lnTo>
                  <a:lnTo>
                    <a:pt x="1120140" y="431292"/>
                  </a:lnTo>
                  <a:lnTo>
                    <a:pt x="1130808" y="422148"/>
                  </a:lnTo>
                  <a:lnTo>
                    <a:pt x="1132332" y="422148"/>
                  </a:lnTo>
                  <a:lnTo>
                    <a:pt x="1139952" y="411480"/>
                  </a:lnTo>
                  <a:lnTo>
                    <a:pt x="1141476" y="409956"/>
                  </a:lnTo>
                  <a:lnTo>
                    <a:pt x="1147572" y="397764"/>
                  </a:lnTo>
                  <a:lnTo>
                    <a:pt x="1149095" y="393955"/>
                  </a:lnTo>
                  <a:close/>
                </a:path>
              </a:pathLst>
            </a:custGeom>
            <a:solidFill>
              <a:srgbClr val="000000"/>
            </a:solidFill>
          </p:spPr>
          <p:txBody>
            <a:bodyPr wrap="square" lIns="0" tIns="0" rIns="0" bIns="0" rtlCol="0"/>
            <a:lstStyle/>
            <a:p>
              <a:endParaRPr sz="1588"/>
            </a:p>
          </p:txBody>
        </p:sp>
        <p:sp>
          <p:nvSpPr>
            <p:cNvPr id="82" name="object 82"/>
            <p:cNvSpPr/>
            <p:nvPr/>
          </p:nvSpPr>
          <p:spPr>
            <a:xfrm>
              <a:off x="5853684" y="2689859"/>
              <a:ext cx="1144905" cy="434340"/>
            </a:xfrm>
            <a:custGeom>
              <a:avLst/>
              <a:gdLst/>
              <a:ahLst/>
              <a:cxnLst/>
              <a:rect l="l" t="t" r="r" b="b"/>
              <a:pathLst>
                <a:path w="1144904" h="434339">
                  <a:moveTo>
                    <a:pt x="1144523" y="362711"/>
                  </a:moveTo>
                  <a:lnTo>
                    <a:pt x="1144523" y="73151"/>
                  </a:lnTo>
                  <a:lnTo>
                    <a:pt x="1138904" y="45005"/>
                  </a:lnTo>
                  <a:lnTo>
                    <a:pt x="1123568" y="21716"/>
                  </a:lnTo>
                  <a:lnTo>
                    <a:pt x="1100804" y="5857"/>
                  </a:lnTo>
                  <a:lnTo>
                    <a:pt x="1072895" y="0"/>
                  </a:lnTo>
                  <a:lnTo>
                    <a:pt x="71627" y="0"/>
                  </a:lnTo>
                  <a:lnTo>
                    <a:pt x="43719" y="5857"/>
                  </a:lnTo>
                  <a:lnTo>
                    <a:pt x="20954" y="21716"/>
                  </a:lnTo>
                  <a:lnTo>
                    <a:pt x="5619" y="45005"/>
                  </a:lnTo>
                  <a:lnTo>
                    <a:pt x="0" y="73151"/>
                  </a:lnTo>
                  <a:lnTo>
                    <a:pt x="0" y="362711"/>
                  </a:lnTo>
                  <a:lnTo>
                    <a:pt x="5619" y="390620"/>
                  </a:lnTo>
                  <a:lnTo>
                    <a:pt x="20954" y="413384"/>
                  </a:lnTo>
                  <a:lnTo>
                    <a:pt x="43719" y="428720"/>
                  </a:lnTo>
                  <a:lnTo>
                    <a:pt x="71627" y="434339"/>
                  </a:lnTo>
                  <a:lnTo>
                    <a:pt x="1072895" y="434339"/>
                  </a:lnTo>
                  <a:lnTo>
                    <a:pt x="1100804" y="428720"/>
                  </a:lnTo>
                  <a:lnTo>
                    <a:pt x="1123568" y="413384"/>
                  </a:lnTo>
                  <a:lnTo>
                    <a:pt x="1138904" y="390620"/>
                  </a:lnTo>
                  <a:lnTo>
                    <a:pt x="1144523" y="362711"/>
                  </a:lnTo>
                  <a:close/>
                </a:path>
              </a:pathLst>
            </a:custGeom>
            <a:solidFill>
              <a:srgbClr val="FFFFCC"/>
            </a:solidFill>
          </p:spPr>
          <p:txBody>
            <a:bodyPr wrap="square" lIns="0" tIns="0" rIns="0" bIns="0" rtlCol="0"/>
            <a:lstStyle/>
            <a:p>
              <a:endParaRPr sz="1588"/>
            </a:p>
          </p:txBody>
        </p:sp>
        <p:sp>
          <p:nvSpPr>
            <p:cNvPr id="83" name="object 83"/>
            <p:cNvSpPr/>
            <p:nvPr/>
          </p:nvSpPr>
          <p:spPr>
            <a:xfrm>
              <a:off x="5849112" y="2685288"/>
              <a:ext cx="1153795" cy="445134"/>
            </a:xfrm>
            <a:custGeom>
              <a:avLst/>
              <a:gdLst/>
              <a:ahLst/>
              <a:cxnLst/>
              <a:rect l="l" t="t" r="r" b="b"/>
              <a:pathLst>
                <a:path w="1153795" h="445135">
                  <a:moveTo>
                    <a:pt x="1153668" y="374904"/>
                  </a:moveTo>
                  <a:lnTo>
                    <a:pt x="1153668" y="70104"/>
                  </a:lnTo>
                  <a:lnTo>
                    <a:pt x="1150620" y="54864"/>
                  </a:lnTo>
                  <a:lnTo>
                    <a:pt x="1147572" y="47244"/>
                  </a:lnTo>
                  <a:lnTo>
                    <a:pt x="1141476" y="35052"/>
                  </a:lnTo>
                  <a:lnTo>
                    <a:pt x="1139952" y="33528"/>
                  </a:lnTo>
                  <a:lnTo>
                    <a:pt x="1132332" y="22860"/>
                  </a:lnTo>
                  <a:lnTo>
                    <a:pt x="1130808" y="22860"/>
                  </a:lnTo>
                  <a:lnTo>
                    <a:pt x="1120140" y="13716"/>
                  </a:lnTo>
                  <a:lnTo>
                    <a:pt x="1114044" y="9144"/>
                  </a:lnTo>
                  <a:lnTo>
                    <a:pt x="1106424" y="6096"/>
                  </a:lnTo>
                  <a:lnTo>
                    <a:pt x="1100328" y="4572"/>
                  </a:lnTo>
                  <a:lnTo>
                    <a:pt x="1092708" y="1524"/>
                  </a:lnTo>
                  <a:lnTo>
                    <a:pt x="1085088" y="1524"/>
                  </a:lnTo>
                  <a:lnTo>
                    <a:pt x="1077468" y="0"/>
                  </a:lnTo>
                  <a:lnTo>
                    <a:pt x="76200" y="0"/>
                  </a:lnTo>
                  <a:lnTo>
                    <a:pt x="68580" y="1524"/>
                  </a:lnTo>
                  <a:lnTo>
                    <a:pt x="60960" y="1524"/>
                  </a:lnTo>
                  <a:lnTo>
                    <a:pt x="53340" y="4572"/>
                  </a:lnTo>
                  <a:lnTo>
                    <a:pt x="47244" y="6096"/>
                  </a:lnTo>
                  <a:lnTo>
                    <a:pt x="39624" y="10668"/>
                  </a:lnTo>
                  <a:lnTo>
                    <a:pt x="33528" y="13716"/>
                  </a:lnTo>
                  <a:lnTo>
                    <a:pt x="22860" y="22860"/>
                  </a:lnTo>
                  <a:lnTo>
                    <a:pt x="13716" y="33528"/>
                  </a:lnTo>
                  <a:lnTo>
                    <a:pt x="13716" y="35052"/>
                  </a:lnTo>
                  <a:lnTo>
                    <a:pt x="12192" y="35052"/>
                  </a:lnTo>
                  <a:lnTo>
                    <a:pt x="6096" y="47244"/>
                  </a:lnTo>
                  <a:lnTo>
                    <a:pt x="3048" y="54864"/>
                  </a:lnTo>
                  <a:lnTo>
                    <a:pt x="0" y="70104"/>
                  </a:lnTo>
                  <a:lnTo>
                    <a:pt x="0" y="374904"/>
                  </a:lnTo>
                  <a:lnTo>
                    <a:pt x="3048" y="390144"/>
                  </a:lnTo>
                  <a:lnTo>
                    <a:pt x="6096" y="397764"/>
                  </a:lnTo>
                  <a:lnTo>
                    <a:pt x="9144" y="403860"/>
                  </a:lnTo>
                  <a:lnTo>
                    <a:pt x="9144" y="70104"/>
                  </a:lnTo>
                  <a:lnTo>
                    <a:pt x="12192" y="57912"/>
                  </a:lnTo>
                  <a:lnTo>
                    <a:pt x="19812" y="42672"/>
                  </a:lnTo>
                  <a:lnTo>
                    <a:pt x="19812" y="39624"/>
                  </a:lnTo>
                  <a:lnTo>
                    <a:pt x="28956" y="28956"/>
                  </a:lnTo>
                  <a:lnTo>
                    <a:pt x="28956" y="30480"/>
                  </a:lnTo>
                  <a:lnTo>
                    <a:pt x="39624" y="21336"/>
                  </a:lnTo>
                  <a:lnTo>
                    <a:pt x="44196" y="18288"/>
                  </a:lnTo>
                  <a:lnTo>
                    <a:pt x="50292" y="15240"/>
                  </a:lnTo>
                  <a:lnTo>
                    <a:pt x="56388" y="13716"/>
                  </a:lnTo>
                  <a:lnTo>
                    <a:pt x="64008" y="10668"/>
                  </a:lnTo>
                  <a:lnTo>
                    <a:pt x="1091184" y="10668"/>
                  </a:lnTo>
                  <a:lnTo>
                    <a:pt x="1097280" y="13716"/>
                  </a:lnTo>
                  <a:lnTo>
                    <a:pt x="1103376" y="15240"/>
                  </a:lnTo>
                  <a:lnTo>
                    <a:pt x="1115568" y="21336"/>
                  </a:lnTo>
                  <a:lnTo>
                    <a:pt x="1115568" y="22642"/>
                  </a:lnTo>
                  <a:lnTo>
                    <a:pt x="1124712" y="30480"/>
                  </a:lnTo>
                  <a:lnTo>
                    <a:pt x="1124712" y="28956"/>
                  </a:lnTo>
                  <a:lnTo>
                    <a:pt x="1133856" y="39624"/>
                  </a:lnTo>
                  <a:lnTo>
                    <a:pt x="1133856" y="41656"/>
                  </a:lnTo>
                  <a:lnTo>
                    <a:pt x="1136904" y="45720"/>
                  </a:lnTo>
                  <a:lnTo>
                    <a:pt x="1139952" y="51816"/>
                  </a:lnTo>
                  <a:lnTo>
                    <a:pt x="1143000" y="64008"/>
                  </a:lnTo>
                  <a:lnTo>
                    <a:pt x="1144524" y="71628"/>
                  </a:lnTo>
                  <a:lnTo>
                    <a:pt x="1144524" y="403860"/>
                  </a:lnTo>
                  <a:lnTo>
                    <a:pt x="1147572" y="397764"/>
                  </a:lnTo>
                  <a:lnTo>
                    <a:pt x="1150620" y="390144"/>
                  </a:lnTo>
                  <a:lnTo>
                    <a:pt x="1153668" y="374904"/>
                  </a:lnTo>
                  <a:close/>
                </a:path>
                <a:path w="1153795" h="445135">
                  <a:moveTo>
                    <a:pt x="1115568" y="433578"/>
                  </a:moveTo>
                  <a:lnTo>
                    <a:pt x="1115568" y="423672"/>
                  </a:lnTo>
                  <a:lnTo>
                    <a:pt x="1103376" y="429768"/>
                  </a:lnTo>
                  <a:lnTo>
                    <a:pt x="1097280" y="431292"/>
                  </a:lnTo>
                  <a:lnTo>
                    <a:pt x="1089660" y="434340"/>
                  </a:lnTo>
                  <a:lnTo>
                    <a:pt x="70104" y="434340"/>
                  </a:lnTo>
                  <a:lnTo>
                    <a:pt x="28956" y="414528"/>
                  </a:lnTo>
                  <a:lnTo>
                    <a:pt x="28956" y="416052"/>
                  </a:lnTo>
                  <a:lnTo>
                    <a:pt x="21336" y="405384"/>
                  </a:lnTo>
                  <a:lnTo>
                    <a:pt x="16764" y="399288"/>
                  </a:lnTo>
                  <a:lnTo>
                    <a:pt x="15240" y="393192"/>
                  </a:lnTo>
                  <a:lnTo>
                    <a:pt x="12192" y="387096"/>
                  </a:lnTo>
                  <a:lnTo>
                    <a:pt x="10668" y="381000"/>
                  </a:lnTo>
                  <a:lnTo>
                    <a:pt x="9144" y="373380"/>
                  </a:lnTo>
                  <a:lnTo>
                    <a:pt x="9144" y="403860"/>
                  </a:lnTo>
                  <a:lnTo>
                    <a:pt x="12192" y="409956"/>
                  </a:lnTo>
                  <a:lnTo>
                    <a:pt x="13716" y="409956"/>
                  </a:lnTo>
                  <a:lnTo>
                    <a:pt x="13716" y="411480"/>
                  </a:lnTo>
                  <a:lnTo>
                    <a:pt x="21336" y="422148"/>
                  </a:lnTo>
                  <a:lnTo>
                    <a:pt x="22860" y="422148"/>
                  </a:lnTo>
                  <a:lnTo>
                    <a:pt x="33528" y="431292"/>
                  </a:lnTo>
                  <a:lnTo>
                    <a:pt x="39624" y="435864"/>
                  </a:lnTo>
                  <a:lnTo>
                    <a:pt x="47244" y="438912"/>
                  </a:lnTo>
                  <a:lnTo>
                    <a:pt x="54864" y="440436"/>
                  </a:lnTo>
                  <a:lnTo>
                    <a:pt x="60960" y="443484"/>
                  </a:lnTo>
                  <a:lnTo>
                    <a:pt x="68580" y="443484"/>
                  </a:lnTo>
                  <a:lnTo>
                    <a:pt x="76200" y="445008"/>
                  </a:lnTo>
                  <a:lnTo>
                    <a:pt x="1077468" y="445008"/>
                  </a:lnTo>
                  <a:lnTo>
                    <a:pt x="1085088" y="443484"/>
                  </a:lnTo>
                  <a:lnTo>
                    <a:pt x="1092708" y="443484"/>
                  </a:lnTo>
                  <a:lnTo>
                    <a:pt x="1100328" y="440436"/>
                  </a:lnTo>
                  <a:lnTo>
                    <a:pt x="1107948" y="438912"/>
                  </a:lnTo>
                  <a:lnTo>
                    <a:pt x="1114044" y="434340"/>
                  </a:lnTo>
                  <a:lnTo>
                    <a:pt x="1115568" y="433578"/>
                  </a:lnTo>
                  <a:close/>
                </a:path>
                <a:path w="1153795" h="445135">
                  <a:moveTo>
                    <a:pt x="21336" y="39624"/>
                  </a:moveTo>
                  <a:lnTo>
                    <a:pt x="19812" y="39624"/>
                  </a:lnTo>
                  <a:lnTo>
                    <a:pt x="19812" y="42672"/>
                  </a:lnTo>
                  <a:lnTo>
                    <a:pt x="21336" y="39624"/>
                  </a:lnTo>
                  <a:close/>
                </a:path>
                <a:path w="1153795" h="445135">
                  <a:moveTo>
                    <a:pt x="1115568" y="22642"/>
                  </a:moveTo>
                  <a:lnTo>
                    <a:pt x="1115568" y="21336"/>
                  </a:lnTo>
                  <a:lnTo>
                    <a:pt x="1114044" y="21336"/>
                  </a:lnTo>
                  <a:lnTo>
                    <a:pt x="1115568" y="22642"/>
                  </a:lnTo>
                  <a:close/>
                </a:path>
                <a:path w="1153795" h="445135">
                  <a:moveTo>
                    <a:pt x="1133856" y="420014"/>
                  </a:moveTo>
                  <a:lnTo>
                    <a:pt x="1133856" y="405384"/>
                  </a:lnTo>
                  <a:lnTo>
                    <a:pt x="1124712" y="416052"/>
                  </a:lnTo>
                  <a:lnTo>
                    <a:pt x="1124712" y="414528"/>
                  </a:lnTo>
                  <a:lnTo>
                    <a:pt x="1114044" y="423672"/>
                  </a:lnTo>
                  <a:lnTo>
                    <a:pt x="1115568" y="423672"/>
                  </a:lnTo>
                  <a:lnTo>
                    <a:pt x="1115568" y="433578"/>
                  </a:lnTo>
                  <a:lnTo>
                    <a:pt x="1120140" y="431292"/>
                  </a:lnTo>
                  <a:lnTo>
                    <a:pt x="1130808" y="422148"/>
                  </a:lnTo>
                  <a:lnTo>
                    <a:pt x="1132332" y="422148"/>
                  </a:lnTo>
                  <a:lnTo>
                    <a:pt x="1133856" y="420014"/>
                  </a:lnTo>
                  <a:close/>
                </a:path>
                <a:path w="1153795" h="445135">
                  <a:moveTo>
                    <a:pt x="1133856" y="41656"/>
                  </a:moveTo>
                  <a:lnTo>
                    <a:pt x="1133856" y="39624"/>
                  </a:lnTo>
                  <a:lnTo>
                    <a:pt x="1132332" y="39624"/>
                  </a:lnTo>
                  <a:lnTo>
                    <a:pt x="1133856" y="41656"/>
                  </a:lnTo>
                  <a:close/>
                </a:path>
                <a:path w="1153795" h="445135">
                  <a:moveTo>
                    <a:pt x="1144524" y="403860"/>
                  </a:moveTo>
                  <a:lnTo>
                    <a:pt x="1144524" y="374904"/>
                  </a:lnTo>
                  <a:lnTo>
                    <a:pt x="1141476" y="387096"/>
                  </a:lnTo>
                  <a:lnTo>
                    <a:pt x="1138428" y="393192"/>
                  </a:lnTo>
                  <a:lnTo>
                    <a:pt x="1136904" y="399288"/>
                  </a:lnTo>
                  <a:lnTo>
                    <a:pt x="1132332" y="405384"/>
                  </a:lnTo>
                  <a:lnTo>
                    <a:pt x="1133856" y="405384"/>
                  </a:lnTo>
                  <a:lnTo>
                    <a:pt x="1133856" y="420014"/>
                  </a:lnTo>
                  <a:lnTo>
                    <a:pt x="1139952" y="411480"/>
                  </a:lnTo>
                  <a:lnTo>
                    <a:pt x="1141476" y="409956"/>
                  </a:lnTo>
                  <a:lnTo>
                    <a:pt x="1144524" y="403860"/>
                  </a:lnTo>
                  <a:close/>
                </a:path>
              </a:pathLst>
            </a:custGeom>
            <a:solidFill>
              <a:srgbClr val="000000"/>
            </a:solidFill>
          </p:spPr>
          <p:txBody>
            <a:bodyPr wrap="square" lIns="0" tIns="0" rIns="0" bIns="0" rtlCol="0"/>
            <a:lstStyle/>
            <a:p>
              <a:endParaRPr sz="1588"/>
            </a:p>
          </p:txBody>
        </p:sp>
      </p:grpSp>
      <p:sp>
        <p:nvSpPr>
          <p:cNvPr id="84" name="object 84"/>
          <p:cNvSpPr txBox="1"/>
          <p:nvPr/>
        </p:nvSpPr>
        <p:spPr>
          <a:xfrm>
            <a:off x="7138144" y="2355475"/>
            <a:ext cx="388844" cy="201367"/>
          </a:xfrm>
          <a:prstGeom prst="rect">
            <a:avLst/>
          </a:prstGeom>
        </p:spPr>
        <p:txBody>
          <a:bodyPr vert="horz" wrap="square" lIns="0" tIns="11206" rIns="0" bIns="0" rtlCol="0">
            <a:spAutoFit/>
          </a:bodyPr>
          <a:lstStyle/>
          <a:p>
            <a:pPr>
              <a:spcBef>
                <a:spcPts val="88"/>
              </a:spcBef>
            </a:pPr>
            <a:r>
              <a:rPr sz="1235" b="1" dirty="0">
                <a:latin typeface="Carlito"/>
                <a:cs typeface="Carlito"/>
              </a:rPr>
              <a:t>C</a:t>
            </a:r>
            <a:r>
              <a:rPr sz="1235" b="1" spc="-4" dirty="0">
                <a:latin typeface="Carlito"/>
                <a:cs typeface="Carlito"/>
              </a:rPr>
              <a:t>y</a:t>
            </a:r>
            <a:r>
              <a:rPr sz="1235" b="1" dirty="0">
                <a:latin typeface="Carlito"/>
                <a:cs typeface="Carlito"/>
              </a:rPr>
              <a:t>ber</a:t>
            </a:r>
            <a:endParaRPr sz="1235">
              <a:latin typeface="Carlito"/>
              <a:cs typeface="Carlito"/>
            </a:endParaRPr>
          </a:p>
        </p:txBody>
      </p:sp>
      <p:sp>
        <p:nvSpPr>
          <p:cNvPr id="85" name="object 85"/>
          <p:cNvSpPr txBox="1"/>
          <p:nvPr/>
        </p:nvSpPr>
        <p:spPr>
          <a:xfrm>
            <a:off x="5892948" y="2543735"/>
            <a:ext cx="1710578" cy="201367"/>
          </a:xfrm>
          <a:prstGeom prst="rect">
            <a:avLst/>
          </a:prstGeom>
        </p:spPr>
        <p:txBody>
          <a:bodyPr vert="horz" wrap="square" lIns="0" tIns="11206" rIns="0" bIns="0" rtlCol="0">
            <a:spAutoFit/>
          </a:bodyPr>
          <a:lstStyle/>
          <a:p>
            <a:pPr>
              <a:spcBef>
                <a:spcPts val="88"/>
              </a:spcBef>
              <a:tabLst>
                <a:tab pos="1169396" algn="l"/>
              </a:tabLst>
            </a:pPr>
            <a:r>
              <a:rPr sz="1235" b="1" dirty="0">
                <a:latin typeface="Carlito"/>
                <a:cs typeface="Carlito"/>
              </a:rPr>
              <a:t>Anal</a:t>
            </a:r>
            <a:r>
              <a:rPr sz="1235" b="1" spc="-18" dirty="0">
                <a:latin typeface="Carlito"/>
                <a:cs typeface="Carlito"/>
              </a:rPr>
              <a:t>y</a:t>
            </a:r>
            <a:r>
              <a:rPr sz="1235" b="1" dirty="0">
                <a:latin typeface="Carlito"/>
                <a:cs typeface="Carlito"/>
              </a:rPr>
              <a:t>sis	</a:t>
            </a:r>
            <a:r>
              <a:rPr sz="1235" b="1" spc="-4" dirty="0">
                <a:latin typeface="Carlito"/>
                <a:cs typeface="Carlito"/>
              </a:rPr>
              <a:t>S</a:t>
            </a:r>
            <a:r>
              <a:rPr sz="1235" b="1" dirty="0">
                <a:latin typeface="Carlito"/>
                <a:cs typeface="Carlito"/>
              </a:rPr>
              <a:t>e</a:t>
            </a:r>
            <a:r>
              <a:rPr sz="1235" b="1" spc="-4" dirty="0">
                <a:latin typeface="Carlito"/>
                <a:cs typeface="Carlito"/>
              </a:rPr>
              <a:t>c</a:t>
            </a:r>
            <a:r>
              <a:rPr sz="1235" b="1" dirty="0">
                <a:latin typeface="Carlito"/>
                <a:cs typeface="Carlito"/>
              </a:rPr>
              <a:t>uri</a:t>
            </a:r>
            <a:r>
              <a:rPr sz="1235" b="1" spc="4" dirty="0">
                <a:latin typeface="Carlito"/>
                <a:cs typeface="Carlito"/>
              </a:rPr>
              <a:t>t</a:t>
            </a:r>
            <a:r>
              <a:rPr sz="1235" b="1" dirty="0">
                <a:latin typeface="Carlito"/>
                <a:cs typeface="Carlito"/>
              </a:rPr>
              <a:t>y</a:t>
            </a:r>
            <a:endParaRPr sz="1235">
              <a:latin typeface="Carlito"/>
              <a:cs typeface="Carlito"/>
            </a:endParaRPr>
          </a:p>
        </p:txBody>
      </p:sp>
      <p:grpSp>
        <p:nvGrpSpPr>
          <p:cNvPr id="86" name="object 86"/>
          <p:cNvGrpSpPr/>
          <p:nvPr/>
        </p:nvGrpSpPr>
        <p:grpSpPr>
          <a:xfrm>
            <a:off x="7947659" y="2369372"/>
            <a:ext cx="1019735" cy="392765"/>
            <a:chOff x="7127747" y="2685288"/>
            <a:chExt cx="1155700" cy="445134"/>
          </a:xfrm>
        </p:grpSpPr>
        <p:sp>
          <p:nvSpPr>
            <p:cNvPr id="87" name="object 87"/>
            <p:cNvSpPr/>
            <p:nvPr/>
          </p:nvSpPr>
          <p:spPr>
            <a:xfrm>
              <a:off x="8233122" y="2716611"/>
              <a:ext cx="45720" cy="402590"/>
            </a:xfrm>
            <a:custGeom>
              <a:avLst/>
              <a:gdLst/>
              <a:ahLst/>
              <a:cxnLst/>
              <a:rect l="l" t="t" r="r" b="b"/>
              <a:pathLst>
                <a:path w="45720" h="402589">
                  <a:moveTo>
                    <a:pt x="27419" y="680"/>
                  </a:moveTo>
                  <a:lnTo>
                    <a:pt x="26956" y="0"/>
                  </a:lnTo>
                  <a:lnTo>
                    <a:pt x="26956" y="680"/>
                  </a:lnTo>
                  <a:lnTo>
                    <a:pt x="27419" y="680"/>
                  </a:lnTo>
                  <a:close/>
                </a:path>
                <a:path w="45720" h="402589">
                  <a:moveTo>
                    <a:pt x="34684" y="11348"/>
                  </a:moveTo>
                  <a:lnTo>
                    <a:pt x="34576" y="11189"/>
                  </a:lnTo>
                  <a:lnTo>
                    <a:pt x="34576" y="11348"/>
                  </a:lnTo>
                  <a:close/>
                </a:path>
                <a:path w="45720" h="402589">
                  <a:moveTo>
                    <a:pt x="37798" y="15920"/>
                  </a:moveTo>
                  <a:lnTo>
                    <a:pt x="37624" y="15665"/>
                  </a:lnTo>
                  <a:lnTo>
                    <a:pt x="37624" y="15920"/>
                  </a:lnTo>
                  <a:lnTo>
                    <a:pt x="37798" y="15920"/>
                  </a:lnTo>
                  <a:close/>
                </a:path>
                <a:path w="45720" h="402589">
                  <a:moveTo>
                    <a:pt x="39853" y="20492"/>
                  </a:moveTo>
                  <a:lnTo>
                    <a:pt x="39387" y="18253"/>
                  </a:lnTo>
                  <a:lnTo>
                    <a:pt x="39148" y="17903"/>
                  </a:lnTo>
                  <a:lnTo>
                    <a:pt x="39148" y="20492"/>
                  </a:lnTo>
                  <a:lnTo>
                    <a:pt x="39853" y="20492"/>
                  </a:lnTo>
                  <a:close/>
                </a:path>
                <a:path w="45720" h="402589">
                  <a:moveTo>
                    <a:pt x="40804" y="25064"/>
                  </a:moveTo>
                  <a:lnTo>
                    <a:pt x="40672" y="24430"/>
                  </a:lnTo>
                  <a:lnTo>
                    <a:pt x="40672" y="25064"/>
                  </a:lnTo>
                  <a:lnTo>
                    <a:pt x="40804" y="25064"/>
                  </a:lnTo>
                  <a:close/>
                </a:path>
                <a:path w="45720" h="402589">
                  <a:moveTo>
                    <a:pt x="45245" y="335960"/>
                  </a:moveTo>
                  <a:lnTo>
                    <a:pt x="45245" y="46400"/>
                  </a:lnTo>
                  <a:lnTo>
                    <a:pt x="45207" y="46219"/>
                  </a:lnTo>
                  <a:lnTo>
                    <a:pt x="43722" y="343214"/>
                  </a:lnTo>
                  <a:lnTo>
                    <a:pt x="45245" y="335960"/>
                  </a:lnTo>
                  <a:close/>
                </a:path>
                <a:path w="45720" h="402589">
                  <a:moveTo>
                    <a:pt x="40927" y="356532"/>
                  </a:moveTo>
                  <a:lnTo>
                    <a:pt x="37651" y="366360"/>
                  </a:lnTo>
                  <a:lnTo>
                    <a:pt x="39387" y="363868"/>
                  </a:lnTo>
                  <a:lnTo>
                    <a:pt x="40927" y="356532"/>
                  </a:lnTo>
                  <a:close/>
                </a:path>
                <a:path w="45720" h="402589">
                  <a:moveTo>
                    <a:pt x="27030" y="381606"/>
                  </a:moveTo>
                  <a:lnTo>
                    <a:pt x="26900" y="381793"/>
                  </a:lnTo>
                  <a:lnTo>
                    <a:pt x="27030" y="381606"/>
                  </a:lnTo>
                  <a:close/>
                </a:path>
                <a:path w="45720" h="402589">
                  <a:moveTo>
                    <a:pt x="693" y="401669"/>
                  </a:moveTo>
                  <a:lnTo>
                    <a:pt x="0" y="402016"/>
                  </a:lnTo>
                  <a:lnTo>
                    <a:pt x="239" y="401968"/>
                  </a:lnTo>
                  <a:lnTo>
                    <a:pt x="693" y="401669"/>
                  </a:lnTo>
                  <a:close/>
                </a:path>
              </a:pathLst>
            </a:custGeom>
            <a:solidFill>
              <a:srgbClr val="FFFFCC"/>
            </a:solidFill>
          </p:spPr>
          <p:txBody>
            <a:bodyPr wrap="square" lIns="0" tIns="0" rIns="0" bIns="0" rtlCol="0"/>
            <a:lstStyle/>
            <a:p>
              <a:endParaRPr sz="1588"/>
            </a:p>
          </p:txBody>
        </p:sp>
        <p:sp>
          <p:nvSpPr>
            <p:cNvPr id="88" name="object 88"/>
            <p:cNvSpPr/>
            <p:nvPr/>
          </p:nvSpPr>
          <p:spPr>
            <a:xfrm>
              <a:off x="7127747" y="2685288"/>
              <a:ext cx="1155700" cy="439420"/>
            </a:xfrm>
            <a:custGeom>
              <a:avLst/>
              <a:gdLst/>
              <a:ahLst/>
              <a:cxnLst/>
              <a:rect l="l" t="t" r="r" b="b"/>
              <a:pathLst>
                <a:path w="1155700" h="439419">
                  <a:moveTo>
                    <a:pt x="1100327" y="4571"/>
                  </a:moveTo>
                  <a:lnTo>
                    <a:pt x="1092708" y="1524"/>
                  </a:lnTo>
                  <a:lnTo>
                    <a:pt x="1085088" y="1524"/>
                  </a:lnTo>
                  <a:lnTo>
                    <a:pt x="1077468" y="0"/>
                  </a:lnTo>
                  <a:lnTo>
                    <a:pt x="77723" y="0"/>
                  </a:lnTo>
                  <a:lnTo>
                    <a:pt x="70104" y="1524"/>
                  </a:lnTo>
                  <a:lnTo>
                    <a:pt x="62483" y="1524"/>
                  </a:lnTo>
                  <a:lnTo>
                    <a:pt x="54864" y="4572"/>
                  </a:lnTo>
                  <a:lnTo>
                    <a:pt x="47244" y="6096"/>
                  </a:lnTo>
                  <a:lnTo>
                    <a:pt x="41148" y="10668"/>
                  </a:lnTo>
                  <a:lnTo>
                    <a:pt x="35052" y="13716"/>
                  </a:lnTo>
                  <a:lnTo>
                    <a:pt x="33528" y="13716"/>
                  </a:lnTo>
                  <a:lnTo>
                    <a:pt x="22860" y="22860"/>
                  </a:lnTo>
                  <a:lnTo>
                    <a:pt x="13716" y="33528"/>
                  </a:lnTo>
                  <a:lnTo>
                    <a:pt x="13715" y="35052"/>
                  </a:lnTo>
                  <a:lnTo>
                    <a:pt x="9143" y="41148"/>
                  </a:lnTo>
                  <a:lnTo>
                    <a:pt x="6095" y="47246"/>
                  </a:lnTo>
                  <a:lnTo>
                    <a:pt x="4571" y="54865"/>
                  </a:lnTo>
                  <a:lnTo>
                    <a:pt x="1524" y="62484"/>
                  </a:lnTo>
                  <a:lnTo>
                    <a:pt x="1524" y="70104"/>
                  </a:lnTo>
                  <a:lnTo>
                    <a:pt x="0" y="77724"/>
                  </a:lnTo>
                  <a:lnTo>
                    <a:pt x="4571" y="79214"/>
                  </a:lnTo>
                  <a:lnTo>
                    <a:pt x="4572" y="77719"/>
                  </a:lnTo>
                  <a:lnTo>
                    <a:pt x="6096" y="62481"/>
                  </a:lnTo>
                  <a:lnTo>
                    <a:pt x="7619" y="56387"/>
                  </a:lnTo>
                  <a:lnTo>
                    <a:pt x="9144" y="53338"/>
                  </a:lnTo>
                  <a:lnTo>
                    <a:pt x="10667" y="48767"/>
                  </a:lnTo>
                  <a:lnTo>
                    <a:pt x="15239" y="39623"/>
                  </a:lnTo>
                  <a:lnTo>
                    <a:pt x="16763" y="38099"/>
                  </a:lnTo>
                  <a:lnTo>
                    <a:pt x="18287" y="35051"/>
                  </a:lnTo>
                  <a:lnTo>
                    <a:pt x="24383" y="28955"/>
                  </a:lnTo>
                  <a:lnTo>
                    <a:pt x="25907" y="25907"/>
                  </a:lnTo>
                  <a:lnTo>
                    <a:pt x="28955" y="24383"/>
                  </a:lnTo>
                  <a:lnTo>
                    <a:pt x="35052" y="18287"/>
                  </a:lnTo>
                  <a:lnTo>
                    <a:pt x="38099" y="16763"/>
                  </a:lnTo>
                  <a:lnTo>
                    <a:pt x="39623" y="15239"/>
                  </a:lnTo>
                  <a:lnTo>
                    <a:pt x="48767" y="10667"/>
                  </a:lnTo>
                  <a:lnTo>
                    <a:pt x="53339" y="9143"/>
                  </a:lnTo>
                  <a:lnTo>
                    <a:pt x="56387" y="7619"/>
                  </a:lnTo>
                  <a:lnTo>
                    <a:pt x="62484" y="6095"/>
                  </a:lnTo>
                  <a:lnTo>
                    <a:pt x="77723" y="4571"/>
                  </a:lnTo>
                  <a:lnTo>
                    <a:pt x="1100327" y="4571"/>
                  </a:lnTo>
                  <a:close/>
                </a:path>
                <a:path w="1155700" h="439419">
                  <a:moveTo>
                    <a:pt x="1098687" y="435892"/>
                  </a:moveTo>
                  <a:lnTo>
                    <a:pt x="4571" y="79214"/>
                  </a:lnTo>
                  <a:lnTo>
                    <a:pt x="4571" y="367283"/>
                  </a:lnTo>
                  <a:lnTo>
                    <a:pt x="6095" y="367283"/>
                  </a:lnTo>
                  <a:lnTo>
                    <a:pt x="6095" y="382523"/>
                  </a:lnTo>
                  <a:lnTo>
                    <a:pt x="7619" y="382523"/>
                  </a:lnTo>
                  <a:lnTo>
                    <a:pt x="7619" y="388619"/>
                  </a:lnTo>
                  <a:lnTo>
                    <a:pt x="9143" y="388619"/>
                  </a:lnTo>
                  <a:lnTo>
                    <a:pt x="9143" y="391667"/>
                  </a:lnTo>
                  <a:lnTo>
                    <a:pt x="10667" y="391667"/>
                  </a:lnTo>
                  <a:lnTo>
                    <a:pt x="10667" y="396239"/>
                  </a:lnTo>
                  <a:lnTo>
                    <a:pt x="12191" y="396239"/>
                  </a:lnTo>
                  <a:lnTo>
                    <a:pt x="12191" y="399287"/>
                  </a:lnTo>
                  <a:lnTo>
                    <a:pt x="13715" y="399287"/>
                  </a:lnTo>
                  <a:lnTo>
                    <a:pt x="13715" y="402335"/>
                  </a:lnTo>
                  <a:lnTo>
                    <a:pt x="15239" y="402335"/>
                  </a:lnTo>
                  <a:lnTo>
                    <a:pt x="15239" y="405383"/>
                  </a:lnTo>
                  <a:lnTo>
                    <a:pt x="16763" y="405383"/>
                  </a:lnTo>
                  <a:lnTo>
                    <a:pt x="18287" y="406907"/>
                  </a:lnTo>
                  <a:lnTo>
                    <a:pt x="18287" y="409955"/>
                  </a:lnTo>
                  <a:lnTo>
                    <a:pt x="19811" y="409955"/>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092707" y="438911"/>
                  </a:lnTo>
                  <a:lnTo>
                    <a:pt x="1092708" y="437387"/>
                  </a:lnTo>
                  <a:lnTo>
                    <a:pt x="1098687" y="435892"/>
                  </a:lnTo>
                  <a:close/>
                </a:path>
                <a:path w="1155700" h="439419">
                  <a:moveTo>
                    <a:pt x="1155192" y="374904"/>
                  </a:moveTo>
                  <a:lnTo>
                    <a:pt x="1155192" y="70104"/>
                  </a:lnTo>
                  <a:lnTo>
                    <a:pt x="1152144" y="54864"/>
                  </a:lnTo>
                  <a:lnTo>
                    <a:pt x="1149095" y="47243"/>
                  </a:lnTo>
                  <a:lnTo>
                    <a:pt x="1146047" y="41147"/>
                  </a:lnTo>
                  <a:lnTo>
                    <a:pt x="1141476" y="35052"/>
                  </a:lnTo>
                  <a:lnTo>
                    <a:pt x="1141475" y="33527"/>
                  </a:lnTo>
                  <a:lnTo>
                    <a:pt x="1132331" y="22859"/>
                  </a:lnTo>
                  <a:lnTo>
                    <a:pt x="1121664" y="13716"/>
                  </a:lnTo>
                  <a:lnTo>
                    <a:pt x="1120140" y="13716"/>
                  </a:lnTo>
                  <a:lnTo>
                    <a:pt x="1114044" y="9144"/>
                  </a:lnTo>
                  <a:lnTo>
                    <a:pt x="1107948" y="6096"/>
                  </a:lnTo>
                  <a:lnTo>
                    <a:pt x="1100328" y="4572"/>
                  </a:lnTo>
                  <a:lnTo>
                    <a:pt x="1077467" y="4571"/>
                  </a:lnTo>
                  <a:lnTo>
                    <a:pt x="1092708" y="6095"/>
                  </a:lnTo>
                  <a:lnTo>
                    <a:pt x="1098803" y="7619"/>
                  </a:lnTo>
                  <a:lnTo>
                    <a:pt x="1103375" y="9143"/>
                  </a:lnTo>
                  <a:lnTo>
                    <a:pt x="1118615" y="16763"/>
                  </a:lnTo>
                  <a:lnTo>
                    <a:pt x="1124711" y="22859"/>
                  </a:lnTo>
                  <a:lnTo>
                    <a:pt x="1127759" y="24383"/>
                  </a:lnTo>
                  <a:lnTo>
                    <a:pt x="1132331" y="28955"/>
                  </a:lnTo>
                  <a:lnTo>
                    <a:pt x="1132331" y="32003"/>
                  </a:lnTo>
                  <a:lnTo>
                    <a:pt x="1133855" y="32003"/>
                  </a:lnTo>
                  <a:lnTo>
                    <a:pt x="1138427" y="36575"/>
                  </a:lnTo>
                  <a:lnTo>
                    <a:pt x="1138427" y="39623"/>
                  </a:lnTo>
                  <a:lnTo>
                    <a:pt x="1139951" y="39623"/>
                  </a:lnTo>
                  <a:lnTo>
                    <a:pt x="1139951" y="42671"/>
                  </a:lnTo>
                  <a:lnTo>
                    <a:pt x="1141476" y="42672"/>
                  </a:lnTo>
                  <a:lnTo>
                    <a:pt x="1142999" y="44195"/>
                  </a:lnTo>
                  <a:lnTo>
                    <a:pt x="1142999" y="47243"/>
                  </a:lnTo>
                  <a:lnTo>
                    <a:pt x="1144523" y="47243"/>
                  </a:lnTo>
                  <a:lnTo>
                    <a:pt x="1144523" y="51815"/>
                  </a:lnTo>
                  <a:lnTo>
                    <a:pt x="1146047" y="51815"/>
                  </a:lnTo>
                  <a:lnTo>
                    <a:pt x="1146047" y="56387"/>
                  </a:lnTo>
                  <a:lnTo>
                    <a:pt x="1147571" y="56387"/>
                  </a:lnTo>
                  <a:lnTo>
                    <a:pt x="1147571" y="60959"/>
                  </a:lnTo>
                  <a:lnTo>
                    <a:pt x="1149095" y="60959"/>
                  </a:lnTo>
                  <a:lnTo>
                    <a:pt x="1149095" y="70103"/>
                  </a:lnTo>
                  <a:lnTo>
                    <a:pt x="1150619" y="70103"/>
                  </a:lnTo>
                  <a:lnTo>
                    <a:pt x="1150619" y="393955"/>
                  </a:lnTo>
                  <a:lnTo>
                    <a:pt x="1152144" y="390144"/>
                  </a:lnTo>
                  <a:lnTo>
                    <a:pt x="1155192" y="374904"/>
                  </a:lnTo>
                  <a:close/>
                </a:path>
                <a:path w="1155700" h="439419">
                  <a:moveTo>
                    <a:pt x="1150619" y="393955"/>
                  </a:moveTo>
                  <a:lnTo>
                    <a:pt x="1150619" y="70103"/>
                  </a:lnTo>
                  <a:lnTo>
                    <a:pt x="1149095" y="374903"/>
                  </a:lnTo>
                  <a:lnTo>
                    <a:pt x="1147571" y="384047"/>
                  </a:lnTo>
                  <a:lnTo>
                    <a:pt x="1142999" y="397763"/>
                  </a:lnTo>
                  <a:lnTo>
                    <a:pt x="1141475" y="400811"/>
                  </a:lnTo>
                  <a:lnTo>
                    <a:pt x="1139951" y="402335"/>
                  </a:lnTo>
                  <a:lnTo>
                    <a:pt x="1136903" y="408431"/>
                  </a:lnTo>
                  <a:lnTo>
                    <a:pt x="1132331" y="413003"/>
                  </a:lnTo>
                  <a:lnTo>
                    <a:pt x="1130807" y="416051"/>
                  </a:lnTo>
                  <a:lnTo>
                    <a:pt x="1126235" y="420623"/>
                  </a:lnTo>
                  <a:lnTo>
                    <a:pt x="1123187" y="422147"/>
                  </a:lnTo>
                  <a:lnTo>
                    <a:pt x="1118615" y="426719"/>
                  </a:lnTo>
                  <a:lnTo>
                    <a:pt x="1103375" y="434339"/>
                  </a:lnTo>
                  <a:lnTo>
                    <a:pt x="1098687" y="435892"/>
                  </a:lnTo>
                  <a:lnTo>
                    <a:pt x="1107948" y="438911"/>
                  </a:lnTo>
                  <a:lnTo>
                    <a:pt x="1114044" y="434340"/>
                  </a:lnTo>
                  <a:lnTo>
                    <a:pt x="1120140" y="431292"/>
                  </a:lnTo>
                  <a:lnTo>
                    <a:pt x="1121664" y="431292"/>
                  </a:lnTo>
                  <a:lnTo>
                    <a:pt x="1132332" y="422148"/>
                  </a:lnTo>
                  <a:lnTo>
                    <a:pt x="1141476" y="411480"/>
                  </a:lnTo>
                  <a:lnTo>
                    <a:pt x="1141476" y="409956"/>
                  </a:lnTo>
                  <a:lnTo>
                    <a:pt x="1146048" y="403860"/>
                  </a:lnTo>
                  <a:lnTo>
                    <a:pt x="1149096" y="397764"/>
                  </a:lnTo>
                  <a:lnTo>
                    <a:pt x="1150619" y="393955"/>
                  </a:lnTo>
                  <a:close/>
                </a:path>
              </a:pathLst>
            </a:custGeom>
            <a:solidFill>
              <a:srgbClr val="000000"/>
            </a:solidFill>
          </p:spPr>
          <p:txBody>
            <a:bodyPr wrap="square" lIns="0" tIns="0" rIns="0" bIns="0" rtlCol="0"/>
            <a:lstStyle/>
            <a:p>
              <a:endParaRPr sz="1588"/>
            </a:p>
          </p:txBody>
        </p:sp>
        <p:sp>
          <p:nvSpPr>
            <p:cNvPr id="89" name="object 89"/>
            <p:cNvSpPr/>
            <p:nvPr/>
          </p:nvSpPr>
          <p:spPr>
            <a:xfrm>
              <a:off x="7132319" y="2689859"/>
              <a:ext cx="1146175" cy="434340"/>
            </a:xfrm>
            <a:custGeom>
              <a:avLst/>
              <a:gdLst/>
              <a:ahLst/>
              <a:cxnLst/>
              <a:rect l="l" t="t" r="r" b="b"/>
              <a:pathLst>
                <a:path w="1146175" h="434339">
                  <a:moveTo>
                    <a:pt x="1146047" y="362711"/>
                  </a:moveTo>
                  <a:lnTo>
                    <a:pt x="1146047" y="73151"/>
                  </a:lnTo>
                  <a:lnTo>
                    <a:pt x="1140190" y="45005"/>
                  </a:lnTo>
                  <a:lnTo>
                    <a:pt x="1124330" y="21716"/>
                  </a:lnTo>
                  <a:lnTo>
                    <a:pt x="1101042" y="5857"/>
                  </a:lnTo>
                  <a:lnTo>
                    <a:pt x="1072895" y="0"/>
                  </a:lnTo>
                  <a:lnTo>
                    <a:pt x="73151" y="0"/>
                  </a:lnTo>
                  <a:lnTo>
                    <a:pt x="45005" y="5857"/>
                  </a:lnTo>
                  <a:lnTo>
                    <a:pt x="21716" y="21716"/>
                  </a:lnTo>
                  <a:lnTo>
                    <a:pt x="5857" y="45005"/>
                  </a:lnTo>
                  <a:lnTo>
                    <a:pt x="0" y="73151"/>
                  </a:lnTo>
                  <a:lnTo>
                    <a:pt x="0" y="362711"/>
                  </a:lnTo>
                  <a:lnTo>
                    <a:pt x="5857" y="390620"/>
                  </a:lnTo>
                  <a:lnTo>
                    <a:pt x="21716" y="413384"/>
                  </a:lnTo>
                  <a:lnTo>
                    <a:pt x="45005" y="428720"/>
                  </a:lnTo>
                  <a:lnTo>
                    <a:pt x="73151" y="434339"/>
                  </a:lnTo>
                  <a:lnTo>
                    <a:pt x="1072895" y="434339"/>
                  </a:lnTo>
                  <a:lnTo>
                    <a:pt x="1101042" y="428720"/>
                  </a:lnTo>
                  <a:lnTo>
                    <a:pt x="1124330" y="413384"/>
                  </a:lnTo>
                  <a:lnTo>
                    <a:pt x="1140190" y="390620"/>
                  </a:lnTo>
                  <a:lnTo>
                    <a:pt x="1146047" y="362711"/>
                  </a:lnTo>
                  <a:close/>
                </a:path>
              </a:pathLst>
            </a:custGeom>
            <a:solidFill>
              <a:srgbClr val="FFFFCC"/>
            </a:solidFill>
          </p:spPr>
          <p:txBody>
            <a:bodyPr wrap="square" lIns="0" tIns="0" rIns="0" bIns="0" rtlCol="0"/>
            <a:lstStyle/>
            <a:p>
              <a:endParaRPr sz="1588"/>
            </a:p>
          </p:txBody>
        </p:sp>
        <p:sp>
          <p:nvSpPr>
            <p:cNvPr id="90" name="object 90"/>
            <p:cNvSpPr/>
            <p:nvPr/>
          </p:nvSpPr>
          <p:spPr>
            <a:xfrm>
              <a:off x="7127747" y="2685288"/>
              <a:ext cx="1155700" cy="445134"/>
            </a:xfrm>
            <a:custGeom>
              <a:avLst/>
              <a:gdLst/>
              <a:ahLst/>
              <a:cxnLst/>
              <a:rect l="l" t="t" r="r" b="b"/>
              <a:pathLst>
                <a:path w="1155700" h="445135">
                  <a:moveTo>
                    <a:pt x="1524" y="374904"/>
                  </a:moveTo>
                  <a:lnTo>
                    <a:pt x="1524" y="70104"/>
                  </a:lnTo>
                  <a:lnTo>
                    <a:pt x="0" y="77724"/>
                  </a:lnTo>
                  <a:lnTo>
                    <a:pt x="0" y="367284"/>
                  </a:lnTo>
                  <a:lnTo>
                    <a:pt x="1524" y="374904"/>
                  </a:lnTo>
                  <a:close/>
                </a:path>
                <a:path w="1155700" h="445135">
                  <a:moveTo>
                    <a:pt x="1155192" y="374904"/>
                  </a:moveTo>
                  <a:lnTo>
                    <a:pt x="1155192" y="70104"/>
                  </a:lnTo>
                  <a:lnTo>
                    <a:pt x="1152144" y="54864"/>
                  </a:lnTo>
                  <a:lnTo>
                    <a:pt x="1149096" y="47244"/>
                  </a:lnTo>
                  <a:lnTo>
                    <a:pt x="1146048" y="41148"/>
                  </a:lnTo>
                  <a:lnTo>
                    <a:pt x="1141476" y="35052"/>
                  </a:lnTo>
                  <a:lnTo>
                    <a:pt x="1141476" y="33528"/>
                  </a:lnTo>
                  <a:lnTo>
                    <a:pt x="1132332" y="22860"/>
                  </a:lnTo>
                  <a:lnTo>
                    <a:pt x="1121664" y="13716"/>
                  </a:lnTo>
                  <a:lnTo>
                    <a:pt x="1120140" y="13716"/>
                  </a:lnTo>
                  <a:lnTo>
                    <a:pt x="1114044" y="9144"/>
                  </a:lnTo>
                  <a:lnTo>
                    <a:pt x="1107948" y="6096"/>
                  </a:lnTo>
                  <a:lnTo>
                    <a:pt x="1100328" y="4572"/>
                  </a:lnTo>
                  <a:lnTo>
                    <a:pt x="1092708" y="1524"/>
                  </a:lnTo>
                  <a:lnTo>
                    <a:pt x="1085088" y="1524"/>
                  </a:lnTo>
                  <a:lnTo>
                    <a:pt x="1077468" y="0"/>
                  </a:lnTo>
                  <a:lnTo>
                    <a:pt x="77724" y="0"/>
                  </a:lnTo>
                  <a:lnTo>
                    <a:pt x="70104" y="1524"/>
                  </a:lnTo>
                  <a:lnTo>
                    <a:pt x="62484" y="1524"/>
                  </a:lnTo>
                  <a:lnTo>
                    <a:pt x="54864" y="4572"/>
                  </a:lnTo>
                  <a:lnTo>
                    <a:pt x="47244" y="6096"/>
                  </a:lnTo>
                  <a:lnTo>
                    <a:pt x="41148" y="10668"/>
                  </a:lnTo>
                  <a:lnTo>
                    <a:pt x="35052" y="13716"/>
                  </a:lnTo>
                  <a:lnTo>
                    <a:pt x="33528" y="13716"/>
                  </a:lnTo>
                  <a:lnTo>
                    <a:pt x="22860" y="22860"/>
                  </a:lnTo>
                  <a:lnTo>
                    <a:pt x="13716" y="33528"/>
                  </a:lnTo>
                  <a:lnTo>
                    <a:pt x="13716" y="35052"/>
                  </a:lnTo>
                  <a:lnTo>
                    <a:pt x="9144" y="41148"/>
                  </a:lnTo>
                  <a:lnTo>
                    <a:pt x="6096" y="47244"/>
                  </a:lnTo>
                  <a:lnTo>
                    <a:pt x="4572" y="54864"/>
                  </a:lnTo>
                  <a:lnTo>
                    <a:pt x="1524" y="62484"/>
                  </a:lnTo>
                  <a:lnTo>
                    <a:pt x="1524" y="382524"/>
                  </a:lnTo>
                  <a:lnTo>
                    <a:pt x="4572" y="390144"/>
                  </a:lnTo>
                  <a:lnTo>
                    <a:pt x="6096" y="397764"/>
                  </a:lnTo>
                  <a:lnTo>
                    <a:pt x="10668" y="403860"/>
                  </a:lnTo>
                  <a:lnTo>
                    <a:pt x="10668" y="64008"/>
                  </a:lnTo>
                  <a:lnTo>
                    <a:pt x="13716" y="57912"/>
                  </a:lnTo>
                  <a:lnTo>
                    <a:pt x="15240" y="51816"/>
                  </a:lnTo>
                  <a:lnTo>
                    <a:pt x="21336" y="39624"/>
                  </a:lnTo>
                  <a:lnTo>
                    <a:pt x="28956" y="30734"/>
                  </a:lnTo>
                  <a:lnTo>
                    <a:pt x="28956" y="30480"/>
                  </a:lnTo>
                  <a:lnTo>
                    <a:pt x="30480" y="28956"/>
                  </a:lnTo>
                  <a:lnTo>
                    <a:pt x="30480" y="29173"/>
                  </a:lnTo>
                  <a:lnTo>
                    <a:pt x="39624" y="21336"/>
                  </a:lnTo>
                  <a:lnTo>
                    <a:pt x="51816" y="15240"/>
                  </a:lnTo>
                  <a:lnTo>
                    <a:pt x="57912" y="13716"/>
                  </a:lnTo>
                  <a:lnTo>
                    <a:pt x="64008" y="10668"/>
                  </a:lnTo>
                  <a:lnTo>
                    <a:pt x="1091184" y="10668"/>
                  </a:lnTo>
                  <a:lnTo>
                    <a:pt x="1098804" y="13716"/>
                  </a:lnTo>
                  <a:lnTo>
                    <a:pt x="1104900" y="15240"/>
                  </a:lnTo>
                  <a:lnTo>
                    <a:pt x="1109472" y="18288"/>
                  </a:lnTo>
                  <a:lnTo>
                    <a:pt x="1115568" y="21336"/>
                  </a:lnTo>
                  <a:lnTo>
                    <a:pt x="1124712" y="29173"/>
                  </a:lnTo>
                  <a:lnTo>
                    <a:pt x="1124712" y="28956"/>
                  </a:lnTo>
                  <a:lnTo>
                    <a:pt x="1126236" y="30480"/>
                  </a:lnTo>
                  <a:lnTo>
                    <a:pt x="1126236" y="30734"/>
                  </a:lnTo>
                  <a:lnTo>
                    <a:pt x="1133856" y="39624"/>
                  </a:lnTo>
                  <a:lnTo>
                    <a:pt x="1143000" y="57912"/>
                  </a:lnTo>
                  <a:lnTo>
                    <a:pt x="1144524" y="64008"/>
                  </a:lnTo>
                  <a:lnTo>
                    <a:pt x="1144524" y="71628"/>
                  </a:lnTo>
                  <a:lnTo>
                    <a:pt x="1146048" y="77724"/>
                  </a:lnTo>
                  <a:lnTo>
                    <a:pt x="1146048" y="403860"/>
                  </a:lnTo>
                  <a:lnTo>
                    <a:pt x="1149096" y="397764"/>
                  </a:lnTo>
                  <a:lnTo>
                    <a:pt x="1152144" y="390144"/>
                  </a:lnTo>
                  <a:lnTo>
                    <a:pt x="1155192" y="374904"/>
                  </a:lnTo>
                  <a:close/>
                </a:path>
                <a:path w="1155700" h="445135">
                  <a:moveTo>
                    <a:pt x="29776" y="415231"/>
                  </a:moveTo>
                  <a:lnTo>
                    <a:pt x="21336" y="405384"/>
                  </a:lnTo>
                  <a:lnTo>
                    <a:pt x="15240" y="393192"/>
                  </a:lnTo>
                  <a:lnTo>
                    <a:pt x="13716" y="387096"/>
                  </a:lnTo>
                  <a:lnTo>
                    <a:pt x="10668" y="381000"/>
                  </a:lnTo>
                  <a:lnTo>
                    <a:pt x="10668" y="403860"/>
                  </a:lnTo>
                  <a:lnTo>
                    <a:pt x="13716" y="409956"/>
                  </a:lnTo>
                  <a:lnTo>
                    <a:pt x="13716" y="411480"/>
                  </a:lnTo>
                  <a:lnTo>
                    <a:pt x="22860" y="422148"/>
                  </a:lnTo>
                  <a:lnTo>
                    <a:pt x="28956" y="427373"/>
                  </a:lnTo>
                  <a:lnTo>
                    <a:pt x="28956" y="414528"/>
                  </a:lnTo>
                  <a:lnTo>
                    <a:pt x="29776" y="415231"/>
                  </a:lnTo>
                  <a:close/>
                </a:path>
                <a:path w="1155700" h="445135">
                  <a:moveTo>
                    <a:pt x="30480" y="28956"/>
                  </a:moveTo>
                  <a:lnTo>
                    <a:pt x="28956" y="30480"/>
                  </a:lnTo>
                  <a:lnTo>
                    <a:pt x="29776" y="29776"/>
                  </a:lnTo>
                  <a:lnTo>
                    <a:pt x="30480" y="28956"/>
                  </a:lnTo>
                  <a:close/>
                </a:path>
                <a:path w="1155700" h="445135">
                  <a:moveTo>
                    <a:pt x="29776" y="29776"/>
                  </a:moveTo>
                  <a:lnTo>
                    <a:pt x="28956" y="30480"/>
                  </a:lnTo>
                  <a:lnTo>
                    <a:pt x="28956" y="30734"/>
                  </a:lnTo>
                  <a:lnTo>
                    <a:pt x="29776" y="29776"/>
                  </a:lnTo>
                  <a:close/>
                </a:path>
                <a:path w="1155700" h="445135">
                  <a:moveTo>
                    <a:pt x="30480" y="416052"/>
                  </a:moveTo>
                  <a:lnTo>
                    <a:pt x="29776" y="415231"/>
                  </a:lnTo>
                  <a:lnTo>
                    <a:pt x="28956" y="414528"/>
                  </a:lnTo>
                  <a:lnTo>
                    <a:pt x="30480" y="416052"/>
                  </a:lnTo>
                  <a:close/>
                </a:path>
                <a:path w="1155700" h="445135">
                  <a:moveTo>
                    <a:pt x="30480" y="428679"/>
                  </a:moveTo>
                  <a:lnTo>
                    <a:pt x="30480" y="416052"/>
                  </a:lnTo>
                  <a:lnTo>
                    <a:pt x="28956" y="414528"/>
                  </a:lnTo>
                  <a:lnTo>
                    <a:pt x="28956" y="427373"/>
                  </a:lnTo>
                  <a:lnTo>
                    <a:pt x="30480" y="428679"/>
                  </a:lnTo>
                  <a:close/>
                </a:path>
                <a:path w="1155700" h="445135">
                  <a:moveTo>
                    <a:pt x="30480" y="29173"/>
                  </a:moveTo>
                  <a:lnTo>
                    <a:pt x="30480" y="28956"/>
                  </a:lnTo>
                  <a:lnTo>
                    <a:pt x="29776" y="29776"/>
                  </a:lnTo>
                  <a:lnTo>
                    <a:pt x="30480" y="29173"/>
                  </a:lnTo>
                  <a:close/>
                </a:path>
                <a:path w="1155700" h="445135">
                  <a:moveTo>
                    <a:pt x="1125415" y="415231"/>
                  </a:moveTo>
                  <a:lnTo>
                    <a:pt x="1115568" y="423672"/>
                  </a:lnTo>
                  <a:lnTo>
                    <a:pt x="1103376" y="429768"/>
                  </a:lnTo>
                  <a:lnTo>
                    <a:pt x="1097280" y="431292"/>
                  </a:lnTo>
                  <a:lnTo>
                    <a:pt x="1091184" y="434340"/>
                  </a:lnTo>
                  <a:lnTo>
                    <a:pt x="70104" y="434340"/>
                  </a:lnTo>
                  <a:lnTo>
                    <a:pt x="51816" y="429768"/>
                  </a:lnTo>
                  <a:lnTo>
                    <a:pt x="39624" y="423672"/>
                  </a:lnTo>
                  <a:lnTo>
                    <a:pt x="29776" y="415231"/>
                  </a:lnTo>
                  <a:lnTo>
                    <a:pt x="30480" y="416052"/>
                  </a:lnTo>
                  <a:lnTo>
                    <a:pt x="30480" y="428679"/>
                  </a:lnTo>
                  <a:lnTo>
                    <a:pt x="33528" y="431292"/>
                  </a:lnTo>
                  <a:lnTo>
                    <a:pt x="35052" y="431292"/>
                  </a:lnTo>
                  <a:lnTo>
                    <a:pt x="41148" y="435864"/>
                  </a:lnTo>
                  <a:lnTo>
                    <a:pt x="47244" y="438912"/>
                  </a:lnTo>
                  <a:lnTo>
                    <a:pt x="54864" y="440436"/>
                  </a:lnTo>
                  <a:lnTo>
                    <a:pt x="62484" y="443484"/>
                  </a:lnTo>
                  <a:lnTo>
                    <a:pt x="70104" y="443484"/>
                  </a:lnTo>
                  <a:lnTo>
                    <a:pt x="77724" y="445008"/>
                  </a:lnTo>
                  <a:lnTo>
                    <a:pt x="1077468" y="445008"/>
                  </a:lnTo>
                  <a:lnTo>
                    <a:pt x="1086612" y="443484"/>
                  </a:lnTo>
                  <a:lnTo>
                    <a:pt x="1094232" y="443484"/>
                  </a:lnTo>
                  <a:lnTo>
                    <a:pt x="1100328" y="440436"/>
                  </a:lnTo>
                  <a:lnTo>
                    <a:pt x="1107948" y="438912"/>
                  </a:lnTo>
                  <a:lnTo>
                    <a:pt x="1114044" y="434340"/>
                  </a:lnTo>
                  <a:lnTo>
                    <a:pt x="1120140" y="431292"/>
                  </a:lnTo>
                  <a:lnTo>
                    <a:pt x="1121664" y="431292"/>
                  </a:lnTo>
                  <a:lnTo>
                    <a:pt x="1124712" y="428679"/>
                  </a:lnTo>
                  <a:lnTo>
                    <a:pt x="1124712" y="416052"/>
                  </a:lnTo>
                  <a:lnTo>
                    <a:pt x="1125415" y="415231"/>
                  </a:lnTo>
                  <a:close/>
                </a:path>
                <a:path w="1155700" h="445135">
                  <a:moveTo>
                    <a:pt x="1126236" y="30480"/>
                  </a:moveTo>
                  <a:lnTo>
                    <a:pt x="1124712" y="28956"/>
                  </a:lnTo>
                  <a:lnTo>
                    <a:pt x="1125415" y="29776"/>
                  </a:lnTo>
                  <a:lnTo>
                    <a:pt x="1126236" y="30480"/>
                  </a:lnTo>
                  <a:close/>
                </a:path>
                <a:path w="1155700" h="445135">
                  <a:moveTo>
                    <a:pt x="1125415" y="29776"/>
                  </a:moveTo>
                  <a:lnTo>
                    <a:pt x="1124712" y="28956"/>
                  </a:lnTo>
                  <a:lnTo>
                    <a:pt x="1124712" y="29173"/>
                  </a:lnTo>
                  <a:lnTo>
                    <a:pt x="1125415" y="29776"/>
                  </a:lnTo>
                  <a:close/>
                </a:path>
                <a:path w="1155700" h="445135">
                  <a:moveTo>
                    <a:pt x="1126236" y="414528"/>
                  </a:moveTo>
                  <a:lnTo>
                    <a:pt x="1125415" y="415231"/>
                  </a:lnTo>
                  <a:lnTo>
                    <a:pt x="1124712" y="416052"/>
                  </a:lnTo>
                  <a:lnTo>
                    <a:pt x="1126236" y="414528"/>
                  </a:lnTo>
                  <a:close/>
                </a:path>
                <a:path w="1155700" h="445135">
                  <a:moveTo>
                    <a:pt x="1126236" y="427373"/>
                  </a:moveTo>
                  <a:lnTo>
                    <a:pt x="1126236" y="414528"/>
                  </a:lnTo>
                  <a:lnTo>
                    <a:pt x="1124712" y="416052"/>
                  </a:lnTo>
                  <a:lnTo>
                    <a:pt x="1124712" y="428679"/>
                  </a:lnTo>
                  <a:lnTo>
                    <a:pt x="1126236" y="427373"/>
                  </a:lnTo>
                  <a:close/>
                </a:path>
                <a:path w="1155700" h="445135">
                  <a:moveTo>
                    <a:pt x="1126236" y="30734"/>
                  </a:moveTo>
                  <a:lnTo>
                    <a:pt x="1126236" y="30480"/>
                  </a:lnTo>
                  <a:lnTo>
                    <a:pt x="1125415" y="29776"/>
                  </a:lnTo>
                  <a:lnTo>
                    <a:pt x="1126236" y="30734"/>
                  </a:lnTo>
                  <a:close/>
                </a:path>
                <a:path w="1155700" h="445135">
                  <a:moveTo>
                    <a:pt x="1146048" y="403860"/>
                  </a:moveTo>
                  <a:lnTo>
                    <a:pt x="1146048" y="367284"/>
                  </a:lnTo>
                  <a:lnTo>
                    <a:pt x="1144524" y="374904"/>
                  </a:lnTo>
                  <a:lnTo>
                    <a:pt x="1144524" y="381000"/>
                  </a:lnTo>
                  <a:lnTo>
                    <a:pt x="1143000" y="387096"/>
                  </a:lnTo>
                  <a:lnTo>
                    <a:pt x="1133856" y="405384"/>
                  </a:lnTo>
                  <a:lnTo>
                    <a:pt x="1125415" y="415231"/>
                  </a:lnTo>
                  <a:lnTo>
                    <a:pt x="1126236" y="414528"/>
                  </a:lnTo>
                  <a:lnTo>
                    <a:pt x="1126236" y="427373"/>
                  </a:lnTo>
                  <a:lnTo>
                    <a:pt x="1132332" y="422148"/>
                  </a:lnTo>
                  <a:lnTo>
                    <a:pt x="1141476" y="411480"/>
                  </a:lnTo>
                  <a:lnTo>
                    <a:pt x="1141476" y="409956"/>
                  </a:lnTo>
                  <a:lnTo>
                    <a:pt x="1146048" y="403860"/>
                  </a:lnTo>
                  <a:close/>
                </a:path>
              </a:pathLst>
            </a:custGeom>
            <a:solidFill>
              <a:srgbClr val="000000"/>
            </a:solidFill>
          </p:spPr>
          <p:txBody>
            <a:bodyPr wrap="square" lIns="0" tIns="0" rIns="0" bIns="0" rtlCol="0"/>
            <a:lstStyle/>
            <a:p>
              <a:endParaRPr sz="1588"/>
            </a:p>
          </p:txBody>
        </p:sp>
      </p:grpSp>
      <p:sp>
        <p:nvSpPr>
          <p:cNvPr id="91" name="object 91"/>
          <p:cNvSpPr txBox="1"/>
          <p:nvPr/>
        </p:nvSpPr>
        <p:spPr>
          <a:xfrm>
            <a:off x="8239459" y="2355475"/>
            <a:ext cx="446554" cy="391419"/>
          </a:xfrm>
          <a:prstGeom prst="rect">
            <a:avLst/>
          </a:prstGeom>
        </p:spPr>
        <p:txBody>
          <a:bodyPr vert="horz" wrap="square" lIns="0" tIns="11206" rIns="0" bIns="0" rtlCol="0">
            <a:spAutoFit/>
          </a:bodyPr>
          <a:lstStyle/>
          <a:p>
            <a:pPr marR="4483" indent="17370">
              <a:spcBef>
                <a:spcPts val="88"/>
              </a:spcBef>
            </a:pPr>
            <a:r>
              <a:rPr sz="1235" b="1" spc="-18" dirty="0">
                <a:latin typeface="Carlito"/>
                <a:cs typeface="Carlito"/>
              </a:rPr>
              <a:t>Talent  </a:t>
            </a:r>
            <a:r>
              <a:rPr sz="1235" b="1" spc="-4" dirty="0">
                <a:latin typeface="Carlito"/>
                <a:cs typeface="Carlito"/>
              </a:rPr>
              <a:t>S</a:t>
            </a:r>
            <a:r>
              <a:rPr sz="1235" b="1" dirty="0">
                <a:latin typeface="Carlito"/>
                <a:cs typeface="Carlito"/>
              </a:rPr>
              <a:t>ea</a:t>
            </a:r>
            <a:r>
              <a:rPr sz="1235" b="1" spc="-18" dirty="0">
                <a:latin typeface="Carlito"/>
                <a:cs typeface="Carlito"/>
              </a:rPr>
              <a:t>r</a:t>
            </a:r>
            <a:r>
              <a:rPr sz="1235" b="1" spc="-4" dirty="0">
                <a:latin typeface="Carlito"/>
                <a:cs typeface="Carlito"/>
              </a:rPr>
              <a:t>c</a:t>
            </a:r>
            <a:r>
              <a:rPr sz="1235" b="1" dirty="0">
                <a:latin typeface="Carlito"/>
                <a:cs typeface="Carlito"/>
              </a:rPr>
              <a:t>h</a:t>
            </a:r>
            <a:endParaRPr sz="1235">
              <a:latin typeface="Carlito"/>
              <a:cs typeface="Carlito"/>
            </a:endParaRPr>
          </a:p>
        </p:txBody>
      </p:sp>
      <p:sp>
        <p:nvSpPr>
          <p:cNvPr id="92" name="object 92"/>
          <p:cNvSpPr/>
          <p:nvPr/>
        </p:nvSpPr>
        <p:spPr>
          <a:xfrm>
            <a:off x="4576482" y="1289761"/>
            <a:ext cx="446442" cy="516179"/>
          </a:xfrm>
          <a:prstGeom prst="rect">
            <a:avLst/>
          </a:prstGeom>
          <a:blipFill>
            <a:blip r:embed="rId2" cstate="print"/>
            <a:stretch>
              <a:fillRect/>
            </a:stretch>
          </a:blipFill>
        </p:spPr>
        <p:txBody>
          <a:bodyPr wrap="square" lIns="0" tIns="0" rIns="0" bIns="0" rtlCol="0"/>
          <a:lstStyle/>
          <a:p>
            <a:endParaRPr sz="1588"/>
          </a:p>
        </p:txBody>
      </p:sp>
      <p:sp>
        <p:nvSpPr>
          <p:cNvPr id="93" name="object 93"/>
          <p:cNvSpPr/>
          <p:nvPr/>
        </p:nvSpPr>
        <p:spPr>
          <a:xfrm>
            <a:off x="5434404" y="1285539"/>
            <a:ext cx="445098" cy="506954"/>
          </a:xfrm>
          <a:prstGeom prst="rect">
            <a:avLst/>
          </a:prstGeom>
          <a:blipFill>
            <a:blip r:embed="rId3" cstate="print"/>
            <a:stretch>
              <a:fillRect/>
            </a:stretch>
          </a:blipFill>
        </p:spPr>
        <p:txBody>
          <a:bodyPr wrap="square" lIns="0" tIns="0" rIns="0" bIns="0" rtlCol="0"/>
          <a:lstStyle/>
          <a:p>
            <a:endParaRPr sz="1588"/>
          </a:p>
        </p:txBody>
      </p:sp>
      <p:sp>
        <p:nvSpPr>
          <p:cNvPr id="94" name="object 94"/>
          <p:cNvSpPr/>
          <p:nvPr/>
        </p:nvSpPr>
        <p:spPr>
          <a:xfrm>
            <a:off x="8175694" y="1300140"/>
            <a:ext cx="433560" cy="492352"/>
          </a:xfrm>
          <a:prstGeom prst="rect">
            <a:avLst/>
          </a:prstGeom>
          <a:blipFill>
            <a:blip r:embed="rId4" cstate="print"/>
            <a:stretch>
              <a:fillRect/>
            </a:stretch>
          </a:blipFill>
        </p:spPr>
        <p:txBody>
          <a:bodyPr wrap="square" lIns="0" tIns="0" rIns="0" bIns="0" rtlCol="0"/>
          <a:lstStyle/>
          <a:p>
            <a:endParaRPr sz="1588"/>
          </a:p>
        </p:txBody>
      </p:sp>
      <p:sp>
        <p:nvSpPr>
          <p:cNvPr id="95" name="object 95"/>
          <p:cNvSpPr/>
          <p:nvPr/>
        </p:nvSpPr>
        <p:spPr>
          <a:xfrm>
            <a:off x="6290982" y="1284193"/>
            <a:ext cx="467957" cy="509622"/>
          </a:xfrm>
          <a:prstGeom prst="rect">
            <a:avLst/>
          </a:prstGeom>
          <a:blipFill>
            <a:blip r:embed="rId5" cstate="print"/>
            <a:stretch>
              <a:fillRect/>
            </a:stretch>
          </a:blipFill>
        </p:spPr>
        <p:txBody>
          <a:bodyPr wrap="square" lIns="0" tIns="0" rIns="0" bIns="0" rtlCol="0"/>
          <a:lstStyle/>
          <a:p>
            <a:endParaRPr sz="1588"/>
          </a:p>
        </p:txBody>
      </p:sp>
      <p:sp>
        <p:nvSpPr>
          <p:cNvPr id="96" name="object 96"/>
          <p:cNvSpPr/>
          <p:nvPr/>
        </p:nvSpPr>
        <p:spPr>
          <a:xfrm>
            <a:off x="7181177" y="1298986"/>
            <a:ext cx="465268" cy="527360"/>
          </a:xfrm>
          <a:prstGeom prst="rect">
            <a:avLst/>
          </a:prstGeom>
          <a:blipFill>
            <a:blip r:embed="rId6" cstate="print"/>
            <a:stretch>
              <a:fillRect/>
            </a:stretch>
          </a:blipFill>
        </p:spPr>
        <p:txBody>
          <a:bodyPr wrap="square" lIns="0" tIns="0" rIns="0" bIns="0" rtlCol="0"/>
          <a:lstStyle/>
          <a:p>
            <a:endParaRPr sz="1588"/>
          </a:p>
        </p:txBody>
      </p:sp>
      <p:sp>
        <p:nvSpPr>
          <p:cNvPr id="97" name="object 97"/>
          <p:cNvSpPr/>
          <p:nvPr/>
        </p:nvSpPr>
        <p:spPr>
          <a:xfrm>
            <a:off x="3686853" y="1281566"/>
            <a:ext cx="432429" cy="536476"/>
          </a:xfrm>
          <a:prstGeom prst="rect">
            <a:avLst/>
          </a:prstGeom>
          <a:blipFill>
            <a:blip r:embed="rId7" cstate="print"/>
            <a:stretch>
              <a:fillRect/>
            </a:stretch>
          </a:blipFill>
        </p:spPr>
        <p:txBody>
          <a:bodyPr wrap="square" lIns="0" tIns="0" rIns="0" bIns="0" rtlCol="0"/>
          <a:lstStyle/>
          <a:p>
            <a:endParaRPr sz="1588"/>
          </a:p>
        </p:txBody>
      </p:sp>
      <p:sp>
        <p:nvSpPr>
          <p:cNvPr id="98" name="object 98"/>
          <p:cNvSpPr txBox="1"/>
          <p:nvPr/>
        </p:nvSpPr>
        <p:spPr>
          <a:xfrm>
            <a:off x="4620408" y="1761116"/>
            <a:ext cx="388284" cy="201367"/>
          </a:xfrm>
          <a:prstGeom prst="rect">
            <a:avLst/>
          </a:prstGeom>
        </p:spPr>
        <p:txBody>
          <a:bodyPr vert="horz" wrap="square" lIns="0" tIns="11206" rIns="0" bIns="0" rtlCol="0">
            <a:spAutoFit/>
          </a:bodyPr>
          <a:lstStyle/>
          <a:p>
            <a:pPr marL="11206">
              <a:spcBef>
                <a:spcPts val="88"/>
              </a:spcBef>
            </a:pPr>
            <a:r>
              <a:rPr sz="1235" b="1" spc="-9" dirty="0">
                <a:solidFill>
                  <a:srgbClr val="1E487C"/>
                </a:solidFill>
                <a:latin typeface="Carlito"/>
                <a:cs typeface="Carlito"/>
              </a:rPr>
              <a:t>Staffs</a:t>
            </a:r>
            <a:endParaRPr sz="1235">
              <a:latin typeface="Carlito"/>
              <a:cs typeface="Carlito"/>
            </a:endParaRPr>
          </a:p>
        </p:txBody>
      </p:sp>
      <p:sp>
        <p:nvSpPr>
          <p:cNvPr id="99" name="object 99"/>
          <p:cNvSpPr txBox="1"/>
          <p:nvPr/>
        </p:nvSpPr>
        <p:spPr>
          <a:xfrm>
            <a:off x="5334490" y="1761116"/>
            <a:ext cx="1495985" cy="201367"/>
          </a:xfrm>
          <a:prstGeom prst="rect">
            <a:avLst/>
          </a:prstGeom>
        </p:spPr>
        <p:txBody>
          <a:bodyPr vert="horz" wrap="square" lIns="0" tIns="11206" rIns="0" bIns="0" rtlCol="0">
            <a:spAutoFit/>
          </a:bodyPr>
          <a:lstStyle/>
          <a:p>
            <a:pPr marL="11206">
              <a:spcBef>
                <a:spcPts val="88"/>
              </a:spcBef>
              <a:tabLst>
                <a:tab pos="931819" algn="l"/>
              </a:tabLst>
            </a:pPr>
            <a:r>
              <a:rPr sz="1235" b="1" spc="-4" dirty="0">
                <a:solidFill>
                  <a:srgbClr val="1E487C"/>
                </a:solidFill>
                <a:latin typeface="Carlito"/>
                <a:cs typeface="Carlito"/>
              </a:rPr>
              <a:t>Managers	Partners</a:t>
            </a:r>
            <a:endParaRPr sz="1235">
              <a:latin typeface="Carlito"/>
              <a:cs typeface="Carlito"/>
            </a:endParaRPr>
          </a:p>
        </p:txBody>
      </p:sp>
      <p:sp>
        <p:nvSpPr>
          <p:cNvPr id="100" name="object 100"/>
          <p:cNvSpPr txBox="1"/>
          <p:nvPr/>
        </p:nvSpPr>
        <p:spPr>
          <a:xfrm>
            <a:off x="3544644" y="1769184"/>
            <a:ext cx="714935" cy="201367"/>
          </a:xfrm>
          <a:prstGeom prst="rect">
            <a:avLst/>
          </a:prstGeom>
        </p:spPr>
        <p:txBody>
          <a:bodyPr vert="horz" wrap="square" lIns="0" tIns="11206" rIns="0" bIns="0" rtlCol="0">
            <a:spAutoFit/>
          </a:bodyPr>
          <a:lstStyle/>
          <a:p>
            <a:pPr marL="11206">
              <a:spcBef>
                <a:spcPts val="88"/>
              </a:spcBef>
            </a:pPr>
            <a:r>
              <a:rPr sz="1235" b="1" dirty="0">
                <a:solidFill>
                  <a:srgbClr val="1E487C"/>
                </a:solidFill>
                <a:latin typeface="Carlito"/>
                <a:cs typeface="Carlito"/>
              </a:rPr>
              <a:t>Cu</a:t>
            </a:r>
            <a:r>
              <a:rPr sz="1235" b="1" spc="-9" dirty="0">
                <a:solidFill>
                  <a:srgbClr val="1E487C"/>
                </a:solidFill>
                <a:latin typeface="Carlito"/>
                <a:cs typeface="Carlito"/>
              </a:rPr>
              <a:t>st</a:t>
            </a:r>
            <a:r>
              <a:rPr sz="1235" b="1" dirty="0">
                <a:solidFill>
                  <a:srgbClr val="1E487C"/>
                </a:solidFill>
                <a:latin typeface="Carlito"/>
                <a:cs typeface="Carlito"/>
              </a:rPr>
              <a:t>o</a:t>
            </a:r>
            <a:r>
              <a:rPr sz="1235" b="1" spc="-4" dirty="0">
                <a:solidFill>
                  <a:srgbClr val="1E487C"/>
                </a:solidFill>
                <a:latin typeface="Carlito"/>
                <a:cs typeface="Carlito"/>
              </a:rPr>
              <a:t>m</a:t>
            </a:r>
            <a:r>
              <a:rPr sz="1235" b="1" dirty="0">
                <a:solidFill>
                  <a:srgbClr val="1E487C"/>
                </a:solidFill>
                <a:latin typeface="Carlito"/>
                <a:cs typeface="Carlito"/>
              </a:rPr>
              <a:t>e</a:t>
            </a:r>
            <a:r>
              <a:rPr sz="1235" b="1" spc="-18" dirty="0">
                <a:solidFill>
                  <a:srgbClr val="1E487C"/>
                </a:solidFill>
                <a:latin typeface="Carlito"/>
                <a:cs typeface="Carlito"/>
              </a:rPr>
              <a:t>r</a:t>
            </a:r>
            <a:r>
              <a:rPr sz="1235" b="1" dirty="0">
                <a:solidFill>
                  <a:srgbClr val="1E487C"/>
                </a:solidFill>
                <a:latin typeface="Carlito"/>
                <a:cs typeface="Carlito"/>
              </a:rPr>
              <a:t>s</a:t>
            </a:r>
            <a:endParaRPr sz="1235">
              <a:latin typeface="Carlito"/>
              <a:cs typeface="Carlito"/>
            </a:endParaRPr>
          </a:p>
        </p:txBody>
      </p:sp>
      <p:sp>
        <p:nvSpPr>
          <p:cNvPr id="101" name="object 101"/>
          <p:cNvSpPr txBox="1"/>
          <p:nvPr/>
        </p:nvSpPr>
        <p:spPr>
          <a:xfrm>
            <a:off x="8073612" y="1761116"/>
            <a:ext cx="706531" cy="201367"/>
          </a:xfrm>
          <a:prstGeom prst="rect">
            <a:avLst/>
          </a:prstGeom>
        </p:spPr>
        <p:txBody>
          <a:bodyPr vert="horz" wrap="square" lIns="0" tIns="11206" rIns="0" bIns="0" rtlCol="0">
            <a:spAutoFit/>
          </a:bodyPr>
          <a:lstStyle/>
          <a:p>
            <a:pPr marL="11206">
              <a:spcBef>
                <a:spcPts val="88"/>
              </a:spcBef>
            </a:pPr>
            <a:r>
              <a:rPr sz="1235" b="1" spc="-4" dirty="0">
                <a:solidFill>
                  <a:srgbClr val="1E487C"/>
                </a:solidFill>
                <a:latin typeface="Carlito"/>
                <a:cs typeface="Carlito"/>
              </a:rPr>
              <a:t>E</a:t>
            </a:r>
            <a:r>
              <a:rPr sz="1235" b="1" spc="-31" dirty="0">
                <a:solidFill>
                  <a:srgbClr val="1E487C"/>
                </a:solidFill>
                <a:latin typeface="Carlito"/>
                <a:cs typeface="Carlito"/>
              </a:rPr>
              <a:t>x</a:t>
            </a:r>
            <a:r>
              <a:rPr sz="1235" b="1" dirty="0">
                <a:solidFill>
                  <a:srgbClr val="1E487C"/>
                </a:solidFill>
                <a:latin typeface="Carlito"/>
                <a:cs typeface="Carlito"/>
              </a:rPr>
              <a:t>e</a:t>
            </a:r>
            <a:r>
              <a:rPr sz="1235" b="1" spc="-4" dirty="0">
                <a:solidFill>
                  <a:srgbClr val="1E487C"/>
                </a:solidFill>
                <a:latin typeface="Carlito"/>
                <a:cs typeface="Carlito"/>
              </a:rPr>
              <a:t>c</a:t>
            </a:r>
            <a:r>
              <a:rPr sz="1235" b="1" dirty="0">
                <a:solidFill>
                  <a:srgbClr val="1E487C"/>
                </a:solidFill>
                <a:latin typeface="Carlito"/>
                <a:cs typeface="Carlito"/>
              </a:rPr>
              <a:t>u</a:t>
            </a:r>
            <a:r>
              <a:rPr sz="1235" b="1" spc="4" dirty="0">
                <a:solidFill>
                  <a:srgbClr val="1E487C"/>
                </a:solidFill>
                <a:latin typeface="Carlito"/>
                <a:cs typeface="Carlito"/>
              </a:rPr>
              <a:t>t</a:t>
            </a:r>
            <a:r>
              <a:rPr sz="1235" b="1" dirty="0">
                <a:solidFill>
                  <a:srgbClr val="1E487C"/>
                </a:solidFill>
                <a:latin typeface="Carlito"/>
                <a:cs typeface="Carlito"/>
              </a:rPr>
              <a:t>i</a:t>
            </a:r>
            <a:r>
              <a:rPr sz="1235" b="1" spc="-18" dirty="0">
                <a:solidFill>
                  <a:srgbClr val="1E487C"/>
                </a:solidFill>
                <a:latin typeface="Carlito"/>
                <a:cs typeface="Carlito"/>
              </a:rPr>
              <a:t>v</a:t>
            </a:r>
            <a:r>
              <a:rPr sz="1235" b="1" dirty="0">
                <a:solidFill>
                  <a:srgbClr val="1E487C"/>
                </a:solidFill>
                <a:latin typeface="Carlito"/>
                <a:cs typeface="Carlito"/>
              </a:rPr>
              <a:t>es</a:t>
            </a:r>
            <a:endParaRPr sz="1235">
              <a:latin typeface="Carlito"/>
              <a:cs typeface="Carlito"/>
            </a:endParaRPr>
          </a:p>
        </p:txBody>
      </p:sp>
      <p:sp>
        <p:nvSpPr>
          <p:cNvPr id="102" name="object 102"/>
          <p:cNvSpPr txBox="1"/>
          <p:nvPr/>
        </p:nvSpPr>
        <p:spPr>
          <a:xfrm>
            <a:off x="7195519" y="1761116"/>
            <a:ext cx="510428" cy="201367"/>
          </a:xfrm>
          <a:prstGeom prst="rect">
            <a:avLst/>
          </a:prstGeom>
        </p:spPr>
        <p:txBody>
          <a:bodyPr vert="horz" wrap="square" lIns="0" tIns="11206" rIns="0" bIns="0" rtlCol="0">
            <a:spAutoFit/>
          </a:bodyPr>
          <a:lstStyle/>
          <a:p>
            <a:pPr marL="11206">
              <a:spcBef>
                <a:spcPts val="88"/>
              </a:spcBef>
            </a:pPr>
            <a:r>
              <a:rPr sz="1235" b="1" spc="-4" dirty="0">
                <a:solidFill>
                  <a:srgbClr val="1E487C"/>
                </a:solidFill>
                <a:latin typeface="Carlito"/>
                <a:cs typeface="Carlito"/>
              </a:rPr>
              <a:t>E</a:t>
            </a:r>
            <a:r>
              <a:rPr sz="1235" b="1" dirty="0">
                <a:solidFill>
                  <a:srgbClr val="1E487C"/>
                </a:solidFill>
                <a:latin typeface="Carlito"/>
                <a:cs typeface="Carlito"/>
              </a:rPr>
              <a:t>xper</a:t>
            </a:r>
            <a:r>
              <a:rPr sz="1235" b="1" spc="4" dirty="0">
                <a:solidFill>
                  <a:srgbClr val="1E487C"/>
                </a:solidFill>
                <a:latin typeface="Carlito"/>
                <a:cs typeface="Carlito"/>
              </a:rPr>
              <a:t>t</a:t>
            </a:r>
            <a:r>
              <a:rPr sz="1235" b="1" dirty="0">
                <a:solidFill>
                  <a:srgbClr val="1E487C"/>
                </a:solidFill>
                <a:latin typeface="Carlito"/>
                <a:cs typeface="Carlito"/>
              </a:rPr>
              <a:t>s</a:t>
            </a:r>
            <a:endParaRPr sz="1235">
              <a:latin typeface="Carlito"/>
              <a:cs typeface="Carlito"/>
            </a:endParaRPr>
          </a:p>
        </p:txBody>
      </p:sp>
      <p:sp>
        <p:nvSpPr>
          <p:cNvPr id="104" name="Date Placeholder 103">
            <a:extLst>
              <a:ext uri="{FF2B5EF4-FFF2-40B4-BE49-F238E27FC236}">
                <a16:creationId xmlns:a16="http://schemas.microsoft.com/office/drawing/2014/main" id="{B2B75709-BA62-4FCC-83C2-0C2D1B68602D}"/>
              </a:ext>
            </a:extLst>
          </p:cNvPr>
          <p:cNvSpPr>
            <a:spLocks noGrp="1"/>
          </p:cNvSpPr>
          <p:nvPr>
            <p:ph type="dt" sz="half" idx="10"/>
          </p:nvPr>
        </p:nvSpPr>
        <p:spPr/>
        <p:txBody>
          <a:bodyPr/>
          <a:lstStyle/>
          <a:p>
            <a:fld id="{F3312814-7717-4AEE-B7B0-9736A8CE5845}" type="datetime1">
              <a:rPr lang="en-IN" smtClean="0"/>
              <a:t>28-05-2023</a:t>
            </a:fld>
            <a:endParaRPr lang="en-IN"/>
          </a:p>
        </p:txBody>
      </p:sp>
      <p:sp>
        <p:nvSpPr>
          <p:cNvPr id="105" name="Slide Number Placeholder 104">
            <a:extLst>
              <a:ext uri="{FF2B5EF4-FFF2-40B4-BE49-F238E27FC236}">
                <a16:creationId xmlns:a16="http://schemas.microsoft.com/office/drawing/2014/main" id="{4EB75DFC-3DA7-4034-AC4C-700670ADDE23}"/>
              </a:ext>
            </a:extLst>
          </p:cNvPr>
          <p:cNvSpPr>
            <a:spLocks noGrp="1"/>
          </p:cNvSpPr>
          <p:nvPr>
            <p:ph type="sldNum" sz="quarter" idx="12"/>
          </p:nvPr>
        </p:nvSpPr>
        <p:spPr/>
        <p:txBody>
          <a:bodyPr/>
          <a:lstStyle/>
          <a:p>
            <a:fld id="{7A613731-0A97-402F-B7BA-9ACABA9B0893}" type="slidenum">
              <a:rPr lang="en-IN" smtClean="0"/>
              <a:t>103</a:t>
            </a:fld>
            <a:endParaRPr lang="en-I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67853" y="1114762"/>
            <a:ext cx="6645648" cy="566457"/>
            <a:chOff x="1257300" y="1263396"/>
            <a:chExt cx="7531734" cy="641985"/>
          </a:xfrm>
        </p:grpSpPr>
        <p:sp>
          <p:nvSpPr>
            <p:cNvPr id="3" name="object 3"/>
            <p:cNvSpPr/>
            <p:nvPr/>
          </p:nvSpPr>
          <p:spPr>
            <a:xfrm>
              <a:off x="1257300" y="1719084"/>
              <a:ext cx="7531734" cy="186055"/>
            </a:xfrm>
            <a:custGeom>
              <a:avLst/>
              <a:gdLst/>
              <a:ahLst/>
              <a:cxnLst/>
              <a:rect l="l" t="t" r="r" b="b"/>
              <a:pathLst>
                <a:path w="7531734" h="186055">
                  <a:moveTo>
                    <a:pt x="7531608" y="86868"/>
                  </a:moveTo>
                  <a:lnTo>
                    <a:pt x="7525512" y="80772"/>
                  </a:lnTo>
                  <a:lnTo>
                    <a:pt x="6454140" y="80772"/>
                  </a:lnTo>
                  <a:lnTo>
                    <a:pt x="5381244" y="80772"/>
                  </a:lnTo>
                  <a:lnTo>
                    <a:pt x="4308348" y="80772"/>
                  </a:lnTo>
                  <a:lnTo>
                    <a:pt x="3777996" y="80772"/>
                  </a:lnTo>
                  <a:lnTo>
                    <a:pt x="3777996" y="0"/>
                  </a:lnTo>
                  <a:lnTo>
                    <a:pt x="3753612" y="0"/>
                  </a:lnTo>
                  <a:lnTo>
                    <a:pt x="3753612" y="80772"/>
                  </a:lnTo>
                  <a:lnTo>
                    <a:pt x="3223260" y="80772"/>
                  </a:lnTo>
                  <a:lnTo>
                    <a:pt x="2150364" y="80772"/>
                  </a:lnTo>
                  <a:lnTo>
                    <a:pt x="1077468" y="80772"/>
                  </a:lnTo>
                  <a:lnTo>
                    <a:pt x="6096" y="80772"/>
                  </a:lnTo>
                  <a:lnTo>
                    <a:pt x="0" y="86868"/>
                  </a:lnTo>
                  <a:lnTo>
                    <a:pt x="0" y="185928"/>
                  </a:lnTo>
                  <a:lnTo>
                    <a:pt x="12192" y="185928"/>
                  </a:lnTo>
                  <a:lnTo>
                    <a:pt x="25908" y="185928"/>
                  </a:lnTo>
                  <a:lnTo>
                    <a:pt x="25908" y="106680"/>
                  </a:lnTo>
                  <a:lnTo>
                    <a:pt x="1072896" y="106680"/>
                  </a:lnTo>
                  <a:lnTo>
                    <a:pt x="1072896" y="185928"/>
                  </a:lnTo>
                  <a:lnTo>
                    <a:pt x="1085088" y="185928"/>
                  </a:lnTo>
                  <a:lnTo>
                    <a:pt x="1097280" y="185928"/>
                  </a:lnTo>
                  <a:lnTo>
                    <a:pt x="1097280" y="106680"/>
                  </a:lnTo>
                  <a:lnTo>
                    <a:pt x="2144268" y="106680"/>
                  </a:lnTo>
                  <a:lnTo>
                    <a:pt x="2144268" y="185928"/>
                  </a:lnTo>
                  <a:lnTo>
                    <a:pt x="2157984" y="185928"/>
                  </a:lnTo>
                  <a:lnTo>
                    <a:pt x="2170176" y="185928"/>
                  </a:lnTo>
                  <a:lnTo>
                    <a:pt x="2170176" y="106680"/>
                  </a:lnTo>
                  <a:lnTo>
                    <a:pt x="3217164" y="106680"/>
                  </a:lnTo>
                  <a:lnTo>
                    <a:pt x="3217164" y="185928"/>
                  </a:lnTo>
                  <a:lnTo>
                    <a:pt x="3229356" y="185928"/>
                  </a:lnTo>
                  <a:lnTo>
                    <a:pt x="3241548" y="185928"/>
                  </a:lnTo>
                  <a:lnTo>
                    <a:pt x="3241548" y="106680"/>
                  </a:lnTo>
                  <a:lnTo>
                    <a:pt x="3753612" y="106680"/>
                  </a:lnTo>
                  <a:lnTo>
                    <a:pt x="4288536" y="106680"/>
                  </a:lnTo>
                  <a:lnTo>
                    <a:pt x="4288536" y="185928"/>
                  </a:lnTo>
                  <a:lnTo>
                    <a:pt x="4302252" y="185928"/>
                  </a:lnTo>
                  <a:lnTo>
                    <a:pt x="4314444" y="185928"/>
                  </a:lnTo>
                  <a:lnTo>
                    <a:pt x="4314444" y="106680"/>
                  </a:lnTo>
                  <a:lnTo>
                    <a:pt x="5361432" y="106680"/>
                  </a:lnTo>
                  <a:lnTo>
                    <a:pt x="5361432" y="185928"/>
                  </a:lnTo>
                  <a:lnTo>
                    <a:pt x="5373624" y="185928"/>
                  </a:lnTo>
                  <a:lnTo>
                    <a:pt x="5387340" y="185928"/>
                  </a:lnTo>
                  <a:lnTo>
                    <a:pt x="5387340" y="106680"/>
                  </a:lnTo>
                  <a:lnTo>
                    <a:pt x="6434328" y="106680"/>
                  </a:lnTo>
                  <a:lnTo>
                    <a:pt x="6434328" y="185928"/>
                  </a:lnTo>
                  <a:lnTo>
                    <a:pt x="6446520" y="185928"/>
                  </a:lnTo>
                  <a:lnTo>
                    <a:pt x="6458712" y="185928"/>
                  </a:lnTo>
                  <a:lnTo>
                    <a:pt x="6458712" y="106680"/>
                  </a:lnTo>
                  <a:lnTo>
                    <a:pt x="7505700" y="106680"/>
                  </a:lnTo>
                  <a:lnTo>
                    <a:pt x="7505700" y="185928"/>
                  </a:lnTo>
                  <a:lnTo>
                    <a:pt x="7519416" y="185928"/>
                  </a:lnTo>
                  <a:lnTo>
                    <a:pt x="7531608" y="185928"/>
                  </a:lnTo>
                  <a:lnTo>
                    <a:pt x="7531608" y="86868"/>
                  </a:lnTo>
                  <a:close/>
                </a:path>
              </a:pathLst>
            </a:custGeom>
            <a:solidFill>
              <a:srgbClr val="3D6595"/>
            </a:solidFill>
          </p:spPr>
          <p:txBody>
            <a:bodyPr wrap="square" lIns="0" tIns="0" rIns="0" bIns="0" rtlCol="0"/>
            <a:lstStyle/>
            <a:p>
              <a:endParaRPr sz="1588"/>
            </a:p>
          </p:txBody>
        </p:sp>
        <p:sp>
          <p:nvSpPr>
            <p:cNvPr id="4" name="object 4"/>
            <p:cNvSpPr/>
            <p:nvPr/>
          </p:nvSpPr>
          <p:spPr>
            <a:xfrm>
              <a:off x="4579619" y="1275587"/>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5" name="object 5"/>
            <p:cNvSpPr/>
            <p:nvPr/>
          </p:nvSpPr>
          <p:spPr>
            <a:xfrm>
              <a:off x="4567428" y="1263396"/>
              <a:ext cx="911860" cy="467995"/>
            </a:xfrm>
            <a:custGeom>
              <a:avLst/>
              <a:gdLst/>
              <a:ahLst/>
              <a:cxnLst/>
              <a:rect l="l" t="t" r="r" b="b"/>
              <a:pathLst>
                <a:path w="911860" h="467994">
                  <a:moveTo>
                    <a:pt x="911352" y="463296"/>
                  </a:moveTo>
                  <a:lnTo>
                    <a:pt x="911352" y="6096"/>
                  </a:lnTo>
                  <a:lnTo>
                    <a:pt x="905256" y="0"/>
                  </a:lnTo>
                  <a:lnTo>
                    <a:pt x="6096" y="0"/>
                  </a:lnTo>
                  <a:lnTo>
                    <a:pt x="0" y="6096"/>
                  </a:lnTo>
                  <a:lnTo>
                    <a:pt x="0" y="463296"/>
                  </a:lnTo>
                  <a:lnTo>
                    <a:pt x="6096" y="467868"/>
                  </a:lnTo>
                  <a:lnTo>
                    <a:pt x="12192" y="467868"/>
                  </a:lnTo>
                  <a:lnTo>
                    <a:pt x="12192" y="25908"/>
                  </a:lnTo>
                  <a:lnTo>
                    <a:pt x="25908" y="12192"/>
                  </a:lnTo>
                  <a:lnTo>
                    <a:pt x="25908" y="25908"/>
                  </a:lnTo>
                  <a:lnTo>
                    <a:pt x="885444" y="25908"/>
                  </a:lnTo>
                  <a:lnTo>
                    <a:pt x="885444" y="12192"/>
                  </a:lnTo>
                  <a:lnTo>
                    <a:pt x="899160" y="25908"/>
                  </a:lnTo>
                  <a:lnTo>
                    <a:pt x="899160" y="467868"/>
                  </a:lnTo>
                  <a:lnTo>
                    <a:pt x="905256" y="467868"/>
                  </a:lnTo>
                  <a:lnTo>
                    <a:pt x="911352" y="463296"/>
                  </a:lnTo>
                  <a:close/>
                </a:path>
                <a:path w="911860" h="467994">
                  <a:moveTo>
                    <a:pt x="25908" y="25908"/>
                  </a:moveTo>
                  <a:lnTo>
                    <a:pt x="25908" y="12192"/>
                  </a:lnTo>
                  <a:lnTo>
                    <a:pt x="12192" y="25908"/>
                  </a:lnTo>
                  <a:lnTo>
                    <a:pt x="25908" y="25908"/>
                  </a:lnTo>
                  <a:close/>
                </a:path>
                <a:path w="911860" h="467994">
                  <a:moveTo>
                    <a:pt x="25908" y="443484"/>
                  </a:moveTo>
                  <a:lnTo>
                    <a:pt x="25908" y="25908"/>
                  </a:lnTo>
                  <a:lnTo>
                    <a:pt x="12192" y="25908"/>
                  </a:lnTo>
                  <a:lnTo>
                    <a:pt x="12192" y="443484"/>
                  </a:lnTo>
                  <a:lnTo>
                    <a:pt x="25908" y="443484"/>
                  </a:lnTo>
                  <a:close/>
                </a:path>
                <a:path w="911860" h="467994">
                  <a:moveTo>
                    <a:pt x="899160" y="443484"/>
                  </a:moveTo>
                  <a:lnTo>
                    <a:pt x="12192" y="443484"/>
                  </a:lnTo>
                  <a:lnTo>
                    <a:pt x="25908" y="455676"/>
                  </a:lnTo>
                  <a:lnTo>
                    <a:pt x="25908" y="467868"/>
                  </a:lnTo>
                  <a:lnTo>
                    <a:pt x="885444" y="467868"/>
                  </a:lnTo>
                  <a:lnTo>
                    <a:pt x="885444" y="455676"/>
                  </a:lnTo>
                  <a:lnTo>
                    <a:pt x="899160" y="443484"/>
                  </a:lnTo>
                  <a:close/>
                </a:path>
                <a:path w="911860" h="467994">
                  <a:moveTo>
                    <a:pt x="25908" y="467868"/>
                  </a:moveTo>
                  <a:lnTo>
                    <a:pt x="25908" y="455676"/>
                  </a:lnTo>
                  <a:lnTo>
                    <a:pt x="12192" y="443484"/>
                  </a:lnTo>
                  <a:lnTo>
                    <a:pt x="12192" y="467868"/>
                  </a:lnTo>
                  <a:lnTo>
                    <a:pt x="25908" y="467868"/>
                  </a:lnTo>
                  <a:close/>
                </a:path>
                <a:path w="911860" h="467994">
                  <a:moveTo>
                    <a:pt x="899160" y="25908"/>
                  </a:moveTo>
                  <a:lnTo>
                    <a:pt x="885444" y="12192"/>
                  </a:lnTo>
                  <a:lnTo>
                    <a:pt x="885444" y="25908"/>
                  </a:lnTo>
                  <a:lnTo>
                    <a:pt x="899160" y="25908"/>
                  </a:lnTo>
                  <a:close/>
                </a:path>
                <a:path w="911860" h="467994">
                  <a:moveTo>
                    <a:pt x="899160" y="443484"/>
                  </a:moveTo>
                  <a:lnTo>
                    <a:pt x="899160" y="25908"/>
                  </a:lnTo>
                  <a:lnTo>
                    <a:pt x="885444" y="25908"/>
                  </a:lnTo>
                  <a:lnTo>
                    <a:pt x="885444" y="443484"/>
                  </a:lnTo>
                  <a:lnTo>
                    <a:pt x="899160" y="443484"/>
                  </a:lnTo>
                  <a:close/>
                </a:path>
                <a:path w="911860"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6" name="object 6"/>
          <p:cNvSpPr txBox="1"/>
          <p:nvPr/>
        </p:nvSpPr>
        <p:spPr>
          <a:xfrm>
            <a:off x="5699312" y="1125519"/>
            <a:ext cx="782730" cy="361147"/>
          </a:xfrm>
          <a:prstGeom prst="rect">
            <a:avLst/>
          </a:prstGeom>
        </p:spPr>
        <p:txBody>
          <a:bodyPr vert="horz" wrap="square" lIns="0" tIns="27454" rIns="0" bIns="0" rtlCol="0">
            <a:spAutoFit/>
          </a:bodyPr>
          <a:lstStyle/>
          <a:p>
            <a:pPr marL="224130" marR="51549" indent="-168097">
              <a:lnSpc>
                <a:spcPts val="1262"/>
              </a:lnSpc>
              <a:spcBef>
                <a:spcPts val="216"/>
              </a:spcBef>
            </a:pPr>
            <a:r>
              <a:rPr sz="1147" spc="-13" dirty="0">
                <a:solidFill>
                  <a:srgbClr val="FFFFFF"/>
                </a:solidFill>
                <a:latin typeface="Carlito"/>
                <a:cs typeface="Carlito"/>
              </a:rPr>
              <a:t>A</a:t>
            </a:r>
            <a:r>
              <a:rPr sz="1147" spc="-4" dirty="0">
                <a:solidFill>
                  <a:srgbClr val="FFFFFF"/>
                </a:solidFill>
                <a:latin typeface="Carlito"/>
                <a:cs typeface="Carlito"/>
              </a:rPr>
              <a:t>ppli</a:t>
            </a:r>
            <a:r>
              <a:rPr sz="1147" spc="-13" dirty="0">
                <a:solidFill>
                  <a:srgbClr val="FFFFFF"/>
                </a:solidFill>
                <a:latin typeface="Carlito"/>
                <a:cs typeface="Carlito"/>
              </a:rPr>
              <a:t>ca</a:t>
            </a:r>
            <a:r>
              <a:rPr sz="1147" spc="-9" dirty="0">
                <a:solidFill>
                  <a:srgbClr val="FFFFFF"/>
                </a:solidFill>
                <a:latin typeface="Carlito"/>
                <a:cs typeface="Carlito"/>
              </a:rPr>
              <a:t>t</a:t>
            </a:r>
            <a:r>
              <a:rPr sz="1147" spc="-4" dirty="0">
                <a:solidFill>
                  <a:srgbClr val="FFFFFF"/>
                </a:solidFill>
                <a:latin typeface="Carlito"/>
                <a:cs typeface="Carlito"/>
              </a:rPr>
              <a:t>ion  </a:t>
            </a:r>
            <a:r>
              <a:rPr sz="1147" spc="-9" dirty="0">
                <a:solidFill>
                  <a:srgbClr val="FFFFFF"/>
                </a:solidFill>
                <a:latin typeface="Carlito"/>
                <a:cs typeface="Carlito"/>
              </a:rPr>
              <a:t>Areas</a:t>
            </a:r>
            <a:endParaRPr sz="1147">
              <a:latin typeface="Carlito"/>
              <a:cs typeface="Carlito"/>
            </a:endParaRPr>
          </a:p>
        </p:txBody>
      </p:sp>
      <p:grpSp>
        <p:nvGrpSpPr>
          <p:cNvPr id="7" name="object 7"/>
          <p:cNvGrpSpPr/>
          <p:nvPr/>
        </p:nvGrpSpPr>
        <p:grpSpPr>
          <a:xfrm>
            <a:off x="2376544" y="1670125"/>
            <a:ext cx="804582" cy="412937"/>
            <a:chOff x="813816" y="1892808"/>
            <a:chExt cx="911860" cy="467995"/>
          </a:xfrm>
        </p:grpSpPr>
        <p:sp>
          <p:nvSpPr>
            <p:cNvPr id="8" name="object 8"/>
            <p:cNvSpPr/>
            <p:nvPr/>
          </p:nvSpPr>
          <p:spPr>
            <a:xfrm>
              <a:off x="826007" y="1905000"/>
              <a:ext cx="887094" cy="443865"/>
            </a:xfrm>
            <a:custGeom>
              <a:avLst/>
              <a:gdLst/>
              <a:ahLst/>
              <a:cxnLst/>
              <a:rect l="l" t="t" r="r" b="b"/>
              <a:pathLst>
                <a:path w="887094"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9" name="object 9"/>
            <p:cNvSpPr/>
            <p:nvPr/>
          </p:nvSpPr>
          <p:spPr>
            <a:xfrm>
              <a:off x="813816" y="1892808"/>
              <a:ext cx="911860" cy="467995"/>
            </a:xfrm>
            <a:custGeom>
              <a:avLst/>
              <a:gdLst/>
              <a:ahLst/>
              <a:cxnLst/>
              <a:rect l="l" t="t" r="r" b="b"/>
              <a:pathLst>
                <a:path w="911860" h="467994">
                  <a:moveTo>
                    <a:pt x="911352" y="463296"/>
                  </a:moveTo>
                  <a:lnTo>
                    <a:pt x="911352" y="6096"/>
                  </a:lnTo>
                  <a:lnTo>
                    <a:pt x="906780" y="0"/>
                  </a:lnTo>
                  <a:lnTo>
                    <a:pt x="6096" y="0"/>
                  </a:lnTo>
                  <a:lnTo>
                    <a:pt x="0" y="6096"/>
                  </a:lnTo>
                  <a:lnTo>
                    <a:pt x="0" y="463296"/>
                  </a:lnTo>
                  <a:lnTo>
                    <a:pt x="6096" y="467868"/>
                  </a:lnTo>
                  <a:lnTo>
                    <a:pt x="12192" y="467868"/>
                  </a:lnTo>
                  <a:lnTo>
                    <a:pt x="12192" y="25908"/>
                  </a:lnTo>
                  <a:lnTo>
                    <a:pt x="25908" y="12192"/>
                  </a:lnTo>
                  <a:lnTo>
                    <a:pt x="25908" y="25908"/>
                  </a:lnTo>
                  <a:lnTo>
                    <a:pt x="886968" y="25908"/>
                  </a:lnTo>
                  <a:lnTo>
                    <a:pt x="886968" y="12192"/>
                  </a:lnTo>
                  <a:lnTo>
                    <a:pt x="899160" y="25908"/>
                  </a:lnTo>
                  <a:lnTo>
                    <a:pt x="899160" y="467868"/>
                  </a:lnTo>
                  <a:lnTo>
                    <a:pt x="906780" y="467868"/>
                  </a:lnTo>
                  <a:lnTo>
                    <a:pt x="911352" y="463296"/>
                  </a:lnTo>
                  <a:close/>
                </a:path>
                <a:path w="911860" h="467994">
                  <a:moveTo>
                    <a:pt x="25908" y="25908"/>
                  </a:moveTo>
                  <a:lnTo>
                    <a:pt x="25908" y="12192"/>
                  </a:lnTo>
                  <a:lnTo>
                    <a:pt x="12192" y="25908"/>
                  </a:lnTo>
                  <a:lnTo>
                    <a:pt x="25908" y="25908"/>
                  </a:lnTo>
                  <a:close/>
                </a:path>
                <a:path w="911860" h="467994">
                  <a:moveTo>
                    <a:pt x="25908" y="443484"/>
                  </a:moveTo>
                  <a:lnTo>
                    <a:pt x="25908" y="25908"/>
                  </a:lnTo>
                  <a:lnTo>
                    <a:pt x="12192" y="25908"/>
                  </a:lnTo>
                  <a:lnTo>
                    <a:pt x="12192" y="443484"/>
                  </a:lnTo>
                  <a:lnTo>
                    <a:pt x="25908" y="443484"/>
                  </a:lnTo>
                  <a:close/>
                </a:path>
                <a:path w="911860" h="467994">
                  <a:moveTo>
                    <a:pt x="899160" y="443484"/>
                  </a:moveTo>
                  <a:lnTo>
                    <a:pt x="12192" y="443484"/>
                  </a:lnTo>
                  <a:lnTo>
                    <a:pt x="25908" y="455676"/>
                  </a:lnTo>
                  <a:lnTo>
                    <a:pt x="25908" y="467868"/>
                  </a:lnTo>
                  <a:lnTo>
                    <a:pt x="886968" y="467868"/>
                  </a:lnTo>
                  <a:lnTo>
                    <a:pt x="886968" y="455676"/>
                  </a:lnTo>
                  <a:lnTo>
                    <a:pt x="899160" y="443484"/>
                  </a:lnTo>
                  <a:close/>
                </a:path>
                <a:path w="911860" h="467994">
                  <a:moveTo>
                    <a:pt x="25908" y="467868"/>
                  </a:moveTo>
                  <a:lnTo>
                    <a:pt x="25908" y="455676"/>
                  </a:lnTo>
                  <a:lnTo>
                    <a:pt x="12192" y="443484"/>
                  </a:lnTo>
                  <a:lnTo>
                    <a:pt x="12192" y="467868"/>
                  </a:lnTo>
                  <a:lnTo>
                    <a:pt x="25908" y="467868"/>
                  </a:lnTo>
                  <a:close/>
                </a:path>
                <a:path w="911860" h="467994">
                  <a:moveTo>
                    <a:pt x="899160" y="25908"/>
                  </a:moveTo>
                  <a:lnTo>
                    <a:pt x="886968" y="12192"/>
                  </a:lnTo>
                  <a:lnTo>
                    <a:pt x="886968" y="25908"/>
                  </a:lnTo>
                  <a:lnTo>
                    <a:pt x="899160" y="25908"/>
                  </a:lnTo>
                  <a:close/>
                </a:path>
                <a:path w="911860" h="467994">
                  <a:moveTo>
                    <a:pt x="899160" y="443484"/>
                  </a:moveTo>
                  <a:lnTo>
                    <a:pt x="899160" y="25908"/>
                  </a:lnTo>
                  <a:lnTo>
                    <a:pt x="886968" y="25908"/>
                  </a:lnTo>
                  <a:lnTo>
                    <a:pt x="886968" y="443484"/>
                  </a:lnTo>
                  <a:lnTo>
                    <a:pt x="899160" y="443484"/>
                  </a:lnTo>
                  <a:close/>
                </a:path>
                <a:path w="911860"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10" name="object 10"/>
          <p:cNvSpPr txBox="1"/>
          <p:nvPr/>
        </p:nvSpPr>
        <p:spPr>
          <a:xfrm>
            <a:off x="2387301" y="1680882"/>
            <a:ext cx="782730" cy="268178"/>
          </a:xfrm>
          <a:prstGeom prst="rect">
            <a:avLst/>
          </a:prstGeom>
        </p:spPr>
        <p:txBody>
          <a:bodyPr vert="horz" wrap="square" lIns="0" tIns="90768" rIns="0" bIns="0" rtlCol="0">
            <a:spAutoFit/>
          </a:bodyPr>
          <a:lstStyle/>
          <a:p>
            <a:pPr marL="35861">
              <a:spcBef>
                <a:spcPts val="715"/>
              </a:spcBef>
            </a:pPr>
            <a:r>
              <a:rPr sz="1147" spc="-4" dirty="0">
                <a:solidFill>
                  <a:srgbClr val="FFFFFF"/>
                </a:solidFill>
                <a:latin typeface="Carlito"/>
                <a:cs typeface="Carlito"/>
              </a:rPr>
              <a:t>Smart</a:t>
            </a:r>
            <a:r>
              <a:rPr sz="1147" spc="-31" dirty="0">
                <a:solidFill>
                  <a:srgbClr val="FFFFFF"/>
                </a:solidFill>
                <a:latin typeface="Carlito"/>
                <a:cs typeface="Carlito"/>
              </a:rPr>
              <a:t> </a:t>
            </a:r>
            <a:r>
              <a:rPr sz="1147" spc="-4" dirty="0">
                <a:solidFill>
                  <a:srgbClr val="FFFFFF"/>
                </a:solidFill>
                <a:latin typeface="Carlito"/>
                <a:cs typeface="Carlito"/>
              </a:rPr>
              <a:t>Cities</a:t>
            </a:r>
            <a:endParaRPr sz="1147">
              <a:latin typeface="Carlito"/>
              <a:cs typeface="Carlito"/>
            </a:endParaRPr>
          </a:p>
        </p:txBody>
      </p:sp>
      <p:grpSp>
        <p:nvGrpSpPr>
          <p:cNvPr id="11" name="object 11"/>
          <p:cNvGrpSpPr/>
          <p:nvPr/>
        </p:nvGrpSpPr>
        <p:grpSpPr>
          <a:xfrm>
            <a:off x="3323216" y="1670125"/>
            <a:ext cx="804582" cy="412937"/>
            <a:chOff x="1886711" y="1892808"/>
            <a:chExt cx="911860" cy="467995"/>
          </a:xfrm>
        </p:grpSpPr>
        <p:sp>
          <p:nvSpPr>
            <p:cNvPr id="12" name="object 12"/>
            <p:cNvSpPr/>
            <p:nvPr/>
          </p:nvSpPr>
          <p:spPr>
            <a:xfrm>
              <a:off x="1898903" y="1905000"/>
              <a:ext cx="887094" cy="443865"/>
            </a:xfrm>
            <a:custGeom>
              <a:avLst/>
              <a:gdLst/>
              <a:ahLst/>
              <a:cxnLst/>
              <a:rect l="l" t="t" r="r" b="b"/>
              <a:pathLst>
                <a:path w="887094"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13" name="object 13"/>
            <p:cNvSpPr/>
            <p:nvPr/>
          </p:nvSpPr>
          <p:spPr>
            <a:xfrm>
              <a:off x="1886711" y="1892808"/>
              <a:ext cx="911860" cy="467995"/>
            </a:xfrm>
            <a:custGeom>
              <a:avLst/>
              <a:gdLst/>
              <a:ahLst/>
              <a:cxnLst/>
              <a:rect l="l" t="t" r="r" b="b"/>
              <a:pathLst>
                <a:path w="911860" h="467994">
                  <a:moveTo>
                    <a:pt x="911352" y="463296"/>
                  </a:moveTo>
                  <a:lnTo>
                    <a:pt x="911352" y="6096"/>
                  </a:lnTo>
                  <a:lnTo>
                    <a:pt x="905256" y="0"/>
                  </a:lnTo>
                  <a:lnTo>
                    <a:pt x="4572" y="0"/>
                  </a:lnTo>
                  <a:lnTo>
                    <a:pt x="0" y="6096"/>
                  </a:lnTo>
                  <a:lnTo>
                    <a:pt x="0" y="463296"/>
                  </a:lnTo>
                  <a:lnTo>
                    <a:pt x="4572" y="467868"/>
                  </a:lnTo>
                  <a:lnTo>
                    <a:pt x="12192" y="467868"/>
                  </a:lnTo>
                  <a:lnTo>
                    <a:pt x="12192" y="25908"/>
                  </a:lnTo>
                  <a:lnTo>
                    <a:pt x="24384" y="12192"/>
                  </a:lnTo>
                  <a:lnTo>
                    <a:pt x="24384" y="25908"/>
                  </a:lnTo>
                  <a:lnTo>
                    <a:pt x="885444" y="25908"/>
                  </a:lnTo>
                  <a:lnTo>
                    <a:pt x="885444" y="12192"/>
                  </a:lnTo>
                  <a:lnTo>
                    <a:pt x="899160" y="25908"/>
                  </a:lnTo>
                  <a:lnTo>
                    <a:pt x="899160" y="467868"/>
                  </a:lnTo>
                  <a:lnTo>
                    <a:pt x="905256" y="467868"/>
                  </a:lnTo>
                  <a:lnTo>
                    <a:pt x="911352" y="463296"/>
                  </a:lnTo>
                  <a:close/>
                </a:path>
                <a:path w="911860" h="467994">
                  <a:moveTo>
                    <a:pt x="24384" y="25908"/>
                  </a:moveTo>
                  <a:lnTo>
                    <a:pt x="24384" y="12192"/>
                  </a:lnTo>
                  <a:lnTo>
                    <a:pt x="12192" y="25908"/>
                  </a:lnTo>
                  <a:lnTo>
                    <a:pt x="24384" y="25908"/>
                  </a:lnTo>
                  <a:close/>
                </a:path>
                <a:path w="911860" h="467994">
                  <a:moveTo>
                    <a:pt x="24384" y="443484"/>
                  </a:moveTo>
                  <a:lnTo>
                    <a:pt x="24384" y="25908"/>
                  </a:lnTo>
                  <a:lnTo>
                    <a:pt x="12192" y="25908"/>
                  </a:lnTo>
                  <a:lnTo>
                    <a:pt x="12192" y="443484"/>
                  </a:lnTo>
                  <a:lnTo>
                    <a:pt x="24384" y="443484"/>
                  </a:lnTo>
                  <a:close/>
                </a:path>
                <a:path w="911860" h="467994">
                  <a:moveTo>
                    <a:pt x="899160" y="443484"/>
                  </a:moveTo>
                  <a:lnTo>
                    <a:pt x="12192" y="443484"/>
                  </a:lnTo>
                  <a:lnTo>
                    <a:pt x="24384" y="455676"/>
                  </a:lnTo>
                  <a:lnTo>
                    <a:pt x="24384" y="467868"/>
                  </a:lnTo>
                  <a:lnTo>
                    <a:pt x="885444" y="467868"/>
                  </a:lnTo>
                  <a:lnTo>
                    <a:pt x="885444" y="455676"/>
                  </a:lnTo>
                  <a:lnTo>
                    <a:pt x="899160" y="443484"/>
                  </a:lnTo>
                  <a:close/>
                </a:path>
                <a:path w="911860" h="467994">
                  <a:moveTo>
                    <a:pt x="24384" y="467868"/>
                  </a:moveTo>
                  <a:lnTo>
                    <a:pt x="24384" y="455676"/>
                  </a:lnTo>
                  <a:lnTo>
                    <a:pt x="12192" y="443484"/>
                  </a:lnTo>
                  <a:lnTo>
                    <a:pt x="12192" y="467868"/>
                  </a:lnTo>
                  <a:lnTo>
                    <a:pt x="24384" y="467868"/>
                  </a:lnTo>
                  <a:close/>
                </a:path>
                <a:path w="911860" h="467994">
                  <a:moveTo>
                    <a:pt x="899160" y="25908"/>
                  </a:moveTo>
                  <a:lnTo>
                    <a:pt x="885444" y="12192"/>
                  </a:lnTo>
                  <a:lnTo>
                    <a:pt x="885444" y="25908"/>
                  </a:lnTo>
                  <a:lnTo>
                    <a:pt x="899160" y="25908"/>
                  </a:lnTo>
                  <a:close/>
                </a:path>
                <a:path w="911860" h="467994">
                  <a:moveTo>
                    <a:pt x="899160" y="443484"/>
                  </a:moveTo>
                  <a:lnTo>
                    <a:pt x="899160" y="25908"/>
                  </a:lnTo>
                  <a:lnTo>
                    <a:pt x="885444" y="25908"/>
                  </a:lnTo>
                  <a:lnTo>
                    <a:pt x="885444" y="443484"/>
                  </a:lnTo>
                  <a:lnTo>
                    <a:pt x="899160" y="443484"/>
                  </a:lnTo>
                  <a:close/>
                </a:path>
                <a:path w="911860"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14" name="object 14"/>
          <p:cNvSpPr txBox="1"/>
          <p:nvPr/>
        </p:nvSpPr>
        <p:spPr>
          <a:xfrm>
            <a:off x="3333974" y="1680883"/>
            <a:ext cx="782730" cy="361147"/>
          </a:xfrm>
          <a:prstGeom prst="rect">
            <a:avLst/>
          </a:prstGeom>
        </p:spPr>
        <p:txBody>
          <a:bodyPr vert="horz" wrap="square" lIns="0" tIns="27454" rIns="0" bIns="0" rtlCol="0">
            <a:spAutoFit/>
          </a:bodyPr>
          <a:lstStyle/>
          <a:p>
            <a:pPr marL="10646" marR="6164" indent="202837">
              <a:lnSpc>
                <a:spcPts val="1262"/>
              </a:lnSpc>
              <a:spcBef>
                <a:spcPts val="216"/>
              </a:spcBef>
            </a:pPr>
            <a:r>
              <a:rPr sz="1147" spc="-4" dirty="0">
                <a:solidFill>
                  <a:srgbClr val="FFFFFF"/>
                </a:solidFill>
                <a:latin typeface="Carlito"/>
                <a:cs typeface="Carlito"/>
              </a:rPr>
              <a:t>Smart  E</a:t>
            </a:r>
            <a:r>
              <a:rPr sz="1147" spc="-26" dirty="0">
                <a:solidFill>
                  <a:srgbClr val="FFFFFF"/>
                </a:solidFill>
                <a:latin typeface="Carlito"/>
                <a:cs typeface="Carlito"/>
              </a:rPr>
              <a:t>n</a:t>
            </a:r>
            <a:r>
              <a:rPr sz="1147" spc="-4" dirty="0">
                <a:solidFill>
                  <a:srgbClr val="FFFFFF"/>
                </a:solidFill>
                <a:latin typeface="Carlito"/>
                <a:cs typeface="Carlito"/>
              </a:rPr>
              <a:t>vi</a:t>
            </a:r>
            <a:r>
              <a:rPr sz="1147" spc="-22" dirty="0">
                <a:solidFill>
                  <a:srgbClr val="FFFFFF"/>
                </a:solidFill>
                <a:latin typeface="Carlito"/>
                <a:cs typeface="Carlito"/>
              </a:rPr>
              <a:t>r</a:t>
            </a:r>
            <a:r>
              <a:rPr sz="1147" spc="-4" dirty="0">
                <a:solidFill>
                  <a:srgbClr val="FFFFFF"/>
                </a:solidFill>
                <a:latin typeface="Carlito"/>
                <a:cs typeface="Carlito"/>
              </a:rPr>
              <a:t>on</a:t>
            </a:r>
            <a:r>
              <a:rPr sz="1147" spc="-9" dirty="0">
                <a:solidFill>
                  <a:srgbClr val="FFFFFF"/>
                </a:solidFill>
                <a:latin typeface="Carlito"/>
                <a:cs typeface="Carlito"/>
              </a:rPr>
              <a:t>m</a:t>
            </a:r>
            <a:r>
              <a:rPr sz="1147" spc="-4" dirty="0">
                <a:solidFill>
                  <a:srgbClr val="FFFFFF"/>
                </a:solidFill>
                <a:latin typeface="Carlito"/>
                <a:cs typeface="Carlito"/>
              </a:rPr>
              <a:t>e</a:t>
            </a:r>
            <a:r>
              <a:rPr sz="1147" spc="-13" dirty="0">
                <a:solidFill>
                  <a:srgbClr val="FFFFFF"/>
                </a:solidFill>
                <a:latin typeface="Carlito"/>
                <a:cs typeface="Carlito"/>
              </a:rPr>
              <a:t>n</a:t>
            </a:r>
            <a:r>
              <a:rPr sz="1147" spc="-4" dirty="0">
                <a:solidFill>
                  <a:srgbClr val="FFFFFF"/>
                </a:solidFill>
                <a:latin typeface="Carlito"/>
                <a:cs typeface="Carlito"/>
              </a:rPr>
              <a:t>t</a:t>
            </a:r>
            <a:endParaRPr sz="1147">
              <a:latin typeface="Carlito"/>
              <a:cs typeface="Carlito"/>
            </a:endParaRPr>
          </a:p>
        </p:txBody>
      </p:sp>
      <p:grpSp>
        <p:nvGrpSpPr>
          <p:cNvPr id="15" name="object 15"/>
          <p:cNvGrpSpPr/>
          <p:nvPr/>
        </p:nvGrpSpPr>
        <p:grpSpPr>
          <a:xfrm>
            <a:off x="4268545" y="1670125"/>
            <a:ext cx="805703" cy="412937"/>
            <a:chOff x="2958084" y="1892808"/>
            <a:chExt cx="913130" cy="467995"/>
          </a:xfrm>
        </p:grpSpPr>
        <p:sp>
          <p:nvSpPr>
            <p:cNvPr id="16" name="object 16"/>
            <p:cNvSpPr/>
            <p:nvPr/>
          </p:nvSpPr>
          <p:spPr>
            <a:xfrm>
              <a:off x="2971800" y="1905000"/>
              <a:ext cx="885825" cy="443865"/>
            </a:xfrm>
            <a:custGeom>
              <a:avLst/>
              <a:gdLst/>
              <a:ahLst/>
              <a:cxnLst/>
              <a:rect l="l" t="t" r="r" b="b"/>
              <a:pathLst>
                <a:path w="885825" h="443864">
                  <a:moveTo>
                    <a:pt x="885443" y="443483"/>
                  </a:moveTo>
                  <a:lnTo>
                    <a:pt x="885443" y="0"/>
                  </a:lnTo>
                  <a:lnTo>
                    <a:pt x="0" y="0"/>
                  </a:lnTo>
                  <a:lnTo>
                    <a:pt x="0" y="443483"/>
                  </a:lnTo>
                  <a:lnTo>
                    <a:pt x="885443" y="443483"/>
                  </a:lnTo>
                  <a:close/>
                </a:path>
              </a:pathLst>
            </a:custGeom>
            <a:solidFill>
              <a:srgbClr val="4F80BC"/>
            </a:solidFill>
          </p:spPr>
          <p:txBody>
            <a:bodyPr wrap="square" lIns="0" tIns="0" rIns="0" bIns="0" rtlCol="0"/>
            <a:lstStyle/>
            <a:p>
              <a:endParaRPr sz="1588"/>
            </a:p>
          </p:txBody>
        </p:sp>
        <p:sp>
          <p:nvSpPr>
            <p:cNvPr id="17" name="object 17"/>
            <p:cNvSpPr/>
            <p:nvPr/>
          </p:nvSpPr>
          <p:spPr>
            <a:xfrm>
              <a:off x="2958084" y="1892808"/>
              <a:ext cx="913130" cy="467995"/>
            </a:xfrm>
            <a:custGeom>
              <a:avLst/>
              <a:gdLst/>
              <a:ahLst/>
              <a:cxnLst/>
              <a:rect l="l" t="t" r="r" b="b"/>
              <a:pathLst>
                <a:path w="913129" h="467994">
                  <a:moveTo>
                    <a:pt x="912876" y="463296"/>
                  </a:moveTo>
                  <a:lnTo>
                    <a:pt x="912876" y="6096"/>
                  </a:lnTo>
                  <a:lnTo>
                    <a:pt x="906780" y="0"/>
                  </a:lnTo>
                  <a:lnTo>
                    <a:pt x="6096" y="0"/>
                  </a:lnTo>
                  <a:lnTo>
                    <a:pt x="0" y="6096"/>
                  </a:lnTo>
                  <a:lnTo>
                    <a:pt x="0" y="463296"/>
                  </a:lnTo>
                  <a:lnTo>
                    <a:pt x="6096" y="467868"/>
                  </a:lnTo>
                  <a:lnTo>
                    <a:pt x="13716" y="467868"/>
                  </a:lnTo>
                  <a:lnTo>
                    <a:pt x="13716" y="25908"/>
                  </a:lnTo>
                  <a:lnTo>
                    <a:pt x="25908" y="12192"/>
                  </a:lnTo>
                  <a:lnTo>
                    <a:pt x="25908" y="25908"/>
                  </a:lnTo>
                  <a:lnTo>
                    <a:pt x="886968" y="25908"/>
                  </a:lnTo>
                  <a:lnTo>
                    <a:pt x="886968" y="12192"/>
                  </a:lnTo>
                  <a:lnTo>
                    <a:pt x="899160" y="25908"/>
                  </a:lnTo>
                  <a:lnTo>
                    <a:pt x="899160" y="467868"/>
                  </a:lnTo>
                  <a:lnTo>
                    <a:pt x="906780" y="467868"/>
                  </a:lnTo>
                  <a:lnTo>
                    <a:pt x="912876" y="463296"/>
                  </a:lnTo>
                  <a:close/>
                </a:path>
                <a:path w="913129" h="467994">
                  <a:moveTo>
                    <a:pt x="25908" y="25908"/>
                  </a:moveTo>
                  <a:lnTo>
                    <a:pt x="25908" y="12192"/>
                  </a:lnTo>
                  <a:lnTo>
                    <a:pt x="13716" y="25908"/>
                  </a:lnTo>
                  <a:lnTo>
                    <a:pt x="25908" y="25908"/>
                  </a:lnTo>
                  <a:close/>
                </a:path>
                <a:path w="913129" h="467994">
                  <a:moveTo>
                    <a:pt x="25908" y="443484"/>
                  </a:moveTo>
                  <a:lnTo>
                    <a:pt x="25908" y="25908"/>
                  </a:lnTo>
                  <a:lnTo>
                    <a:pt x="13716" y="25908"/>
                  </a:lnTo>
                  <a:lnTo>
                    <a:pt x="13716" y="443484"/>
                  </a:lnTo>
                  <a:lnTo>
                    <a:pt x="25908" y="443484"/>
                  </a:lnTo>
                  <a:close/>
                </a:path>
                <a:path w="913129" h="467994">
                  <a:moveTo>
                    <a:pt x="899160" y="443484"/>
                  </a:moveTo>
                  <a:lnTo>
                    <a:pt x="13716" y="443484"/>
                  </a:lnTo>
                  <a:lnTo>
                    <a:pt x="25908" y="455676"/>
                  </a:lnTo>
                  <a:lnTo>
                    <a:pt x="25908" y="467868"/>
                  </a:lnTo>
                  <a:lnTo>
                    <a:pt x="886968" y="467868"/>
                  </a:lnTo>
                  <a:lnTo>
                    <a:pt x="886968" y="455676"/>
                  </a:lnTo>
                  <a:lnTo>
                    <a:pt x="899160" y="443484"/>
                  </a:lnTo>
                  <a:close/>
                </a:path>
                <a:path w="913129" h="467994">
                  <a:moveTo>
                    <a:pt x="25908" y="467868"/>
                  </a:moveTo>
                  <a:lnTo>
                    <a:pt x="25908" y="455676"/>
                  </a:lnTo>
                  <a:lnTo>
                    <a:pt x="13716" y="443484"/>
                  </a:lnTo>
                  <a:lnTo>
                    <a:pt x="13716" y="467868"/>
                  </a:lnTo>
                  <a:lnTo>
                    <a:pt x="25908" y="467868"/>
                  </a:lnTo>
                  <a:close/>
                </a:path>
                <a:path w="913129" h="467994">
                  <a:moveTo>
                    <a:pt x="899160" y="25908"/>
                  </a:moveTo>
                  <a:lnTo>
                    <a:pt x="886968" y="12192"/>
                  </a:lnTo>
                  <a:lnTo>
                    <a:pt x="886968" y="25908"/>
                  </a:lnTo>
                  <a:lnTo>
                    <a:pt x="899160" y="25908"/>
                  </a:lnTo>
                  <a:close/>
                </a:path>
                <a:path w="913129" h="467994">
                  <a:moveTo>
                    <a:pt x="899160" y="443484"/>
                  </a:moveTo>
                  <a:lnTo>
                    <a:pt x="899160" y="25908"/>
                  </a:lnTo>
                  <a:lnTo>
                    <a:pt x="886968" y="25908"/>
                  </a:lnTo>
                  <a:lnTo>
                    <a:pt x="886968" y="443484"/>
                  </a:lnTo>
                  <a:lnTo>
                    <a:pt x="899160" y="443484"/>
                  </a:lnTo>
                  <a:close/>
                </a:path>
                <a:path w="913129"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18" name="object 18"/>
          <p:cNvSpPr txBox="1"/>
          <p:nvPr/>
        </p:nvSpPr>
        <p:spPr>
          <a:xfrm>
            <a:off x="4280648" y="1680883"/>
            <a:ext cx="781610" cy="361147"/>
          </a:xfrm>
          <a:prstGeom prst="rect">
            <a:avLst/>
          </a:prstGeom>
        </p:spPr>
        <p:txBody>
          <a:bodyPr vert="horz" wrap="square" lIns="0" tIns="27454" rIns="0" bIns="0" rtlCol="0">
            <a:spAutoFit/>
          </a:bodyPr>
          <a:lstStyle/>
          <a:p>
            <a:pPr marL="187709" marR="181545" indent="25215">
              <a:lnSpc>
                <a:spcPts val="1262"/>
              </a:lnSpc>
              <a:spcBef>
                <a:spcPts val="216"/>
              </a:spcBef>
            </a:pPr>
            <a:r>
              <a:rPr sz="1147" spc="-4" dirty="0">
                <a:solidFill>
                  <a:srgbClr val="FFFFFF"/>
                </a:solidFill>
                <a:latin typeface="Carlito"/>
                <a:cs typeface="Carlito"/>
              </a:rPr>
              <a:t>Smart  Ene</a:t>
            </a:r>
            <a:r>
              <a:rPr sz="1147" spc="-13" dirty="0">
                <a:solidFill>
                  <a:srgbClr val="FFFFFF"/>
                </a:solidFill>
                <a:latin typeface="Carlito"/>
                <a:cs typeface="Carlito"/>
              </a:rPr>
              <a:t>r</a:t>
            </a:r>
            <a:r>
              <a:rPr sz="1147" spc="-4" dirty="0">
                <a:solidFill>
                  <a:srgbClr val="FFFFFF"/>
                </a:solidFill>
                <a:latin typeface="Carlito"/>
                <a:cs typeface="Carlito"/>
              </a:rPr>
              <a:t>gy</a:t>
            </a:r>
            <a:endParaRPr sz="1147">
              <a:latin typeface="Carlito"/>
              <a:cs typeface="Carlito"/>
            </a:endParaRPr>
          </a:p>
        </p:txBody>
      </p:sp>
      <p:grpSp>
        <p:nvGrpSpPr>
          <p:cNvPr id="19" name="object 19"/>
          <p:cNvGrpSpPr/>
          <p:nvPr/>
        </p:nvGrpSpPr>
        <p:grpSpPr>
          <a:xfrm>
            <a:off x="5215218" y="1670125"/>
            <a:ext cx="804582" cy="412937"/>
            <a:chOff x="4030980" y="1892808"/>
            <a:chExt cx="911860" cy="467995"/>
          </a:xfrm>
        </p:grpSpPr>
        <p:sp>
          <p:nvSpPr>
            <p:cNvPr id="20" name="object 20"/>
            <p:cNvSpPr/>
            <p:nvPr/>
          </p:nvSpPr>
          <p:spPr>
            <a:xfrm>
              <a:off x="4043172"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21" name="object 21"/>
            <p:cNvSpPr/>
            <p:nvPr/>
          </p:nvSpPr>
          <p:spPr>
            <a:xfrm>
              <a:off x="4030980" y="1892808"/>
              <a:ext cx="911860" cy="467995"/>
            </a:xfrm>
            <a:custGeom>
              <a:avLst/>
              <a:gdLst/>
              <a:ahLst/>
              <a:cxnLst/>
              <a:rect l="l" t="t" r="r" b="b"/>
              <a:pathLst>
                <a:path w="911860" h="467994">
                  <a:moveTo>
                    <a:pt x="911352" y="463296"/>
                  </a:moveTo>
                  <a:lnTo>
                    <a:pt x="911352" y="6096"/>
                  </a:lnTo>
                  <a:lnTo>
                    <a:pt x="906780" y="0"/>
                  </a:lnTo>
                  <a:lnTo>
                    <a:pt x="6096" y="0"/>
                  </a:lnTo>
                  <a:lnTo>
                    <a:pt x="0" y="6096"/>
                  </a:lnTo>
                  <a:lnTo>
                    <a:pt x="0" y="463296"/>
                  </a:lnTo>
                  <a:lnTo>
                    <a:pt x="6096" y="467868"/>
                  </a:lnTo>
                  <a:lnTo>
                    <a:pt x="12192" y="467868"/>
                  </a:lnTo>
                  <a:lnTo>
                    <a:pt x="12192" y="25908"/>
                  </a:lnTo>
                  <a:lnTo>
                    <a:pt x="25908" y="12192"/>
                  </a:lnTo>
                  <a:lnTo>
                    <a:pt x="25908" y="25908"/>
                  </a:lnTo>
                  <a:lnTo>
                    <a:pt x="886968" y="25908"/>
                  </a:lnTo>
                  <a:lnTo>
                    <a:pt x="886968" y="12192"/>
                  </a:lnTo>
                  <a:lnTo>
                    <a:pt x="899160" y="25908"/>
                  </a:lnTo>
                  <a:lnTo>
                    <a:pt x="899160" y="467868"/>
                  </a:lnTo>
                  <a:lnTo>
                    <a:pt x="906780" y="467868"/>
                  </a:lnTo>
                  <a:lnTo>
                    <a:pt x="911352" y="463296"/>
                  </a:lnTo>
                  <a:close/>
                </a:path>
                <a:path w="911860" h="467994">
                  <a:moveTo>
                    <a:pt x="25908" y="25908"/>
                  </a:moveTo>
                  <a:lnTo>
                    <a:pt x="25908" y="12192"/>
                  </a:lnTo>
                  <a:lnTo>
                    <a:pt x="12192" y="25908"/>
                  </a:lnTo>
                  <a:lnTo>
                    <a:pt x="25908" y="25908"/>
                  </a:lnTo>
                  <a:close/>
                </a:path>
                <a:path w="911860" h="467994">
                  <a:moveTo>
                    <a:pt x="25908" y="443484"/>
                  </a:moveTo>
                  <a:lnTo>
                    <a:pt x="25908" y="25908"/>
                  </a:lnTo>
                  <a:lnTo>
                    <a:pt x="12192" y="25908"/>
                  </a:lnTo>
                  <a:lnTo>
                    <a:pt x="12192" y="443484"/>
                  </a:lnTo>
                  <a:lnTo>
                    <a:pt x="25908" y="443484"/>
                  </a:lnTo>
                  <a:close/>
                </a:path>
                <a:path w="911860" h="467994">
                  <a:moveTo>
                    <a:pt x="899160" y="443484"/>
                  </a:moveTo>
                  <a:lnTo>
                    <a:pt x="12192" y="443484"/>
                  </a:lnTo>
                  <a:lnTo>
                    <a:pt x="25908" y="455676"/>
                  </a:lnTo>
                  <a:lnTo>
                    <a:pt x="25908" y="467868"/>
                  </a:lnTo>
                  <a:lnTo>
                    <a:pt x="886968" y="467868"/>
                  </a:lnTo>
                  <a:lnTo>
                    <a:pt x="886968" y="455676"/>
                  </a:lnTo>
                  <a:lnTo>
                    <a:pt x="899160" y="443484"/>
                  </a:lnTo>
                  <a:close/>
                </a:path>
                <a:path w="911860" h="467994">
                  <a:moveTo>
                    <a:pt x="25908" y="467868"/>
                  </a:moveTo>
                  <a:lnTo>
                    <a:pt x="25908" y="455676"/>
                  </a:lnTo>
                  <a:lnTo>
                    <a:pt x="12192" y="443484"/>
                  </a:lnTo>
                  <a:lnTo>
                    <a:pt x="12192" y="467868"/>
                  </a:lnTo>
                  <a:lnTo>
                    <a:pt x="25908" y="467868"/>
                  </a:lnTo>
                  <a:close/>
                </a:path>
                <a:path w="911860" h="467994">
                  <a:moveTo>
                    <a:pt x="899160" y="25908"/>
                  </a:moveTo>
                  <a:lnTo>
                    <a:pt x="886968" y="12192"/>
                  </a:lnTo>
                  <a:lnTo>
                    <a:pt x="886968" y="25908"/>
                  </a:lnTo>
                  <a:lnTo>
                    <a:pt x="899160" y="25908"/>
                  </a:lnTo>
                  <a:close/>
                </a:path>
                <a:path w="911860" h="467994">
                  <a:moveTo>
                    <a:pt x="899160" y="443484"/>
                  </a:moveTo>
                  <a:lnTo>
                    <a:pt x="899160" y="25908"/>
                  </a:lnTo>
                  <a:lnTo>
                    <a:pt x="886968" y="25908"/>
                  </a:lnTo>
                  <a:lnTo>
                    <a:pt x="886968" y="443484"/>
                  </a:lnTo>
                  <a:lnTo>
                    <a:pt x="899160" y="443484"/>
                  </a:lnTo>
                  <a:close/>
                </a:path>
                <a:path w="911860"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22" name="object 22"/>
          <p:cNvSpPr txBox="1"/>
          <p:nvPr/>
        </p:nvSpPr>
        <p:spPr>
          <a:xfrm>
            <a:off x="5225974" y="1680883"/>
            <a:ext cx="782730" cy="361147"/>
          </a:xfrm>
          <a:prstGeom prst="rect">
            <a:avLst/>
          </a:prstGeom>
        </p:spPr>
        <p:txBody>
          <a:bodyPr vert="horz" wrap="square" lIns="0" tIns="27454" rIns="0" bIns="0" rtlCol="0">
            <a:spAutoFit/>
          </a:bodyPr>
          <a:lstStyle/>
          <a:p>
            <a:pPr marL="61636" marR="57713" indent="151848">
              <a:lnSpc>
                <a:spcPts val="1262"/>
              </a:lnSpc>
              <a:spcBef>
                <a:spcPts val="216"/>
              </a:spcBef>
            </a:pPr>
            <a:r>
              <a:rPr sz="1147" spc="-4" dirty="0">
                <a:solidFill>
                  <a:srgbClr val="FFFFFF"/>
                </a:solidFill>
                <a:latin typeface="Carlito"/>
                <a:cs typeface="Carlito"/>
              </a:rPr>
              <a:t>Smart  </a:t>
            </a:r>
            <a:r>
              <a:rPr sz="1147" spc="-13" dirty="0">
                <a:solidFill>
                  <a:srgbClr val="FFFFFF"/>
                </a:solidFill>
                <a:latin typeface="Carlito"/>
                <a:cs typeface="Carlito"/>
              </a:rPr>
              <a:t>A</a:t>
            </a:r>
            <a:r>
              <a:rPr sz="1147" spc="-4" dirty="0">
                <a:solidFill>
                  <a:srgbClr val="FFFFFF"/>
                </a:solidFill>
                <a:latin typeface="Carlito"/>
                <a:cs typeface="Carlito"/>
              </a:rPr>
              <a:t>gricul</a:t>
            </a:r>
            <a:r>
              <a:rPr sz="1147" spc="-9" dirty="0">
                <a:solidFill>
                  <a:srgbClr val="FFFFFF"/>
                </a:solidFill>
                <a:latin typeface="Carlito"/>
                <a:cs typeface="Carlito"/>
              </a:rPr>
              <a:t>t</a:t>
            </a:r>
            <a:r>
              <a:rPr sz="1147" spc="-4" dirty="0">
                <a:solidFill>
                  <a:srgbClr val="FFFFFF"/>
                </a:solidFill>
                <a:latin typeface="Carlito"/>
                <a:cs typeface="Carlito"/>
              </a:rPr>
              <a:t>u</a:t>
            </a:r>
            <a:r>
              <a:rPr sz="1147" spc="-13" dirty="0">
                <a:solidFill>
                  <a:srgbClr val="FFFFFF"/>
                </a:solidFill>
                <a:latin typeface="Carlito"/>
                <a:cs typeface="Carlito"/>
              </a:rPr>
              <a:t>r</a:t>
            </a:r>
            <a:r>
              <a:rPr sz="1147" spc="-4" dirty="0">
                <a:solidFill>
                  <a:srgbClr val="FFFFFF"/>
                </a:solidFill>
                <a:latin typeface="Carlito"/>
                <a:cs typeface="Carlito"/>
              </a:rPr>
              <a:t>e</a:t>
            </a:r>
            <a:endParaRPr sz="1147">
              <a:latin typeface="Carlito"/>
              <a:cs typeface="Carlito"/>
            </a:endParaRPr>
          </a:p>
        </p:txBody>
      </p:sp>
      <p:grpSp>
        <p:nvGrpSpPr>
          <p:cNvPr id="23" name="object 23"/>
          <p:cNvGrpSpPr/>
          <p:nvPr/>
        </p:nvGrpSpPr>
        <p:grpSpPr>
          <a:xfrm>
            <a:off x="6161891" y="1670125"/>
            <a:ext cx="804582" cy="412937"/>
            <a:chOff x="5103876" y="1892808"/>
            <a:chExt cx="911860" cy="467995"/>
          </a:xfrm>
        </p:grpSpPr>
        <p:sp>
          <p:nvSpPr>
            <p:cNvPr id="24" name="object 24"/>
            <p:cNvSpPr/>
            <p:nvPr/>
          </p:nvSpPr>
          <p:spPr>
            <a:xfrm>
              <a:off x="5116067"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25" name="object 25"/>
            <p:cNvSpPr/>
            <p:nvPr/>
          </p:nvSpPr>
          <p:spPr>
            <a:xfrm>
              <a:off x="5103876" y="1892808"/>
              <a:ext cx="911860" cy="467995"/>
            </a:xfrm>
            <a:custGeom>
              <a:avLst/>
              <a:gdLst/>
              <a:ahLst/>
              <a:cxnLst/>
              <a:rect l="l" t="t" r="r" b="b"/>
              <a:pathLst>
                <a:path w="911860" h="467994">
                  <a:moveTo>
                    <a:pt x="911352" y="463296"/>
                  </a:moveTo>
                  <a:lnTo>
                    <a:pt x="911352" y="6096"/>
                  </a:lnTo>
                  <a:lnTo>
                    <a:pt x="905256" y="0"/>
                  </a:lnTo>
                  <a:lnTo>
                    <a:pt x="4572" y="0"/>
                  </a:lnTo>
                  <a:lnTo>
                    <a:pt x="0" y="6096"/>
                  </a:lnTo>
                  <a:lnTo>
                    <a:pt x="0" y="463296"/>
                  </a:lnTo>
                  <a:lnTo>
                    <a:pt x="4572" y="467868"/>
                  </a:lnTo>
                  <a:lnTo>
                    <a:pt x="12192" y="467868"/>
                  </a:lnTo>
                  <a:lnTo>
                    <a:pt x="12192" y="25908"/>
                  </a:lnTo>
                  <a:lnTo>
                    <a:pt x="24384" y="12192"/>
                  </a:lnTo>
                  <a:lnTo>
                    <a:pt x="24384" y="25908"/>
                  </a:lnTo>
                  <a:lnTo>
                    <a:pt x="885444" y="25908"/>
                  </a:lnTo>
                  <a:lnTo>
                    <a:pt x="885444" y="12192"/>
                  </a:lnTo>
                  <a:lnTo>
                    <a:pt x="899160" y="25908"/>
                  </a:lnTo>
                  <a:lnTo>
                    <a:pt x="899160" y="467868"/>
                  </a:lnTo>
                  <a:lnTo>
                    <a:pt x="905256" y="467868"/>
                  </a:lnTo>
                  <a:lnTo>
                    <a:pt x="911352" y="463296"/>
                  </a:lnTo>
                  <a:close/>
                </a:path>
                <a:path w="911860" h="467994">
                  <a:moveTo>
                    <a:pt x="24384" y="25908"/>
                  </a:moveTo>
                  <a:lnTo>
                    <a:pt x="24384" y="12192"/>
                  </a:lnTo>
                  <a:lnTo>
                    <a:pt x="12192" y="25908"/>
                  </a:lnTo>
                  <a:lnTo>
                    <a:pt x="24384" y="25908"/>
                  </a:lnTo>
                  <a:close/>
                </a:path>
                <a:path w="911860" h="467994">
                  <a:moveTo>
                    <a:pt x="24384" y="443484"/>
                  </a:moveTo>
                  <a:lnTo>
                    <a:pt x="24384" y="25908"/>
                  </a:lnTo>
                  <a:lnTo>
                    <a:pt x="12192" y="25908"/>
                  </a:lnTo>
                  <a:lnTo>
                    <a:pt x="12192" y="443484"/>
                  </a:lnTo>
                  <a:lnTo>
                    <a:pt x="24384" y="443484"/>
                  </a:lnTo>
                  <a:close/>
                </a:path>
                <a:path w="911860" h="467994">
                  <a:moveTo>
                    <a:pt x="899160" y="443484"/>
                  </a:moveTo>
                  <a:lnTo>
                    <a:pt x="12192" y="443484"/>
                  </a:lnTo>
                  <a:lnTo>
                    <a:pt x="24384" y="455676"/>
                  </a:lnTo>
                  <a:lnTo>
                    <a:pt x="24384" y="467868"/>
                  </a:lnTo>
                  <a:lnTo>
                    <a:pt x="885444" y="467868"/>
                  </a:lnTo>
                  <a:lnTo>
                    <a:pt x="885444" y="455676"/>
                  </a:lnTo>
                  <a:lnTo>
                    <a:pt x="899160" y="443484"/>
                  </a:lnTo>
                  <a:close/>
                </a:path>
                <a:path w="911860" h="467994">
                  <a:moveTo>
                    <a:pt x="24384" y="467868"/>
                  </a:moveTo>
                  <a:lnTo>
                    <a:pt x="24384" y="455676"/>
                  </a:lnTo>
                  <a:lnTo>
                    <a:pt x="12192" y="443484"/>
                  </a:lnTo>
                  <a:lnTo>
                    <a:pt x="12192" y="467868"/>
                  </a:lnTo>
                  <a:lnTo>
                    <a:pt x="24384" y="467868"/>
                  </a:lnTo>
                  <a:close/>
                </a:path>
                <a:path w="911860" h="467994">
                  <a:moveTo>
                    <a:pt x="899160" y="25908"/>
                  </a:moveTo>
                  <a:lnTo>
                    <a:pt x="885444" y="12192"/>
                  </a:lnTo>
                  <a:lnTo>
                    <a:pt x="885444" y="25908"/>
                  </a:lnTo>
                  <a:lnTo>
                    <a:pt x="899160" y="25908"/>
                  </a:lnTo>
                  <a:close/>
                </a:path>
                <a:path w="911860" h="467994">
                  <a:moveTo>
                    <a:pt x="899160" y="443484"/>
                  </a:moveTo>
                  <a:lnTo>
                    <a:pt x="899160" y="25908"/>
                  </a:lnTo>
                  <a:lnTo>
                    <a:pt x="885444" y="25908"/>
                  </a:lnTo>
                  <a:lnTo>
                    <a:pt x="885444" y="443484"/>
                  </a:lnTo>
                  <a:lnTo>
                    <a:pt x="899160" y="443484"/>
                  </a:lnTo>
                  <a:close/>
                </a:path>
                <a:path w="911860"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26" name="object 26"/>
          <p:cNvSpPr txBox="1"/>
          <p:nvPr/>
        </p:nvSpPr>
        <p:spPr>
          <a:xfrm>
            <a:off x="6172647" y="1680882"/>
            <a:ext cx="782730" cy="268178"/>
          </a:xfrm>
          <a:prstGeom prst="rect">
            <a:avLst/>
          </a:prstGeom>
        </p:spPr>
        <p:txBody>
          <a:bodyPr vert="horz" wrap="square" lIns="0" tIns="90768" rIns="0" bIns="0" rtlCol="0">
            <a:spAutoFit/>
          </a:bodyPr>
          <a:lstStyle/>
          <a:p>
            <a:pPr marL="136719">
              <a:spcBef>
                <a:spcPts val="715"/>
              </a:spcBef>
            </a:pPr>
            <a:r>
              <a:rPr sz="1147" spc="-4" dirty="0">
                <a:solidFill>
                  <a:srgbClr val="FFFFFF"/>
                </a:solidFill>
                <a:latin typeface="Carlito"/>
                <a:cs typeface="Carlito"/>
              </a:rPr>
              <a:t>E-Health</a:t>
            </a:r>
            <a:endParaRPr sz="1147">
              <a:latin typeface="Carlito"/>
              <a:cs typeface="Carlito"/>
            </a:endParaRPr>
          </a:p>
        </p:txBody>
      </p:sp>
      <p:grpSp>
        <p:nvGrpSpPr>
          <p:cNvPr id="27" name="object 27"/>
          <p:cNvGrpSpPr/>
          <p:nvPr/>
        </p:nvGrpSpPr>
        <p:grpSpPr>
          <a:xfrm>
            <a:off x="7107219" y="1670125"/>
            <a:ext cx="805703" cy="412937"/>
            <a:chOff x="6175248" y="1892808"/>
            <a:chExt cx="913130" cy="467995"/>
          </a:xfrm>
        </p:grpSpPr>
        <p:sp>
          <p:nvSpPr>
            <p:cNvPr id="28" name="object 28"/>
            <p:cNvSpPr/>
            <p:nvPr/>
          </p:nvSpPr>
          <p:spPr>
            <a:xfrm>
              <a:off x="6188963" y="1905000"/>
              <a:ext cx="885825" cy="443865"/>
            </a:xfrm>
            <a:custGeom>
              <a:avLst/>
              <a:gdLst/>
              <a:ahLst/>
              <a:cxnLst/>
              <a:rect l="l" t="t" r="r" b="b"/>
              <a:pathLst>
                <a:path w="885825" h="443864">
                  <a:moveTo>
                    <a:pt x="885443" y="443483"/>
                  </a:moveTo>
                  <a:lnTo>
                    <a:pt x="885443" y="0"/>
                  </a:lnTo>
                  <a:lnTo>
                    <a:pt x="0" y="0"/>
                  </a:lnTo>
                  <a:lnTo>
                    <a:pt x="0" y="443483"/>
                  </a:lnTo>
                  <a:lnTo>
                    <a:pt x="885443" y="443483"/>
                  </a:lnTo>
                  <a:close/>
                </a:path>
              </a:pathLst>
            </a:custGeom>
            <a:solidFill>
              <a:srgbClr val="4F80BC"/>
            </a:solidFill>
          </p:spPr>
          <p:txBody>
            <a:bodyPr wrap="square" lIns="0" tIns="0" rIns="0" bIns="0" rtlCol="0"/>
            <a:lstStyle/>
            <a:p>
              <a:endParaRPr sz="1588"/>
            </a:p>
          </p:txBody>
        </p:sp>
        <p:sp>
          <p:nvSpPr>
            <p:cNvPr id="29" name="object 29"/>
            <p:cNvSpPr/>
            <p:nvPr/>
          </p:nvSpPr>
          <p:spPr>
            <a:xfrm>
              <a:off x="6175248" y="1892808"/>
              <a:ext cx="913130" cy="467995"/>
            </a:xfrm>
            <a:custGeom>
              <a:avLst/>
              <a:gdLst/>
              <a:ahLst/>
              <a:cxnLst/>
              <a:rect l="l" t="t" r="r" b="b"/>
              <a:pathLst>
                <a:path w="913129" h="467994">
                  <a:moveTo>
                    <a:pt x="912876" y="463296"/>
                  </a:moveTo>
                  <a:lnTo>
                    <a:pt x="912876" y="6096"/>
                  </a:lnTo>
                  <a:lnTo>
                    <a:pt x="906780" y="0"/>
                  </a:lnTo>
                  <a:lnTo>
                    <a:pt x="6096" y="0"/>
                  </a:lnTo>
                  <a:lnTo>
                    <a:pt x="0" y="6096"/>
                  </a:lnTo>
                  <a:lnTo>
                    <a:pt x="0" y="463296"/>
                  </a:lnTo>
                  <a:lnTo>
                    <a:pt x="6096" y="467868"/>
                  </a:lnTo>
                  <a:lnTo>
                    <a:pt x="13716" y="467868"/>
                  </a:lnTo>
                  <a:lnTo>
                    <a:pt x="13716" y="25908"/>
                  </a:lnTo>
                  <a:lnTo>
                    <a:pt x="25908" y="12192"/>
                  </a:lnTo>
                  <a:lnTo>
                    <a:pt x="25908" y="25908"/>
                  </a:lnTo>
                  <a:lnTo>
                    <a:pt x="886968" y="25908"/>
                  </a:lnTo>
                  <a:lnTo>
                    <a:pt x="886968" y="12192"/>
                  </a:lnTo>
                  <a:lnTo>
                    <a:pt x="899160" y="25908"/>
                  </a:lnTo>
                  <a:lnTo>
                    <a:pt x="899160" y="467868"/>
                  </a:lnTo>
                  <a:lnTo>
                    <a:pt x="906780" y="467868"/>
                  </a:lnTo>
                  <a:lnTo>
                    <a:pt x="912876" y="463296"/>
                  </a:lnTo>
                  <a:close/>
                </a:path>
                <a:path w="913129" h="467994">
                  <a:moveTo>
                    <a:pt x="25908" y="25908"/>
                  </a:moveTo>
                  <a:lnTo>
                    <a:pt x="25908" y="12192"/>
                  </a:lnTo>
                  <a:lnTo>
                    <a:pt x="13716" y="25908"/>
                  </a:lnTo>
                  <a:lnTo>
                    <a:pt x="25908" y="25908"/>
                  </a:lnTo>
                  <a:close/>
                </a:path>
                <a:path w="913129" h="467994">
                  <a:moveTo>
                    <a:pt x="25908" y="443484"/>
                  </a:moveTo>
                  <a:lnTo>
                    <a:pt x="25908" y="25908"/>
                  </a:lnTo>
                  <a:lnTo>
                    <a:pt x="13716" y="25908"/>
                  </a:lnTo>
                  <a:lnTo>
                    <a:pt x="13716" y="443484"/>
                  </a:lnTo>
                  <a:lnTo>
                    <a:pt x="25908" y="443484"/>
                  </a:lnTo>
                  <a:close/>
                </a:path>
                <a:path w="913129" h="467994">
                  <a:moveTo>
                    <a:pt x="899160" y="443484"/>
                  </a:moveTo>
                  <a:lnTo>
                    <a:pt x="13716" y="443484"/>
                  </a:lnTo>
                  <a:lnTo>
                    <a:pt x="25908" y="455676"/>
                  </a:lnTo>
                  <a:lnTo>
                    <a:pt x="25908" y="467868"/>
                  </a:lnTo>
                  <a:lnTo>
                    <a:pt x="886968" y="467868"/>
                  </a:lnTo>
                  <a:lnTo>
                    <a:pt x="886968" y="455676"/>
                  </a:lnTo>
                  <a:lnTo>
                    <a:pt x="899160" y="443484"/>
                  </a:lnTo>
                  <a:close/>
                </a:path>
                <a:path w="913129" h="467994">
                  <a:moveTo>
                    <a:pt x="25908" y="467868"/>
                  </a:moveTo>
                  <a:lnTo>
                    <a:pt x="25908" y="455676"/>
                  </a:lnTo>
                  <a:lnTo>
                    <a:pt x="13716" y="443484"/>
                  </a:lnTo>
                  <a:lnTo>
                    <a:pt x="13716" y="467868"/>
                  </a:lnTo>
                  <a:lnTo>
                    <a:pt x="25908" y="467868"/>
                  </a:lnTo>
                  <a:close/>
                </a:path>
                <a:path w="913129" h="467994">
                  <a:moveTo>
                    <a:pt x="899160" y="25908"/>
                  </a:moveTo>
                  <a:lnTo>
                    <a:pt x="886968" y="12192"/>
                  </a:lnTo>
                  <a:lnTo>
                    <a:pt x="886968" y="25908"/>
                  </a:lnTo>
                  <a:lnTo>
                    <a:pt x="899160" y="25908"/>
                  </a:lnTo>
                  <a:close/>
                </a:path>
                <a:path w="913129" h="467994">
                  <a:moveTo>
                    <a:pt x="899160" y="443484"/>
                  </a:moveTo>
                  <a:lnTo>
                    <a:pt x="899160" y="25908"/>
                  </a:lnTo>
                  <a:lnTo>
                    <a:pt x="886968" y="25908"/>
                  </a:lnTo>
                  <a:lnTo>
                    <a:pt x="886968" y="443484"/>
                  </a:lnTo>
                  <a:lnTo>
                    <a:pt x="899160" y="443484"/>
                  </a:lnTo>
                  <a:close/>
                </a:path>
                <a:path w="913129"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30" name="object 30"/>
          <p:cNvSpPr txBox="1"/>
          <p:nvPr/>
        </p:nvSpPr>
        <p:spPr>
          <a:xfrm>
            <a:off x="7119321" y="1680882"/>
            <a:ext cx="781610" cy="268178"/>
          </a:xfrm>
          <a:prstGeom prst="rect">
            <a:avLst/>
          </a:prstGeom>
        </p:spPr>
        <p:txBody>
          <a:bodyPr vert="horz" wrap="square" lIns="0" tIns="90768" rIns="0" bIns="0" rtlCol="0">
            <a:spAutoFit/>
          </a:bodyPr>
          <a:lstStyle/>
          <a:p>
            <a:pPr marL="224130">
              <a:spcBef>
                <a:spcPts val="715"/>
              </a:spcBef>
            </a:pPr>
            <a:r>
              <a:rPr sz="1147" spc="-9" dirty="0">
                <a:solidFill>
                  <a:srgbClr val="FFFFFF"/>
                </a:solidFill>
                <a:latin typeface="Carlito"/>
                <a:cs typeface="Carlito"/>
              </a:rPr>
              <a:t>Retail</a:t>
            </a:r>
            <a:endParaRPr sz="1147">
              <a:latin typeface="Carlito"/>
              <a:cs typeface="Carlito"/>
            </a:endParaRPr>
          </a:p>
        </p:txBody>
      </p:sp>
      <p:grpSp>
        <p:nvGrpSpPr>
          <p:cNvPr id="31" name="object 31"/>
          <p:cNvGrpSpPr/>
          <p:nvPr/>
        </p:nvGrpSpPr>
        <p:grpSpPr>
          <a:xfrm>
            <a:off x="8053892" y="1670125"/>
            <a:ext cx="804582" cy="412937"/>
            <a:chOff x="7248144" y="1892808"/>
            <a:chExt cx="911860" cy="467995"/>
          </a:xfrm>
        </p:grpSpPr>
        <p:sp>
          <p:nvSpPr>
            <p:cNvPr id="32" name="object 32"/>
            <p:cNvSpPr/>
            <p:nvPr/>
          </p:nvSpPr>
          <p:spPr>
            <a:xfrm>
              <a:off x="7260336"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33" name="object 33"/>
            <p:cNvSpPr/>
            <p:nvPr/>
          </p:nvSpPr>
          <p:spPr>
            <a:xfrm>
              <a:off x="7248144" y="1892808"/>
              <a:ext cx="911860" cy="467995"/>
            </a:xfrm>
            <a:custGeom>
              <a:avLst/>
              <a:gdLst/>
              <a:ahLst/>
              <a:cxnLst/>
              <a:rect l="l" t="t" r="r" b="b"/>
              <a:pathLst>
                <a:path w="911859" h="467994">
                  <a:moveTo>
                    <a:pt x="911352" y="463296"/>
                  </a:moveTo>
                  <a:lnTo>
                    <a:pt x="911352" y="6096"/>
                  </a:lnTo>
                  <a:lnTo>
                    <a:pt x="906780" y="0"/>
                  </a:lnTo>
                  <a:lnTo>
                    <a:pt x="6096" y="0"/>
                  </a:lnTo>
                  <a:lnTo>
                    <a:pt x="0" y="6096"/>
                  </a:lnTo>
                  <a:lnTo>
                    <a:pt x="0" y="463296"/>
                  </a:lnTo>
                  <a:lnTo>
                    <a:pt x="6096" y="467868"/>
                  </a:lnTo>
                  <a:lnTo>
                    <a:pt x="12192" y="467868"/>
                  </a:lnTo>
                  <a:lnTo>
                    <a:pt x="12192" y="25908"/>
                  </a:lnTo>
                  <a:lnTo>
                    <a:pt x="25908" y="12192"/>
                  </a:lnTo>
                  <a:lnTo>
                    <a:pt x="25908" y="25908"/>
                  </a:lnTo>
                  <a:lnTo>
                    <a:pt x="886968" y="25908"/>
                  </a:lnTo>
                  <a:lnTo>
                    <a:pt x="886968" y="12192"/>
                  </a:lnTo>
                  <a:lnTo>
                    <a:pt x="899160" y="25908"/>
                  </a:lnTo>
                  <a:lnTo>
                    <a:pt x="899160" y="467868"/>
                  </a:lnTo>
                  <a:lnTo>
                    <a:pt x="906780" y="467868"/>
                  </a:lnTo>
                  <a:lnTo>
                    <a:pt x="911352" y="463296"/>
                  </a:lnTo>
                  <a:close/>
                </a:path>
                <a:path w="911859" h="467994">
                  <a:moveTo>
                    <a:pt x="25908" y="25908"/>
                  </a:moveTo>
                  <a:lnTo>
                    <a:pt x="25908" y="12192"/>
                  </a:lnTo>
                  <a:lnTo>
                    <a:pt x="12192" y="25908"/>
                  </a:lnTo>
                  <a:lnTo>
                    <a:pt x="25908" y="25908"/>
                  </a:lnTo>
                  <a:close/>
                </a:path>
                <a:path w="911859" h="467994">
                  <a:moveTo>
                    <a:pt x="25908" y="443484"/>
                  </a:moveTo>
                  <a:lnTo>
                    <a:pt x="25908" y="25908"/>
                  </a:lnTo>
                  <a:lnTo>
                    <a:pt x="12192" y="25908"/>
                  </a:lnTo>
                  <a:lnTo>
                    <a:pt x="12192" y="443484"/>
                  </a:lnTo>
                  <a:lnTo>
                    <a:pt x="25908" y="443484"/>
                  </a:lnTo>
                  <a:close/>
                </a:path>
                <a:path w="911859" h="467994">
                  <a:moveTo>
                    <a:pt x="899160" y="443484"/>
                  </a:moveTo>
                  <a:lnTo>
                    <a:pt x="12192" y="443484"/>
                  </a:lnTo>
                  <a:lnTo>
                    <a:pt x="25908" y="455676"/>
                  </a:lnTo>
                  <a:lnTo>
                    <a:pt x="25908" y="467868"/>
                  </a:lnTo>
                  <a:lnTo>
                    <a:pt x="886968" y="467868"/>
                  </a:lnTo>
                  <a:lnTo>
                    <a:pt x="886968" y="455676"/>
                  </a:lnTo>
                  <a:lnTo>
                    <a:pt x="899160" y="443484"/>
                  </a:lnTo>
                  <a:close/>
                </a:path>
                <a:path w="911859" h="467994">
                  <a:moveTo>
                    <a:pt x="25908" y="467868"/>
                  </a:moveTo>
                  <a:lnTo>
                    <a:pt x="25908" y="455676"/>
                  </a:lnTo>
                  <a:lnTo>
                    <a:pt x="12192" y="443484"/>
                  </a:lnTo>
                  <a:lnTo>
                    <a:pt x="12192" y="467868"/>
                  </a:lnTo>
                  <a:lnTo>
                    <a:pt x="25908" y="467868"/>
                  </a:lnTo>
                  <a:close/>
                </a:path>
                <a:path w="911859" h="467994">
                  <a:moveTo>
                    <a:pt x="899160" y="25908"/>
                  </a:moveTo>
                  <a:lnTo>
                    <a:pt x="886968" y="12192"/>
                  </a:lnTo>
                  <a:lnTo>
                    <a:pt x="886968" y="25908"/>
                  </a:lnTo>
                  <a:lnTo>
                    <a:pt x="899160" y="25908"/>
                  </a:lnTo>
                  <a:close/>
                </a:path>
                <a:path w="911859" h="467994">
                  <a:moveTo>
                    <a:pt x="899160" y="443484"/>
                  </a:moveTo>
                  <a:lnTo>
                    <a:pt x="899160" y="25908"/>
                  </a:lnTo>
                  <a:lnTo>
                    <a:pt x="886968" y="25908"/>
                  </a:lnTo>
                  <a:lnTo>
                    <a:pt x="886968" y="443484"/>
                  </a:lnTo>
                  <a:lnTo>
                    <a:pt x="899160" y="443484"/>
                  </a:lnTo>
                  <a:close/>
                </a:path>
                <a:path w="911859"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34" name="object 34"/>
          <p:cNvSpPr txBox="1"/>
          <p:nvPr/>
        </p:nvSpPr>
        <p:spPr>
          <a:xfrm>
            <a:off x="8064649" y="1680882"/>
            <a:ext cx="782730" cy="268178"/>
          </a:xfrm>
          <a:prstGeom prst="rect">
            <a:avLst/>
          </a:prstGeom>
        </p:spPr>
        <p:txBody>
          <a:bodyPr vert="horz" wrap="square" lIns="0" tIns="90768" rIns="0" bIns="0" rtlCol="0">
            <a:spAutoFit/>
          </a:bodyPr>
          <a:lstStyle/>
          <a:p>
            <a:pPr marL="142322">
              <a:spcBef>
                <a:spcPts val="715"/>
              </a:spcBef>
            </a:pPr>
            <a:r>
              <a:rPr sz="1147" spc="-4" dirty="0">
                <a:solidFill>
                  <a:srgbClr val="FFFFFF"/>
                </a:solidFill>
                <a:latin typeface="Carlito"/>
                <a:cs typeface="Carlito"/>
              </a:rPr>
              <a:t>Logistics</a:t>
            </a:r>
            <a:endParaRPr sz="1147">
              <a:latin typeface="Carlito"/>
              <a:cs typeface="Carlito"/>
            </a:endParaRPr>
          </a:p>
        </p:txBody>
      </p:sp>
      <p:grpSp>
        <p:nvGrpSpPr>
          <p:cNvPr id="35" name="object 35"/>
          <p:cNvGrpSpPr/>
          <p:nvPr/>
        </p:nvGrpSpPr>
        <p:grpSpPr>
          <a:xfrm>
            <a:off x="9000565" y="1670125"/>
            <a:ext cx="804582" cy="412937"/>
            <a:chOff x="8321040" y="1892808"/>
            <a:chExt cx="911860" cy="467995"/>
          </a:xfrm>
        </p:grpSpPr>
        <p:sp>
          <p:nvSpPr>
            <p:cNvPr id="36" name="object 36"/>
            <p:cNvSpPr/>
            <p:nvPr/>
          </p:nvSpPr>
          <p:spPr>
            <a:xfrm>
              <a:off x="8333231"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37" name="object 37"/>
            <p:cNvSpPr/>
            <p:nvPr/>
          </p:nvSpPr>
          <p:spPr>
            <a:xfrm>
              <a:off x="8321040" y="1892808"/>
              <a:ext cx="911860" cy="467995"/>
            </a:xfrm>
            <a:custGeom>
              <a:avLst/>
              <a:gdLst/>
              <a:ahLst/>
              <a:cxnLst/>
              <a:rect l="l" t="t" r="r" b="b"/>
              <a:pathLst>
                <a:path w="911859" h="467994">
                  <a:moveTo>
                    <a:pt x="911352" y="463296"/>
                  </a:moveTo>
                  <a:lnTo>
                    <a:pt x="911352" y="6096"/>
                  </a:lnTo>
                  <a:lnTo>
                    <a:pt x="905256" y="0"/>
                  </a:lnTo>
                  <a:lnTo>
                    <a:pt x="4572" y="0"/>
                  </a:lnTo>
                  <a:lnTo>
                    <a:pt x="0" y="6096"/>
                  </a:lnTo>
                  <a:lnTo>
                    <a:pt x="0" y="463296"/>
                  </a:lnTo>
                  <a:lnTo>
                    <a:pt x="4572" y="467868"/>
                  </a:lnTo>
                  <a:lnTo>
                    <a:pt x="12192" y="467868"/>
                  </a:lnTo>
                  <a:lnTo>
                    <a:pt x="12192" y="25908"/>
                  </a:lnTo>
                  <a:lnTo>
                    <a:pt x="24384" y="12192"/>
                  </a:lnTo>
                  <a:lnTo>
                    <a:pt x="24384" y="25908"/>
                  </a:lnTo>
                  <a:lnTo>
                    <a:pt x="885444" y="25908"/>
                  </a:lnTo>
                  <a:lnTo>
                    <a:pt x="885444" y="12192"/>
                  </a:lnTo>
                  <a:lnTo>
                    <a:pt x="899160" y="25908"/>
                  </a:lnTo>
                  <a:lnTo>
                    <a:pt x="899160" y="467868"/>
                  </a:lnTo>
                  <a:lnTo>
                    <a:pt x="905256" y="467868"/>
                  </a:lnTo>
                  <a:lnTo>
                    <a:pt x="911352" y="463296"/>
                  </a:lnTo>
                  <a:close/>
                </a:path>
                <a:path w="911859" h="467994">
                  <a:moveTo>
                    <a:pt x="24384" y="25908"/>
                  </a:moveTo>
                  <a:lnTo>
                    <a:pt x="24384" y="12192"/>
                  </a:lnTo>
                  <a:lnTo>
                    <a:pt x="12192" y="25908"/>
                  </a:lnTo>
                  <a:lnTo>
                    <a:pt x="24384" y="25908"/>
                  </a:lnTo>
                  <a:close/>
                </a:path>
                <a:path w="911859" h="467994">
                  <a:moveTo>
                    <a:pt x="24384" y="443484"/>
                  </a:moveTo>
                  <a:lnTo>
                    <a:pt x="24384" y="25908"/>
                  </a:lnTo>
                  <a:lnTo>
                    <a:pt x="12192" y="25908"/>
                  </a:lnTo>
                  <a:lnTo>
                    <a:pt x="12192" y="443484"/>
                  </a:lnTo>
                  <a:lnTo>
                    <a:pt x="24384" y="443484"/>
                  </a:lnTo>
                  <a:close/>
                </a:path>
                <a:path w="911859" h="467994">
                  <a:moveTo>
                    <a:pt x="899160" y="443484"/>
                  </a:moveTo>
                  <a:lnTo>
                    <a:pt x="12192" y="443484"/>
                  </a:lnTo>
                  <a:lnTo>
                    <a:pt x="24384" y="455676"/>
                  </a:lnTo>
                  <a:lnTo>
                    <a:pt x="24384" y="467868"/>
                  </a:lnTo>
                  <a:lnTo>
                    <a:pt x="885444" y="467868"/>
                  </a:lnTo>
                  <a:lnTo>
                    <a:pt x="885444" y="455676"/>
                  </a:lnTo>
                  <a:lnTo>
                    <a:pt x="899160" y="443484"/>
                  </a:lnTo>
                  <a:close/>
                </a:path>
                <a:path w="911859" h="467994">
                  <a:moveTo>
                    <a:pt x="24384" y="467868"/>
                  </a:moveTo>
                  <a:lnTo>
                    <a:pt x="24384" y="455676"/>
                  </a:lnTo>
                  <a:lnTo>
                    <a:pt x="12192" y="443484"/>
                  </a:lnTo>
                  <a:lnTo>
                    <a:pt x="12192" y="467868"/>
                  </a:lnTo>
                  <a:lnTo>
                    <a:pt x="24384" y="467868"/>
                  </a:lnTo>
                  <a:close/>
                </a:path>
                <a:path w="911859" h="467994">
                  <a:moveTo>
                    <a:pt x="899160" y="25908"/>
                  </a:moveTo>
                  <a:lnTo>
                    <a:pt x="885444" y="12192"/>
                  </a:lnTo>
                  <a:lnTo>
                    <a:pt x="885444" y="25908"/>
                  </a:lnTo>
                  <a:lnTo>
                    <a:pt x="899160" y="25908"/>
                  </a:lnTo>
                  <a:close/>
                </a:path>
                <a:path w="911859" h="467994">
                  <a:moveTo>
                    <a:pt x="899160" y="443484"/>
                  </a:moveTo>
                  <a:lnTo>
                    <a:pt x="899160" y="25908"/>
                  </a:lnTo>
                  <a:lnTo>
                    <a:pt x="885444" y="25908"/>
                  </a:lnTo>
                  <a:lnTo>
                    <a:pt x="885444" y="443484"/>
                  </a:lnTo>
                  <a:lnTo>
                    <a:pt x="899160" y="443484"/>
                  </a:lnTo>
                  <a:close/>
                </a:path>
                <a:path w="911859"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38" name="object 38"/>
          <p:cNvSpPr txBox="1"/>
          <p:nvPr/>
        </p:nvSpPr>
        <p:spPr>
          <a:xfrm>
            <a:off x="9011321" y="1680883"/>
            <a:ext cx="782730" cy="361147"/>
          </a:xfrm>
          <a:prstGeom prst="rect">
            <a:avLst/>
          </a:prstGeom>
        </p:spPr>
        <p:txBody>
          <a:bodyPr vert="horz" wrap="square" lIns="0" tIns="27454" rIns="0" bIns="0" rtlCol="0">
            <a:spAutoFit/>
          </a:bodyPr>
          <a:lstStyle/>
          <a:p>
            <a:pPr marL="172019" marR="106462" indent="-60515">
              <a:lnSpc>
                <a:spcPts val="1262"/>
              </a:lnSpc>
              <a:spcBef>
                <a:spcPts val="216"/>
              </a:spcBef>
            </a:pPr>
            <a:r>
              <a:rPr sz="1147" spc="-9" dirty="0">
                <a:solidFill>
                  <a:srgbClr val="FFFFFF"/>
                </a:solidFill>
                <a:latin typeface="Carlito"/>
                <a:cs typeface="Carlito"/>
              </a:rPr>
              <a:t>I</a:t>
            </a:r>
            <a:r>
              <a:rPr sz="1147" spc="-4" dirty="0">
                <a:solidFill>
                  <a:srgbClr val="FFFFFF"/>
                </a:solidFill>
                <a:latin typeface="Carlito"/>
                <a:cs typeface="Carlito"/>
              </a:rPr>
              <a:t>ndu</a:t>
            </a:r>
            <a:r>
              <a:rPr sz="1147" spc="-18" dirty="0">
                <a:solidFill>
                  <a:srgbClr val="FFFFFF"/>
                </a:solidFill>
                <a:latin typeface="Carlito"/>
                <a:cs typeface="Carlito"/>
              </a:rPr>
              <a:t>s</a:t>
            </a:r>
            <a:r>
              <a:rPr sz="1147" spc="-9" dirty="0">
                <a:solidFill>
                  <a:srgbClr val="FFFFFF"/>
                </a:solidFill>
                <a:latin typeface="Carlito"/>
                <a:cs typeface="Carlito"/>
              </a:rPr>
              <a:t>t</a:t>
            </a:r>
            <a:r>
              <a:rPr sz="1147" spc="-4" dirty="0">
                <a:solidFill>
                  <a:srgbClr val="FFFFFF"/>
                </a:solidFill>
                <a:latin typeface="Carlito"/>
                <a:cs typeface="Carlito"/>
              </a:rPr>
              <a:t>rial  </a:t>
            </a:r>
            <a:r>
              <a:rPr sz="1147" spc="-9" dirty="0">
                <a:solidFill>
                  <a:srgbClr val="FFFFFF"/>
                </a:solidFill>
                <a:latin typeface="Carlito"/>
                <a:cs typeface="Carlito"/>
              </a:rPr>
              <a:t>Control</a:t>
            </a:r>
            <a:endParaRPr sz="1147">
              <a:latin typeface="Carlito"/>
              <a:cs typeface="Carlito"/>
            </a:endParaRPr>
          </a:p>
        </p:txBody>
      </p:sp>
      <p:sp>
        <p:nvSpPr>
          <p:cNvPr id="39" name="object 39"/>
          <p:cNvSpPr/>
          <p:nvPr/>
        </p:nvSpPr>
        <p:spPr>
          <a:xfrm>
            <a:off x="2226821" y="2768481"/>
            <a:ext cx="7763123" cy="3368682"/>
          </a:xfrm>
          <a:prstGeom prst="rect">
            <a:avLst/>
          </a:prstGeom>
          <a:blipFill>
            <a:blip r:embed="rId2" cstate="print"/>
            <a:stretch>
              <a:fillRect/>
            </a:stretch>
          </a:blipFill>
        </p:spPr>
        <p:txBody>
          <a:bodyPr wrap="square" lIns="0" tIns="0" rIns="0" bIns="0" rtlCol="0"/>
          <a:lstStyle/>
          <a:p>
            <a:endParaRPr sz="1588"/>
          </a:p>
        </p:txBody>
      </p:sp>
      <p:sp>
        <p:nvSpPr>
          <p:cNvPr id="40" name="object 40"/>
          <p:cNvSpPr txBox="1">
            <a:spLocks noGrp="1"/>
          </p:cNvSpPr>
          <p:nvPr>
            <p:ph type="title"/>
          </p:nvPr>
        </p:nvSpPr>
        <p:spPr>
          <a:xfrm>
            <a:off x="2579145" y="581452"/>
            <a:ext cx="6563285" cy="445922"/>
          </a:xfrm>
          <a:prstGeom prst="rect">
            <a:avLst/>
          </a:prstGeom>
        </p:spPr>
        <p:txBody>
          <a:bodyPr vert="horz" wrap="square" lIns="0" tIns="11206" rIns="0" bIns="0" rtlCol="0" anchor="ctr">
            <a:spAutoFit/>
          </a:bodyPr>
          <a:lstStyle/>
          <a:p>
            <a:pPr marL="11206">
              <a:lnSpc>
                <a:spcPct val="100000"/>
              </a:lnSpc>
              <a:spcBef>
                <a:spcPts val="88"/>
              </a:spcBef>
            </a:pPr>
            <a:r>
              <a:rPr sz="2824" spc="-4" dirty="0"/>
              <a:t>Internet </a:t>
            </a:r>
            <a:r>
              <a:rPr sz="2824" dirty="0"/>
              <a:t>of Things and Real-time Data</a:t>
            </a:r>
            <a:r>
              <a:rPr sz="2824" spc="-128" dirty="0"/>
              <a:t> </a:t>
            </a:r>
            <a:r>
              <a:rPr sz="2824" spc="-4" dirty="0"/>
              <a:t>Feeds</a:t>
            </a:r>
            <a:endParaRPr sz="2824"/>
          </a:p>
        </p:txBody>
      </p:sp>
      <p:sp>
        <p:nvSpPr>
          <p:cNvPr id="41" name="object 41"/>
          <p:cNvSpPr txBox="1"/>
          <p:nvPr/>
        </p:nvSpPr>
        <p:spPr>
          <a:xfrm>
            <a:off x="9473898" y="6107202"/>
            <a:ext cx="205628" cy="141642"/>
          </a:xfrm>
          <a:prstGeom prst="rect">
            <a:avLst/>
          </a:prstGeom>
        </p:spPr>
        <p:txBody>
          <a:bodyPr vert="horz" wrap="square" lIns="0" tIns="0" rIns="0" bIns="0" rtlCol="0">
            <a:spAutoFit/>
          </a:bodyPr>
          <a:lstStyle/>
          <a:p>
            <a:pPr marL="33619">
              <a:lnSpc>
                <a:spcPts val="1094"/>
              </a:lnSpc>
            </a:pPr>
            <a:r>
              <a:rPr sz="1059" dirty="0">
                <a:solidFill>
                  <a:srgbClr val="898989"/>
                </a:solidFill>
                <a:latin typeface="Carlito"/>
                <a:cs typeface="Carlito"/>
              </a:rPr>
              <a:t>37</a:t>
            </a:r>
            <a:endParaRPr sz="1059">
              <a:latin typeface="Carlito"/>
              <a:cs typeface="Carlito"/>
            </a:endParaRPr>
          </a:p>
        </p:txBody>
      </p:sp>
      <p:sp>
        <p:nvSpPr>
          <p:cNvPr id="42" name="object 42"/>
          <p:cNvSpPr txBox="1"/>
          <p:nvPr/>
        </p:nvSpPr>
        <p:spPr>
          <a:xfrm>
            <a:off x="9002802" y="6107203"/>
            <a:ext cx="710453" cy="207107"/>
          </a:xfrm>
          <a:prstGeom prst="rect">
            <a:avLst/>
          </a:prstGeom>
        </p:spPr>
        <p:txBody>
          <a:bodyPr vert="horz" wrap="square" lIns="0" tIns="57149" rIns="0" bIns="0" rtlCol="0">
            <a:spAutoFit/>
          </a:bodyPr>
          <a:lstStyle/>
          <a:p>
            <a:pPr marL="11206">
              <a:spcBef>
                <a:spcPts val="449"/>
              </a:spcBef>
            </a:pPr>
            <a:r>
              <a:rPr sz="971" dirty="0">
                <a:latin typeface="Carlito"/>
                <a:cs typeface="Carlito"/>
              </a:rPr>
              <a:t>Monika,</a:t>
            </a:r>
            <a:r>
              <a:rPr sz="971" spc="-79" dirty="0">
                <a:latin typeface="Carlito"/>
                <a:cs typeface="Carlito"/>
              </a:rPr>
              <a:t> </a:t>
            </a:r>
            <a:r>
              <a:rPr sz="971" dirty="0">
                <a:latin typeface="Carlito"/>
                <a:cs typeface="Carlito"/>
              </a:rPr>
              <a:t>2015</a:t>
            </a:r>
            <a:endParaRPr sz="971">
              <a:latin typeface="Carlito"/>
              <a:cs typeface="Carlito"/>
            </a:endParaRPr>
          </a:p>
        </p:txBody>
      </p:sp>
      <p:sp>
        <p:nvSpPr>
          <p:cNvPr id="43" name="Date Placeholder 42">
            <a:extLst>
              <a:ext uri="{FF2B5EF4-FFF2-40B4-BE49-F238E27FC236}">
                <a16:creationId xmlns:a16="http://schemas.microsoft.com/office/drawing/2014/main" id="{6105F5B4-7841-4410-9517-E87A1BA4540B}"/>
              </a:ext>
            </a:extLst>
          </p:cNvPr>
          <p:cNvSpPr>
            <a:spLocks noGrp="1"/>
          </p:cNvSpPr>
          <p:nvPr>
            <p:ph type="dt" sz="half" idx="10"/>
          </p:nvPr>
        </p:nvSpPr>
        <p:spPr/>
        <p:txBody>
          <a:bodyPr/>
          <a:lstStyle/>
          <a:p>
            <a:fld id="{3B451452-F09B-4A21-B90C-BBE2E75A7B80}" type="datetime1">
              <a:rPr lang="en-IN" smtClean="0"/>
              <a:t>28-05-2023</a:t>
            </a:fld>
            <a:endParaRPr lang="en-IN"/>
          </a:p>
        </p:txBody>
      </p:sp>
      <p:sp>
        <p:nvSpPr>
          <p:cNvPr id="44" name="Slide Number Placeholder 43">
            <a:extLst>
              <a:ext uri="{FF2B5EF4-FFF2-40B4-BE49-F238E27FC236}">
                <a16:creationId xmlns:a16="http://schemas.microsoft.com/office/drawing/2014/main" id="{2D5391B6-FA93-403D-AE65-5A01FEA4C611}"/>
              </a:ext>
            </a:extLst>
          </p:cNvPr>
          <p:cNvSpPr>
            <a:spLocks noGrp="1"/>
          </p:cNvSpPr>
          <p:nvPr>
            <p:ph type="sldNum" sz="quarter" idx="12"/>
          </p:nvPr>
        </p:nvSpPr>
        <p:spPr/>
        <p:txBody>
          <a:bodyPr/>
          <a:lstStyle/>
          <a:p>
            <a:fld id="{7A613731-0A97-402F-B7BA-9ACABA9B0893}" type="slidenum">
              <a:rPr lang="en-IN" smtClean="0"/>
              <a:t>104</a:t>
            </a:fld>
            <a:endParaRPr lang="en-I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71526" y="1437490"/>
            <a:ext cx="6965576" cy="4721262"/>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a:spLocks noGrp="1"/>
          </p:cNvSpPr>
          <p:nvPr>
            <p:ph type="title"/>
          </p:nvPr>
        </p:nvSpPr>
        <p:spPr>
          <a:xfrm>
            <a:off x="2728407" y="744162"/>
            <a:ext cx="1885950" cy="445922"/>
          </a:xfrm>
          <a:prstGeom prst="rect">
            <a:avLst/>
          </a:prstGeom>
        </p:spPr>
        <p:txBody>
          <a:bodyPr vert="horz" wrap="square" lIns="0" tIns="11206" rIns="0" bIns="0" rtlCol="0" anchor="ctr">
            <a:spAutoFit/>
          </a:bodyPr>
          <a:lstStyle/>
          <a:p>
            <a:pPr marL="11206">
              <a:lnSpc>
                <a:spcPct val="100000"/>
              </a:lnSpc>
              <a:spcBef>
                <a:spcPts val="88"/>
              </a:spcBef>
            </a:pPr>
            <a:r>
              <a:rPr sz="2824" spc="-4" dirty="0"/>
              <a:t>Smart</a:t>
            </a:r>
            <a:r>
              <a:rPr sz="2824" spc="-66" dirty="0"/>
              <a:t> </a:t>
            </a:r>
            <a:r>
              <a:rPr sz="2824" dirty="0"/>
              <a:t>Home</a:t>
            </a:r>
            <a:endParaRPr sz="2824"/>
          </a:p>
        </p:txBody>
      </p:sp>
      <p:sp>
        <p:nvSpPr>
          <p:cNvPr id="4" name="object 4"/>
          <p:cNvSpPr txBox="1"/>
          <p:nvPr/>
        </p:nvSpPr>
        <p:spPr>
          <a:xfrm>
            <a:off x="9473898" y="6107202"/>
            <a:ext cx="205628" cy="141642"/>
          </a:xfrm>
          <a:prstGeom prst="rect">
            <a:avLst/>
          </a:prstGeom>
        </p:spPr>
        <p:txBody>
          <a:bodyPr vert="horz" wrap="square" lIns="0" tIns="0" rIns="0" bIns="0" rtlCol="0">
            <a:spAutoFit/>
          </a:bodyPr>
          <a:lstStyle/>
          <a:p>
            <a:pPr marL="33619">
              <a:lnSpc>
                <a:spcPts val="1094"/>
              </a:lnSpc>
            </a:pPr>
            <a:r>
              <a:rPr sz="1059" dirty="0">
                <a:solidFill>
                  <a:srgbClr val="898989"/>
                </a:solidFill>
                <a:latin typeface="Carlito"/>
                <a:cs typeface="Carlito"/>
              </a:rPr>
              <a:t>38</a:t>
            </a:r>
            <a:endParaRPr sz="1059">
              <a:latin typeface="Carlito"/>
              <a:cs typeface="Carlito"/>
            </a:endParaRPr>
          </a:p>
        </p:txBody>
      </p:sp>
      <p:sp>
        <p:nvSpPr>
          <p:cNvPr id="5" name="object 5"/>
          <p:cNvSpPr txBox="1"/>
          <p:nvPr/>
        </p:nvSpPr>
        <p:spPr>
          <a:xfrm>
            <a:off x="9002802" y="6107203"/>
            <a:ext cx="710453" cy="207107"/>
          </a:xfrm>
          <a:prstGeom prst="rect">
            <a:avLst/>
          </a:prstGeom>
        </p:spPr>
        <p:txBody>
          <a:bodyPr vert="horz" wrap="square" lIns="0" tIns="57149" rIns="0" bIns="0" rtlCol="0">
            <a:spAutoFit/>
          </a:bodyPr>
          <a:lstStyle/>
          <a:p>
            <a:pPr marL="11206">
              <a:spcBef>
                <a:spcPts val="449"/>
              </a:spcBef>
            </a:pPr>
            <a:r>
              <a:rPr sz="971" dirty="0">
                <a:latin typeface="Carlito"/>
                <a:cs typeface="Carlito"/>
              </a:rPr>
              <a:t>Monika,</a:t>
            </a:r>
            <a:r>
              <a:rPr sz="971" spc="-79" dirty="0">
                <a:latin typeface="Carlito"/>
                <a:cs typeface="Carlito"/>
              </a:rPr>
              <a:t> </a:t>
            </a:r>
            <a:r>
              <a:rPr sz="971" dirty="0">
                <a:latin typeface="Carlito"/>
                <a:cs typeface="Carlito"/>
              </a:rPr>
              <a:t>2015</a:t>
            </a:r>
            <a:endParaRPr sz="971">
              <a:latin typeface="Carlito"/>
              <a:cs typeface="Carlito"/>
            </a:endParaRPr>
          </a:p>
        </p:txBody>
      </p:sp>
      <p:sp>
        <p:nvSpPr>
          <p:cNvPr id="6" name="Date Placeholder 5">
            <a:extLst>
              <a:ext uri="{FF2B5EF4-FFF2-40B4-BE49-F238E27FC236}">
                <a16:creationId xmlns:a16="http://schemas.microsoft.com/office/drawing/2014/main" id="{8DFF6A5D-2A7B-44C0-BE37-B42FF2DFC7AA}"/>
              </a:ext>
            </a:extLst>
          </p:cNvPr>
          <p:cNvSpPr>
            <a:spLocks noGrp="1"/>
          </p:cNvSpPr>
          <p:nvPr>
            <p:ph type="dt" sz="half" idx="10"/>
          </p:nvPr>
        </p:nvSpPr>
        <p:spPr/>
        <p:txBody>
          <a:bodyPr/>
          <a:lstStyle/>
          <a:p>
            <a:fld id="{9311BBF8-444D-4653-AF62-E619E9C03B2C}" type="datetime1">
              <a:rPr lang="en-IN" smtClean="0"/>
              <a:t>28-05-2023</a:t>
            </a:fld>
            <a:endParaRPr lang="en-IN"/>
          </a:p>
        </p:txBody>
      </p:sp>
      <p:sp>
        <p:nvSpPr>
          <p:cNvPr id="7" name="Slide Number Placeholder 6">
            <a:extLst>
              <a:ext uri="{FF2B5EF4-FFF2-40B4-BE49-F238E27FC236}">
                <a16:creationId xmlns:a16="http://schemas.microsoft.com/office/drawing/2014/main" id="{B41DA16B-F7C2-4866-9FF9-21D15F04327C}"/>
              </a:ext>
            </a:extLst>
          </p:cNvPr>
          <p:cNvSpPr>
            <a:spLocks noGrp="1"/>
          </p:cNvSpPr>
          <p:nvPr>
            <p:ph type="sldNum" sz="quarter" idx="12"/>
          </p:nvPr>
        </p:nvSpPr>
        <p:spPr/>
        <p:txBody>
          <a:bodyPr/>
          <a:lstStyle/>
          <a:p>
            <a:fld id="{7A613731-0A97-402F-B7BA-9ACABA9B0893}" type="slidenum">
              <a:rPr lang="en-IN" smtClean="0"/>
              <a:t>105</a:t>
            </a:fld>
            <a:endParaRPr lang="en-I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1933" y="1219580"/>
            <a:ext cx="3237865" cy="3808095"/>
          </a:xfrm>
          <a:prstGeom prst="rect">
            <a:avLst/>
          </a:prstGeom>
        </p:spPr>
        <p:txBody>
          <a:bodyPr vert="horz" wrap="square" lIns="0" tIns="63500" rIns="0" bIns="0" rtlCol="0">
            <a:spAutoFit/>
          </a:bodyPr>
          <a:lstStyle/>
          <a:p>
            <a:pPr marL="12700" marR="5080">
              <a:lnSpc>
                <a:spcPct val="90000"/>
              </a:lnSpc>
              <a:spcBef>
                <a:spcPts val="500"/>
              </a:spcBef>
            </a:pPr>
            <a:r>
              <a:rPr sz="3400" spc="-150" dirty="0">
                <a:latin typeface="Trebuchet MS"/>
                <a:cs typeface="Trebuchet MS"/>
              </a:rPr>
              <a:t>Based </a:t>
            </a:r>
            <a:r>
              <a:rPr sz="3400" spc="-85" dirty="0">
                <a:latin typeface="Trebuchet MS"/>
                <a:cs typeface="Trebuchet MS"/>
              </a:rPr>
              <a:t>on </a:t>
            </a:r>
            <a:r>
              <a:rPr sz="3400" spc="-165" dirty="0">
                <a:latin typeface="Trebuchet MS"/>
                <a:cs typeface="Trebuchet MS"/>
              </a:rPr>
              <a:t>these  </a:t>
            </a:r>
            <a:r>
              <a:rPr sz="3400" spc="-229" dirty="0">
                <a:latin typeface="Trebuchet MS"/>
                <a:cs typeface="Trebuchet MS"/>
              </a:rPr>
              <a:t>capabilities, </a:t>
            </a:r>
            <a:r>
              <a:rPr sz="3400" spc="-204" dirty="0">
                <a:latin typeface="Trebuchet MS"/>
                <a:cs typeface="Trebuchet MS"/>
              </a:rPr>
              <a:t>we  </a:t>
            </a:r>
            <a:r>
              <a:rPr sz="3400" spc="-200" dirty="0">
                <a:latin typeface="Trebuchet MS"/>
                <a:cs typeface="Trebuchet MS"/>
              </a:rPr>
              <a:t>have </a:t>
            </a:r>
            <a:r>
              <a:rPr sz="3400" spc="-140" dirty="0">
                <a:latin typeface="Trebuchet MS"/>
                <a:cs typeface="Trebuchet MS"/>
              </a:rPr>
              <a:t>seen</a:t>
            </a:r>
            <a:r>
              <a:rPr sz="3400" spc="-540" dirty="0">
                <a:latin typeface="Trebuchet MS"/>
                <a:cs typeface="Trebuchet MS"/>
              </a:rPr>
              <a:t> </a:t>
            </a:r>
            <a:r>
              <a:rPr sz="3400" spc="-204" dirty="0">
                <a:latin typeface="Trebuchet MS"/>
                <a:cs typeface="Trebuchet MS"/>
              </a:rPr>
              <a:t>multiple  </a:t>
            </a:r>
            <a:r>
              <a:rPr sz="3400" spc="-195" dirty="0">
                <a:latin typeface="Trebuchet MS"/>
                <a:cs typeface="Trebuchet MS"/>
              </a:rPr>
              <a:t>applications </a:t>
            </a:r>
            <a:r>
              <a:rPr sz="3400" spc="-160" dirty="0">
                <a:latin typeface="Trebuchet MS"/>
                <a:cs typeface="Trebuchet MS"/>
              </a:rPr>
              <a:t>of  </a:t>
            </a:r>
            <a:r>
              <a:rPr sz="3400" spc="-229" dirty="0">
                <a:latin typeface="Trebuchet MS"/>
                <a:cs typeface="Trebuchet MS"/>
              </a:rPr>
              <a:t>artificial  </a:t>
            </a:r>
            <a:r>
              <a:rPr sz="3400" spc="-215" dirty="0">
                <a:latin typeface="Trebuchet MS"/>
                <a:cs typeface="Trebuchet MS"/>
              </a:rPr>
              <a:t>intelligence </a:t>
            </a:r>
            <a:r>
              <a:rPr sz="3400" spc="-160" dirty="0">
                <a:latin typeface="Trebuchet MS"/>
                <a:cs typeface="Trebuchet MS"/>
              </a:rPr>
              <a:t>in  </a:t>
            </a:r>
            <a:r>
              <a:rPr sz="3400" spc="-135" dirty="0">
                <a:latin typeface="Trebuchet MS"/>
                <a:cs typeface="Trebuchet MS"/>
              </a:rPr>
              <a:t>business </a:t>
            </a:r>
            <a:r>
              <a:rPr sz="3400" spc="-160" dirty="0">
                <a:latin typeface="Trebuchet MS"/>
                <a:cs typeface="Trebuchet MS"/>
              </a:rPr>
              <a:t>in </a:t>
            </a:r>
            <a:r>
              <a:rPr sz="3400" spc="-185" dirty="0">
                <a:latin typeface="Trebuchet MS"/>
                <a:cs typeface="Trebuchet MS"/>
              </a:rPr>
              <a:t>the  </a:t>
            </a:r>
            <a:r>
              <a:rPr sz="3400" spc="-175" dirty="0">
                <a:latin typeface="Trebuchet MS"/>
                <a:cs typeface="Trebuchet MS"/>
              </a:rPr>
              <a:t>form</a:t>
            </a:r>
            <a:r>
              <a:rPr sz="3400" spc="-380" dirty="0">
                <a:latin typeface="Trebuchet MS"/>
                <a:cs typeface="Trebuchet MS"/>
              </a:rPr>
              <a:t> </a:t>
            </a:r>
            <a:r>
              <a:rPr sz="3400" spc="-225" dirty="0">
                <a:latin typeface="Trebuchet MS"/>
                <a:cs typeface="Trebuchet MS"/>
              </a:rPr>
              <a:t>of:</a:t>
            </a:r>
            <a:endParaRPr sz="3400" dirty="0">
              <a:latin typeface="Trebuchet MS"/>
              <a:cs typeface="Trebuchet MS"/>
            </a:endParaRPr>
          </a:p>
        </p:txBody>
      </p:sp>
      <p:grpSp>
        <p:nvGrpSpPr>
          <p:cNvPr id="3" name="object 3"/>
          <p:cNvGrpSpPr/>
          <p:nvPr/>
        </p:nvGrpSpPr>
        <p:grpSpPr>
          <a:xfrm>
            <a:off x="5304038" y="1020459"/>
            <a:ext cx="6513830" cy="980440"/>
            <a:chOff x="5193791" y="475487"/>
            <a:chExt cx="6513830" cy="980440"/>
          </a:xfrm>
        </p:grpSpPr>
        <p:sp>
          <p:nvSpPr>
            <p:cNvPr id="4" name="object 4"/>
            <p:cNvSpPr/>
            <p:nvPr/>
          </p:nvSpPr>
          <p:spPr>
            <a:xfrm>
              <a:off x="5193791" y="475487"/>
              <a:ext cx="6513830" cy="980440"/>
            </a:xfrm>
            <a:custGeom>
              <a:avLst/>
              <a:gdLst/>
              <a:ahLst/>
              <a:cxnLst/>
              <a:rect l="l" t="t" r="r" b="b"/>
              <a:pathLst>
                <a:path w="6513830" h="980440">
                  <a:moveTo>
                    <a:pt x="6415532" y="0"/>
                  </a:moveTo>
                  <a:lnTo>
                    <a:pt x="98044" y="0"/>
                  </a:lnTo>
                  <a:lnTo>
                    <a:pt x="59846" y="7693"/>
                  </a:lnTo>
                  <a:lnTo>
                    <a:pt x="28686" y="28686"/>
                  </a:lnTo>
                  <a:lnTo>
                    <a:pt x="7693" y="59846"/>
                  </a:lnTo>
                  <a:lnTo>
                    <a:pt x="0" y="98044"/>
                  </a:lnTo>
                  <a:lnTo>
                    <a:pt x="0" y="881888"/>
                  </a:lnTo>
                  <a:lnTo>
                    <a:pt x="7693" y="920085"/>
                  </a:lnTo>
                  <a:lnTo>
                    <a:pt x="28686" y="951245"/>
                  </a:lnTo>
                  <a:lnTo>
                    <a:pt x="59846" y="972238"/>
                  </a:lnTo>
                  <a:lnTo>
                    <a:pt x="98044" y="979932"/>
                  </a:lnTo>
                  <a:lnTo>
                    <a:pt x="6415532" y="979932"/>
                  </a:lnTo>
                  <a:lnTo>
                    <a:pt x="6453729" y="972238"/>
                  </a:lnTo>
                  <a:lnTo>
                    <a:pt x="6484889" y="951245"/>
                  </a:lnTo>
                  <a:lnTo>
                    <a:pt x="6505882" y="920085"/>
                  </a:lnTo>
                  <a:lnTo>
                    <a:pt x="6513576" y="881888"/>
                  </a:lnTo>
                  <a:lnTo>
                    <a:pt x="6513576" y="98044"/>
                  </a:lnTo>
                  <a:lnTo>
                    <a:pt x="6505882" y="59846"/>
                  </a:lnTo>
                  <a:lnTo>
                    <a:pt x="6484889" y="28686"/>
                  </a:lnTo>
                  <a:lnTo>
                    <a:pt x="6453729" y="7693"/>
                  </a:lnTo>
                  <a:lnTo>
                    <a:pt x="6415532" y="0"/>
                  </a:lnTo>
                  <a:close/>
                </a:path>
              </a:pathLst>
            </a:custGeom>
            <a:solidFill>
              <a:srgbClr val="EC7C30"/>
            </a:solidFill>
          </p:spPr>
          <p:txBody>
            <a:bodyPr wrap="square" lIns="0" tIns="0" rIns="0" bIns="0" rtlCol="0"/>
            <a:lstStyle/>
            <a:p>
              <a:endParaRPr/>
            </a:p>
          </p:txBody>
        </p:sp>
        <p:sp>
          <p:nvSpPr>
            <p:cNvPr id="5" name="object 5"/>
            <p:cNvSpPr/>
            <p:nvPr/>
          </p:nvSpPr>
          <p:spPr>
            <a:xfrm>
              <a:off x="5490971" y="696467"/>
              <a:ext cx="537972" cy="537972"/>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6417309" y="1148702"/>
            <a:ext cx="4022090" cy="579755"/>
          </a:xfrm>
          <a:prstGeom prst="rect">
            <a:avLst/>
          </a:prstGeom>
        </p:spPr>
        <p:txBody>
          <a:bodyPr vert="horz" wrap="square" lIns="0" tIns="40640" rIns="0" bIns="0" rtlCol="0">
            <a:spAutoFit/>
          </a:bodyPr>
          <a:lstStyle/>
          <a:p>
            <a:pPr marL="12700" marR="5080">
              <a:lnSpc>
                <a:spcPts val="2090"/>
              </a:lnSpc>
              <a:spcBef>
                <a:spcPts val="320"/>
              </a:spcBef>
            </a:pPr>
            <a:r>
              <a:rPr sz="1900" spc="-5" dirty="0">
                <a:solidFill>
                  <a:srgbClr val="FFFFFF"/>
                </a:solidFill>
                <a:latin typeface="Carlito"/>
                <a:cs typeface="Carlito"/>
              </a:rPr>
              <a:t>Chatbots, virtual </a:t>
            </a:r>
            <a:r>
              <a:rPr sz="1900" spc="-10" dirty="0">
                <a:solidFill>
                  <a:srgbClr val="FFFFFF"/>
                </a:solidFill>
                <a:latin typeface="Carlito"/>
                <a:cs typeface="Carlito"/>
              </a:rPr>
              <a:t>assistants, </a:t>
            </a:r>
            <a:r>
              <a:rPr sz="1900" spc="-5" dirty="0">
                <a:solidFill>
                  <a:srgbClr val="FFFFFF"/>
                </a:solidFill>
                <a:latin typeface="Carlito"/>
                <a:cs typeface="Carlito"/>
              </a:rPr>
              <a:t>and business  </a:t>
            </a:r>
            <a:r>
              <a:rPr sz="1900" spc="-10" dirty="0">
                <a:solidFill>
                  <a:srgbClr val="FFFFFF"/>
                </a:solidFill>
                <a:latin typeface="Carlito"/>
                <a:cs typeface="Carlito"/>
              </a:rPr>
              <a:t>intelligence</a:t>
            </a:r>
            <a:r>
              <a:rPr sz="1900" spc="10" dirty="0">
                <a:solidFill>
                  <a:srgbClr val="FFFFFF"/>
                </a:solidFill>
                <a:latin typeface="Carlito"/>
                <a:cs typeface="Carlito"/>
              </a:rPr>
              <a:t> </a:t>
            </a:r>
            <a:r>
              <a:rPr sz="1900" spc="-10" dirty="0">
                <a:solidFill>
                  <a:srgbClr val="FFFFFF"/>
                </a:solidFill>
                <a:latin typeface="Carlito"/>
                <a:cs typeface="Carlito"/>
              </a:rPr>
              <a:t>bots</a:t>
            </a:r>
            <a:endParaRPr sz="1900" dirty="0">
              <a:latin typeface="Carlito"/>
              <a:cs typeface="Carlito"/>
            </a:endParaRPr>
          </a:p>
        </p:txBody>
      </p:sp>
      <p:grpSp>
        <p:nvGrpSpPr>
          <p:cNvPr id="7" name="object 7"/>
          <p:cNvGrpSpPr/>
          <p:nvPr/>
        </p:nvGrpSpPr>
        <p:grpSpPr>
          <a:xfrm>
            <a:off x="5366384" y="2222389"/>
            <a:ext cx="6513830" cy="980440"/>
            <a:chOff x="5193791" y="1699260"/>
            <a:chExt cx="6513830" cy="980440"/>
          </a:xfrm>
        </p:grpSpPr>
        <p:sp>
          <p:nvSpPr>
            <p:cNvPr id="8" name="object 8"/>
            <p:cNvSpPr/>
            <p:nvPr/>
          </p:nvSpPr>
          <p:spPr>
            <a:xfrm>
              <a:off x="5193791" y="1699260"/>
              <a:ext cx="6513830" cy="980440"/>
            </a:xfrm>
            <a:custGeom>
              <a:avLst/>
              <a:gdLst/>
              <a:ahLst/>
              <a:cxnLst/>
              <a:rect l="l" t="t" r="r" b="b"/>
              <a:pathLst>
                <a:path w="6513830" h="980439">
                  <a:moveTo>
                    <a:pt x="6415532" y="0"/>
                  </a:moveTo>
                  <a:lnTo>
                    <a:pt x="98044" y="0"/>
                  </a:lnTo>
                  <a:lnTo>
                    <a:pt x="59846" y="7693"/>
                  </a:lnTo>
                  <a:lnTo>
                    <a:pt x="28686" y="28686"/>
                  </a:lnTo>
                  <a:lnTo>
                    <a:pt x="7693" y="59846"/>
                  </a:lnTo>
                  <a:lnTo>
                    <a:pt x="0" y="98043"/>
                  </a:lnTo>
                  <a:lnTo>
                    <a:pt x="0" y="881888"/>
                  </a:lnTo>
                  <a:lnTo>
                    <a:pt x="7693" y="920085"/>
                  </a:lnTo>
                  <a:lnTo>
                    <a:pt x="28686" y="951245"/>
                  </a:lnTo>
                  <a:lnTo>
                    <a:pt x="59846" y="972238"/>
                  </a:lnTo>
                  <a:lnTo>
                    <a:pt x="98044" y="979931"/>
                  </a:lnTo>
                  <a:lnTo>
                    <a:pt x="6415532" y="979931"/>
                  </a:lnTo>
                  <a:lnTo>
                    <a:pt x="6453729" y="972238"/>
                  </a:lnTo>
                  <a:lnTo>
                    <a:pt x="6484889" y="951245"/>
                  </a:lnTo>
                  <a:lnTo>
                    <a:pt x="6505882" y="920085"/>
                  </a:lnTo>
                  <a:lnTo>
                    <a:pt x="6513576" y="881888"/>
                  </a:lnTo>
                  <a:lnTo>
                    <a:pt x="6513576" y="98043"/>
                  </a:lnTo>
                  <a:lnTo>
                    <a:pt x="6505882" y="59846"/>
                  </a:lnTo>
                  <a:lnTo>
                    <a:pt x="6484889" y="28686"/>
                  </a:lnTo>
                  <a:lnTo>
                    <a:pt x="6453729" y="7693"/>
                  </a:lnTo>
                  <a:lnTo>
                    <a:pt x="6415532" y="0"/>
                  </a:lnTo>
                  <a:close/>
                </a:path>
              </a:pathLst>
            </a:custGeom>
            <a:solidFill>
              <a:srgbClr val="A4A4A4"/>
            </a:solidFill>
          </p:spPr>
          <p:txBody>
            <a:bodyPr wrap="square" lIns="0" tIns="0" rIns="0" bIns="0" rtlCol="0"/>
            <a:lstStyle/>
            <a:p>
              <a:endParaRPr/>
            </a:p>
          </p:txBody>
        </p:sp>
        <p:sp>
          <p:nvSpPr>
            <p:cNvPr id="9" name="object 9"/>
            <p:cNvSpPr/>
            <p:nvPr/>
          </p:nvSpPr>
          <p:spPr>
            <a:xfrm>
              <a:off x="5490971" y="1920240"/>
              <a:ext cx="537972" cy="537972"/>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6569142" y="2582272"/>
            <a:ext cx="2673985" cy="314960"/>
          </a:xfrm>
          <a:prstGeom prst="rect">
            <a:avLst/>
          </a:prstGeom>
        </p:spPr>
        <p:txBody>
          <a:bodyPr vert="horz" wrap="square" lIns="0" tIns="12065" rIns="0" bIns="0" rtlCol="0">
            <a:spAutoFit/>
          </a:bodyPr>
          <a:lstStyle/>
          <a:p>
            <a:pPr marL="12700">
              <a:lnSpc>
                <a:spcPct val="100000"/>
              </a:lnSpc>
              <a:spcBef>
                <a:spcPts val="95"/>
              </a:spcBef>
            </a:pPr>
            <a:r>
              <a:rPr sz="1900" spc="-30" dirty="0">
                <a:solidFill>
                  <a:srgbClr val="FFFFFF"/>
                </a:solidFill>
                <a:latin typeface="Carlito"/>
                <a:cs typeface="Carlito"/>
              </a:rPr>
              <a:t>Targeted </a:t>
            </a:r>
            <a:r>
              <a:rPr sz="1900" spc="-5" dirty="0">
                <a:solidFill>
                  <a:srgbClr val="FFFFFF"/>
                </a:solidFill>
                <a:latin typeface="Carlito"/>
                <a:cs typeface="Carlito"/>
              </a:rPr>
              <a:t>online</a:t>
            </a:r>
            <a:r>
              <a:rPr sz="1900" spc="-35" dirty="0">
                <a:solidFill>
                  <a:srgbClr val="FFFFFF"/>
                </a:solidFill>
                <a:latin typeface="Carlito"/>
                <a:cs typeface="Carlito"/>
              </a:rPr>
              <a:t> </a:t>
            </a:r>
            <a:r>
              <a:rPr sz="1900" spc="-5" dirty="0">
                <a:solidFill>
                  <a:srgbClr val="FFFFFF"/>
                </a:solidFill>
                <a:latin typeface="Carlito"/>
                <a:cs typeface="Carlito"/>
              </a:rPr>
              <a:t>advertising</a:t>
            </a:r>
            <a:endParaRPr sz="1900" dirty="0">
              <a:latin typeface="Carlito"/>
              <a:cs typeface="Carlito"/>
            </a:endParaRPr>
          </a:p>
        </p:txBody>
      </p:sp>
      <p:grpSp>
        <p:nvGrpSpPr>
          <p:cNvPr id="11" name="object 11"/>
          <p:cNvGrpSpPr/>
          <p:nvPr/>
        </p:nvGrpSpPr>
        <p:grpSpPr>
          <a:xfrm>
            <a:off x="5366384" y="3379707"/>
            <a:ext cx="6513830" cy="978535"/>
            <a:chOff x="5193791" y="2924555"/>
            <a:chExt cx="6513830" cy="978535"/>
          </a:xfrm>
        </p:grpSpPr>
        <p:sp>
          <p:nvSpPr>
            <p:cNvPr id="12" name="object 12"/>
            <p:cNvSpPr/>
            <p:nvPr/>
          </p:nvSpPr>
          <p:spPr>
            <a:xfrm>
              <a:off x="5193791" y="2924555"/>
              <a:ext cx="6513830" cy="978535"/>
            </a:xfrm>
            <a:custGeom>
              <a:avLst/>
              <a:gdLst/>
              <a:ahLst/>
              <a:cxnLst/>
              <a:rect l="l" t="t" r="r" b="b"/>
              <a:pathLst>
                <a:path w="6513830" h="978535">
                  <a:moveTo>
                    <a:pt x="6415786" y="0"/>
                  </a:moveTo>
                  <a:lnTo>
                    <a:pt x="97790" y="0"/>
                  </a:lnTo>
                  <a:lnTo>
                    <a:pt x="59739" y="7689"/>
                  </a:lnTo>
                  <a:lnTo>
                    <a:pt x="28654" y="28654"/>
                  </a:lnTo>
                  <a:lnTo>
                    <a:pt x="7689" y="59739"/>
                  </a:lnTo>
                  <a:lnTo>
                    <a:pt x="0" y="97790"/>
                  </a:lnTo>
                  <a:lnTo>
                    <a:pt x="0" y="880618"/>
                  </a:lnTo>
                  <a:lnTo>
                    <a:pt x="7689" y="918668"/>
                  </a:lnTo>
                  <a:lnTo>
                    <a:pt x="28654" y="949753"/>
                  </a:lnTo>
                  <a:lnTo>
                    <a:pt x="59739" y="970718"/>
                  </a:lnTo>
                  <a:lnTo>
                    <a:pt x="97790" y="978408"/>
                  </a:lnTo>
                  <a:lnTo>
                    <a:pt x="6415786" y="978408"/>
                  </a:lnTo>
                  <a:lnTo>
                    <a:pt x="6453836" y="970718"/>
                  </a:lnTo>
                  <a:lnTo>
                    <a:pt x="6484921" y="949753"/>
                  </a:lnTo>
                  <a:lnTo>
                    <a:pt x="6505886" y="918668"/>
                  </a:lnTo>
                  <a:lnTo>
                    <a:pt x="6513576" y="880618"/>
                  </a:lnTo>
                  <a:lnTo>
                    <a:pt x="6513576" y="97790"/>
                  </a:lnTo>
                  <a:lnTo>
                    <a:pt x="6505886" y="59739"/>
                  </a:lnTo>
                  <a:lnTo>
                    <a:pt x="6484921" y="28654"/>
                  </a:lnTo>
                  <a:lnTo>
                    <a:pt x="6453836" y="7689"/>
                  </a:lnTo>
                  <a:lnTo>
                    <a:pt x="6415786" y="0"/>
                  </a:lnTo>
                  <a:close/>
                </a:path>
              </a:pathLst>
            </a:custGeom>
            <a:solidFill>
              <a:srgbClr val="FFC000"/>
            </a:solidFill>
          </p:spPr>
          <p:txBody>
            <a:bodyPr wrap="square" lIns="0" tIns="0" rIns="0" bIns="0" rtlCol="0"/>
            <a:lstStyle/>
            <a:p>
              <a:endParaRPr/>
            </a:p>
          </p:txBody>
        </p:sp>
        <p:sp>
          <p:nvSpPr>
            <p:cNvPr id="13" name="object 13"/>
            <p:cNvSpPr/>
            <p:nvPr/>
          </p:nvSpPr>
          <p:spPr>
            <a:xfrm>
              <a:off x="5490971" y="3144011"/>
              <a:ext cx="537972" cy="539495"/>
            </a:xfrm>
            <a:prstGeom prst="rect">
              <a:avLst/>
            </a:prstGeom>
            <a:blipFill>
              <a:blip r:embed="rId4" cstate="print"/>
              <a:stretch>
                <a:fillRect/>
              </a:stretch>
            </a:blipFill>
          </p:spPr>
          <p:txBody>
            <a:bodyPr wrap="square" lIns="0" tIns="0" rIns="0" bIns="0" rtlCol="0"/>
            <a:lstStyle/>
            <a:p>
              <a:endParaRPr/>
            </a:p>
          </p:txBody>
        </p:sp>
      </p:grpSp>
      <p:sp>
        <p:nvSpPr>
          <p:cNvPr id="14" name="object 14"/>
          <p:cNvSpPr txBox="1"/>
          <p:nvPr/>
        </p:nvSpPr>
        <p:spPr>
          <a:xfrm>
            <a:off x="6541896" y="3711430"/>
            <a:ext cx="1908810" cy="314960"/>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FFFF"/>
                </a:solidFill>
                <a:latin typeface="Carlito"/>
                <a:cs typeface="Carlito"/>
              </a:rPr>
              <a:t>Predictive</a:t>
            </a:r>
            <a:r>
              <a:rPr sz="1900" spc="-45" dirty="0">
                <a:solidFill>
                  <a:srgbClr val="FFFFFF"/>
                </a:solidFill>
                <a:latin typeface="Carlito"/>
                <a:cs typeface="Carlito"/>
              </a:rPr>
              <a:t> </a:t>
            </a:r>
            <a:r>
              <a:rPr sz="1900" dirty="0">
                <a:solidFill>
                  <a:srgbClr val="FFFFFF"/>
                </a:solidFill>
                <a:latin typeface="Carlito"/>
                <a:cs typeface="Carlito"/>
              </a:rPr>
              <a:t>analytics</a:t>
            </a:r>
            <a:endParaRPr sz="1900" dirty="0">
              <a:latin typeface="Carlito"/>
              <a:cs typeface="Carlito"/>
            </a:endParaRPr>
          </a:p>
        </p:txBody>
      </p:sp>
      <p:grpSp>
        <p:nvGrpSpPr>
          <p:cNvPr id="15" name="object 15"/>
          <p:cNvGrpSpPr/>
          <p:nvPr/>
        </p:nvGrpSpPr>
        <p:grpSpPr>
          <a:xfrm>
            <a:off x="5366384" y="4535120"/>
            <a:ext cx="6513830" cy="980440"/>
            <a:chOff x="5193791" y="4148328"/>
            <a:chExt cx="6513830" cy="980440"/>
          </a:xfrm>
        </p:grpSpPr>
        <p:sp>
          <p:nvSpPr>
            <p:cNvPr id="16" name="object 16"/>
            <p:cNvSpPr/>
            <p:nvPr/>
          </p:nvSpPr>
          <p:spPr>
            <a:xfrm>
              <a:off x="5193791" y="4148328"/>
              <a:ext cx="6513830" cy="980440"/>
            </a:xfrm>
            <a:custGeom>
              <a:avLst/>
              <a:gdLst/>
              <a:ahLst/>
              <a:cxnLst/>
              <a:rect l="l" t="t" r="r" b="b"/>
              <a:pathLst>
                <a:path w="6513830" h="980439">
                  <a:moveTo>
                    <a:pt x="6415532" y="0"/>
                  </a:moveTo>
                  <a:lnTo>
                    <a:pt x="98044" y="0"/>
                  </a:lnTo>
                  <a:lnTo>
                    <a:pt x="59846" y="7693"/>
                  </a:lnTo>
                  <a:lnTo>
                    <a:pt x="28686" y="28686"/>
                  </a:lnTo>
                  <a:lnTo>
                    <a:pt x="7693" y="59846"/>
                  </a:lnTo>
                  <a:lnTo>
                    <a:pt x="0" y="98044"/>
                  </a:lnTo>
                  <a:lnTo>
                    <a:pt x="0" y="881888"/>
                  </a:lnTo>
                  <a:lnTo>
                    <a:pt x="7693" y="920085"/>
                  </a:lnTo>
                  <a:lnTo>
                    <a:pt x="28686" y="951245"/>
                  </a:lnTo>
                  <a:lnTo>
                    <a:pt x="59846" y="972238"/>
                  </a:lnTo>
                  <a:lnTo>
                    <a:pt x="98044" y="979932"/>
                  </a:lnTo>
                  <a:lnTo>
                    <a:pt x="6415532" y="979932"/>
                  </a:lnTo>
                  <a:lnTo>
                    <a:pt x="6453729" y="972238"/>
                  </a:lnTo>
                  <a:lnTo>
                    <a:pt x="6484889" y="951245"/>
                  </a:lnTo>
                  <a:lnTo>
                    <a:pt x="6505882" y="920085"/>
                  </a:lnTo>
                  <a:lnTo>
                    <a:pt x="6513576" y="881888"/>
                  </a:lnTo>
                  <a:lnTo>
                    <a:pt x="6513576" y="98044"/>
                  </a:lnTo>
                  <a:lnTo>
                    <a:pt x="6505882" y="59846"/>
                  </a:lnTo>
                  <a:lnTo>
                    <a:pt x="6484889" y="28686"/>
                  </a:lnTo>
                  <a:lnTo>
                    <a:pt x="6453729" y="7693"/>
                  </a:lnTo>
                  <a:lnTo>
                    <a:pt x="6415532" y="0"/>
                  </a:lnTo>
                  <a:close/>
                </a:path>
              </a:pathLst>
            </a:custGeom>
            <a:solidFill>
              <a:srgbClr val="5B9BD4"/>
            </a:solidFill>
          </p:spPr>
          <p:txBody>
            <a:bodyPr wrap="square" lIns="0" tIns="0" rIns="0" bIns="0" rtlCol="0"/>
            <a:lstStyle/>
            <a:p>
              <a:endParaRPr/>
            </a:p>
          </p:txBody>
        </p:sp>
        <p:sp>
          <p:nvSpPr>
            <p:cNvPr id="17" name="object 17"/>
            <p:cNvSpPr/>
            <p:nvPr/>
          </p:nvSpPr>
          <p:spPr>
            <a:xfrm>
              <a:off x="5490971" y="4367784"/>
              <a:ext cx="537972" cy="539495"/>
            </a:xfrm>
            <a:prstGeom prst="rect">
              <a:avLst/>
            </a:prstGeom>
            <a:blipFill>
              <a:blip r:embed="rId5" cstate="print"/>
              <a:stretch>
                <a:fillRect/>
              </a:stretch>
            </a:blipFill>
          </p:spPr>
          <p:txBody>
            <a:bodyPr wrap="square" lIns="0" tIns="0" rIns="0" bIns="0" rtlCol="0"/>
            <a:lstStyle/>
            <a:p>
              <a:endParaRPr/>
            </a:p>
          </p:txBody>
        </p:sp>
      </p:grpSp>
      <p:sp>
        <p:nvSpPr>
          <p:cNvPr id="18" name="object 18"/>
          <p:cNvSpPr txBox="1"/>
          <p:nvPr/>
        </p:nvSpPr>
        <p:spPr>
          <a:xfrm>
            <a:off x="6510654" y="4834981"/>
            <a:ext cx="1722120" cy="314960"/>
          </a:xfrm>
          <a:prstGeom prst="rect">
            <a:avLst/>
          </a:prstGeom>
        </p:spPr>
        <p:txBody>
          <a:bodyPr vert="horz" wrap="square" lIns="0" tIns="12065" rIns="0" bIns="0" rtlCol="0">
            <a:spAutoFit/>
          </a:bodyPr>
          <a:lstStyle/>
          <a:p>
            <a:pPr marL="12700">
              <a:lnSpc>
                <a:spcPct val="100000"/>
              </a:lnSpc>
              <a:spcBef>
                <a:spcPts val="95"/>
              </a:spcBef>
            </a:pPr>
            <a:r>
              <a:rPr sz="1900" spc="-25" dirty="0">
                <a:solidFill>
                  <a:srgbClr val="FFFFFF"/>
                </a:solidFill>
                <a:latin typeface="Carlito"/>
                <a:cs typeface="Carlito"/>
              </a:rPr>
              <a:t>Voice</a:t>
            </a:r>
            <a:r>
              <a:rPr sz="1900" spc="-45" dirty="0">
                <a:solidFill>
                  <a:srgbClr val="FFFFFF"/>
                </a:solidFill>
                <a:latin typeface="Carlito"/>
                <a:cs typeface="Carlito"/>
              </a:rPr>
              <a:t> </a:t>
            </a:r>
            <a:r>
              <a:rPr sz="1900" spc="-10" dirty="0">
                <a:solidFill>
                  <a:srgbClr val="FFFFFF"/>
                </a:solidFill>
                <a:latin typeface="Carlito"/>
                <a:cs typeface="Carlito"/>
              </a:rPr>
              <a:t>recognition</a:t>
            </a:r>
            <a:endParaRPr sz="1900" dirty="0">
              <a:latin typeface="Carlito"/>
              <a:cs typeface="Carlito"/>
            </a:endParaRPr>
          </a:p>
        </p:txBody>
      </p:sp>
      <p:grpSp>
        <p:nvGrpSpPr>
          <p:cNvPr id="19" name="object 19"/>
          <p:cNvGrpSpPr/>
          <p:nvPr/>
        </p:nvGrpSpPr>
        <p:grpSpPr>
          <a:xfrm>
            <a:off x="5366384" y="5656023"/>
            <a:ext cx="6513830" cy="980440"/>
            <a:chOff x="5193791" y="5372100"/>
            <a:chExt cx="6513830" cy="980440"/>
          </a:xfrm>
        </p:grpSpPr>
        <p:sp>
          <p:nvSpPr>
            <p:cNvPr id="20" name="object 20"/>
            <p:cNvSpPr/>
            <p:nvPr/>
          </p:nvSpPr>
          <p:spPr>
            <a:xfrm>
              <a:off x="5193791" y="5372100"/>
              <a:ext cx="6513830" cy="980440"/>
            </a:xfrm>
            <a:custGeom>
              <a:avLst/>
              <a:gdLst/>
              <a:ahLst/>
              <a:cxnLst/>
              <a:rect l="l" t="t" r="r" b="b"/>
              <a:pathLst>
                <a:path w="6513830" h="980439">
                  <a:moveTo>
                    <a:pt x="6415532" y="0"/>
                  </a:moveTo>
                  <a:lnTo>
                    <a:pt x="98044" y="0"/>
                  </a:lnTo>
                  <a:lnTo>
                    <a:pt x="59846" y="7693"/>
                  </a:lnTo>
                  <a:lnTo>
                    <a:pt x="28686" y="28686"/>
                  </a:lnTo>
                  <a:lnTo>
                    <a:pt x="7693" y="59846"/>
                  </a:lnTo>
                  <a:lnTo>
                    <a:pt x="0" y="98043"/>
                  </a:lnTo>
                  <a:lnTo>
                    <a:pt x="0" y="881938"/>
                  </a:lnTo>
                  <a:lnTo>
                    <a:pt x="7693" y="920079"/>
                  </a:lnTo>
                  <a:lnTo>
                    <a:pt x="28686" y="951228"/>
                  </a:lnTo>
                  <a:lnTo>
                    <a:pt x="59846" y="972230"/>
                  </a:lnTo>
                  <a:lnTo>
                    <a:pt x="98044" y="979932"/>
                  </a:lnTo>
                  <a:lnTo>
                    <a:pt x="6415532" y="979932"/>
                  </a:lnTo>
                  <a:lnTo>
                    <a:pt x="6453729" y="972230"/>
                  </a:lnTo>
                  <a:lnTo>
                    <a:pt x="6484889" y="951228"/>
                  </a:lnTo>
                  <a:lnTo>
                    <a:pt x="6505882" y="920079"/>
                  </a:lnTo>
                  <a:lnTo>
                    <a:pt x="6513576" y="881938"/>
                  </a:lnTo>
                  <a:lnTo>
                    <a:pt x="6513576" y="98043"/>
                  </a:lnTo>
                  <a:lnTo>
                    <a:pt x="6505882" y="59846"/>
                  </a:lnTo>
                  <a:lnTo>
                    <a:pt x="6484889" y="28686"/>
                  </a:lnTo>
                  <a:lnTo>
                    <a:pt x="6453729" y="7693"/>
                  </a:lnTo>
                  <a:lnTo>
                    <a:pt x="6415532" y="0"/>
                  </a:lnTo>
                  <a:close/>
                </a:path>
              </a:pathLst>
            </a:custGeom>
            <a:solidFill>
              <a:srgbClr val="6FAC46"/>
            </a:solidFill>
          </p:spPr>
          <p:txBody>
            <a:bodyPr wrap="square" lIns="0" tIns="0" rIns="0" bIns="0" rtlCol="0"/>
            <a:lstStyle/>
            <a:p>
              <a:endParaRPr/>
            </a:p>
          </p:txBody>
        </p:sp>
        <p:sp>
          <p:nvSpPr>
            <p:cNvPr id="21" name="object 21"/>
            <p:cNvSpPr/>
            <p:nvPr/>
          </p:nvSpPr>
          <p:spPr>
            <a:xfrm>
              <a:off x="5490971" y="5593079"/>
              <a:ext cx="537972" cy="537971"/>
            </a:xfrm>
            <a:prstGeom prst="rect">
              <a:avLst/>
            </a:prstGeom>
            <a:blipFill>
              <a:blip r:embed="rId6" cstate="print"/>
              <a:stretch>
                <a:fillRect/>
              </a:stretch>
            </a:blipFill>
          </p:spPr>
          <p:txBody>
            <a:bodyPr wrap="square" lIns="0" tIns="0" rIns="0" bIns="0" rtlCol="0"/>
            <a:lstStyle/>
            <a:p>
              <a:endParaRPr/>
            </a:p>
          </p:txBody>
        </p:sp>
      </p:grpSp>
      <p:sp>
        <p:nvSpPr>
          <p:cNvPr id="22" name="object 22"/>
          <p:cNvSpPr txBox="1"/>
          <p:nvPr/>
        </p:nvSpPr>
        <p:spPr>
          <a:xfrm>
            <a:off x="6517004" y="5982080"/>
            <a:ext cx="1911350" cy="314960"/>
          </a:xfrm>
          <a:prstGeom prst="rect">
            <a:avLst/>
          </a:prstGeom>
        </p:spPr>
        <p:txBody>
          <a:bodyPr vert="horz" wrap="square" lIns="0" tIns="12065" rIns="0" bIns="0" rtlCol="0">
            <a:spAutoFit/>
          </a:bodyPr>
          <a:lstStyle/>
          <a:p>
            <a:pPr marL="12700">
              <a:lnSpc>
                <a:spcPct val="100000"/>
              </a:lnSpc>
              <a:spcBef>
                <a:spcPts val="95"/>
              </a:spcBef>
            </a:pPr>
            <a:r>
              <a:rPr sz="1900" spc="-15" dirty="0">
                <a:solidFill>
                  <a:srgbClr val="FFFFFF"/>
                </a:solidFill>
                <a:latin typeface="Carlito"/>
                <a:cs typeface="Carlito"/>
              </a:rPr>
              <a:t>Pattern</a:t>
            </a:r>
            <a:r>
              <a:rPr sz="1900" spc="-80" dirty="0">
                <a:solidFill>
                  <a:srgbClr val="FFFFFF"/>
                </a:solidFill>
                <a:latin typeface="Carlito"/>
                <a:cs typeface="Carlito"/>
              </a:rPr>
              <a:t> </a:t>
            </a:r>
            <a:r>
              <a:rPr sz="1900" spc="-10" dirty="0">
                <a:solidFill>
                  <a:srgbClr val="FFFFFF"/>
                </a:solidFill>
                <a:latin typeface="Carlito"/>
                <a:cs typeface="Carlito"/>
              </a:rPr>
              <a:t>recognition</a:t>
            </a:r>
            <a:endParaRPr sz="1900" dirty="0">
              <a:latin typeface="Carlito"/>
              <a:cs typeface="Carlito"/>
            </a:endParaRPr>
          </a:p>
        </p:txBody>
      </p:sp>
      <p:sp>
        <p:nvSpPr>
          <p:cNvPr id="23" name="Date Placeholder 22">
            <a:extLst>
              <a:ext uri="{FF2B5EF4-FFF2-40B4-BE49-F238E27FC236}">
                <a16:creationId xmlns:a16="http://schemas.microsoft.com/office/drawing/2014/main" id="{A31AB89E-5E36-4DA1-AC7E-894B7619782E}"/>
              </a:ext>
            </a:extLst>
          </p:cNvPr>
          <p:cNvSpPr>
            <a:spLocks noGrp="1"/>
          </p:cNvSpPr>
          <p:nvPr>
            <p:ph type="dt" sz="half" idx="10"/>
          </p:nvPr>
        </p:nvSpPr>
        <p:spPr/>
        <p:txBody>
          <a:bodyPr/>
          <a:lstStyle/>
          <a:p>
            <a:fld id="{2820F0D4-0949-4169-8638-F07289DB63F2}" type="datetime1">
              <a:rPr lang="en-IN" smtClean="0"/>
              <a:t>28-05-2023</a:t>
            </a:fld>
            <a:endParaRPr lang="en-IN"/>
          </a:p>
        </p:txBody>
      </p:sp>
      <p:sp>
        <p:nvSpPr>
          <p:cNvPr id="24" name="Slide Number Placeholder 23">
            <a:extLst>
              <a:ext uri="{FF2B5EF4-FFF2-40B4-BE49-F238E27FC236}">
                <a16:creationId xmlns:a16="http://schemas.microsoft.com/office/drawing/2014/main" id="{79113975-11DC-4B7F-B44A-03C44E0761FF}"/>
              </a:ext>
            </a:extLst>
          </p:cNvPr>
          <p:cNvSpPr>
            <a:spLocks noGrp="1"/>
          </p:cNvSpPr>
          <p:nvPr>
            <p:ph type="sldNum" sz="quarter" idx="12"/>
          </p:nvPr>
        </p:nvSpPr>
        <p:spPr/>
        <p:txBody>
          <a:bodyPr/>
          <a:lstStyle/>
          <a:p>
            <a:fld id="{7A613731-0A97-402F-B7BA-9ACABA9B0893}" type="slidenum">
              <a:rPr lang="en-IN" smtClean="0"/>
              <a:t>106</a:t>
            </a:fld>
            <a:endParaRPr lang="en-I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3A09-E329-4EC3-87EC-D359B267413A}"/>
              </a:ext>
            </a:extLst>
          </p:cNvPr>
          <p:cNvSpPr>
            <a:spLocks noGrp="1"/>
          </p:cNvSpPr>
          <p:nvPr>
            <p:ph type="title"/>
          </p:nvPr>
        </p:nvSpPr>
        <p:spPr>
          <a:xfrm>
            <a:off x="998622" y="2931862"/>
            <a:ext cx="10515600" cy="1325563"/>
          </a:xfrm>
        </p:spPr>
        <p:txBody>
          <a:bodyPr/>
          <a:lstStyle/>
          <a:p>
            <a:r>
              <a:rPr lang="en-US" dirty="0"/>
              <a:t>Sentiment Analysis</a:t>
            </a:r>
            <a:br>
              <a:rPr lang="en-US" dirty="0"/>
            </a:br>
            <a:endParaRPr lang="en-IN" dirty="0"/>
          </a:p>
        </p:txBody>
      </p:sp>
      <p:sp>
        <p:nvSpPr>
          <p:cNvPr id="3" name="Content Placeholder 2">
            <a:extLst>
              <a:ext uri="{FF2B5EF4-FFF2-40B4-BE49-F238E27FC236}">
                <a16:creationId xmlns:a16="http://schemas.microsoft.com/office/drawing/2014/main" id="{C1370493-6D61-4EC1-A274-668720E4603A}"/>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0174C45-BA6F-44A8-9AAF-CEE0D6D9423B}"/>
              </a:ext>
            </a:extLst>
          </p:cNvPr>
          <p:cNvSpPr>
            <a:spLocks noGrp="1"/>
          </p:cNvSpPr>
          <p:nvPr>
            <p:ph type="dt" sz="half" idx="10"/>
          </p:nvPr>
        </p:nvSpPr>
        <p:spPr/>
        <p:txBody>
          <a:bodyPr/>
          <a:lstStyle/>
          <a:p>
            <a:fld id="{4D9A68D1-46D9-4D23-A59D-499655BAC2F6}" type="datetime1">
              <a:rPr lang="en-IN" smtClean="0"/>
              <a:t>28-05-2023</a:t>
            </a:fld>
            <a:endParaRPr lang="en-IN"/>
          </a:p>
        </p:txBody>
      </p:sp>
      <p:sp>
        <p:nvSpPr>
          <p:cNvPr id="5" name="Slide Number Placeholder 4">
            <a:extLst>
              <a:ext uri="{FF2B5EF4-FFF2-40B4-BE49-F238E27FC236}">
                <a16:creationId xmlns:a16="http://schemas.microsoft.com/office/drawing/2014/main" id="{844A160B-088F-429B-A84C-9FE8FA9CE4B4}"/>
              </a:ext>
            </a:extLst>
          </p:cNvPr>
          <p:cNvSpPr>
            <a:spLocks noGrp="1"/>
          </p:cNvSpPr>
          <p:nvPr>
            <p:ph type="sldNum" sz="quarter" idx="12"/>
          </p:nvPr>
        </p:nvSpPr>
        <p:spPr/>
        <p:txBody>
          <a:bodyPr/>
          <a:lstStyle/>
          <a:p>
            <a:fld id="{7A613731-0A97-402F-B7BA-9ACABA9B0893}" type="slidenum">
              <a:rPr lang="en-IN" smtClean="0"/>
              <a:t>107</a:t>
            </a:fld>
            <a:endParaRPr lang="en-IN"/>
          </a:p>
        </p:txBody>
      </p:sp>
    </p:spTree>
    <p:extLst>
      <p:ext uri="{BB962C8B-B14F-4D97-AF65-F5344CB8AC3E}">
        <p14:creationId xmlns:p14="http://schemas.microsoft.com/office/powerpoint/2010/main" val="30940017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5D5-220E-49B8-AB2D-A296C2DBCFB5}"/>
              </a:ext>
            </a:extLst>
          </p:cNvPr>
          <p:cNvSpPr>
            <a:spLocks noGrp="1"/>
          </p:cNvSpPr>
          <p:nvPr>
            <p:ph type="title"/>
          </p:nvPr>
        </p:nvSpPr>
        <p:spPr/>
        <p:txBody>
          <a:bodyPr/>
          <a:lstStyle/>
          <a:p>
            <a:r>
              <a:rPr lang="en-US" b="1" i="0" dirty="0">
                <a:solidFill>
                  <a:srgbClr val="444444"/>
                </a:solidFill>
                <a:effectLst/>
                <a:latin typeface="Open Sans"/>
              </a:rPr>
              <a:t>Sentiment </a:t>
            </a:r>
            <a:r>
              <a:rPr lang="en-US" b="1" i="0" dirty="0" err="1">
                <a:solidFill>
                  <a:srgbClr val="444444"/>
                </a:solidFill>
                <a:effectLst/>
                <a:latin typeface="Open Sans"/>
              </a:rPr>
              <a:t>Sentiment</a:t>
            </a:r>
            <a:r>
              <a:rPr lang="en-US" b="1" i="0" dirty="0">
                <a:solidFill>
                  <a:srgbClr val="444444"/>
                </a:solidFill>
                <a:effectLst/>
                <a:latin typeface="Open Sans"/>
              </a:rPr>
              <a:t> Analysis</a:t>
            </a:r>
            <a:endParaRPr lang="en-IN" dirty="0"/>
          </a:p>
        </p:txBody>
      </p:sp>
      <p:sp>
        <p:nvSpPr>
          <p:cNvPr id="3" name="Content Placeholder 2">
            <a:extLst>
              <a:ext uri="{FF2B5EF4-FFF2-40B4-BE49-F238E27FC236}">
                <a16:creationId xmlns:a16="http://schemas.microsoft.com/office/drawing/2014/main" id="{70A1C5F6-59EC-40F9-9E10-955B87BC7B17}"/>
              </a:ext>
            </a:extLst>
          </p:cNvPr>
          <p:cNvSpPr>
            <a:spLocks noGrp="1"/>
          </p:cNvSpPr>
          <p:nvPr>
            <p:ph idx="1"/>
          </p:nvPr>
        </p:nvSpPr>
        <p:spPr/>
        <p:txBody>
          <a:bodyPr/>
          <a:lstStyle/>
          <a:p>
            <a:pPr marL="0" indent="0" algn="just">
              <a:buNone/>
            </a:pPr>
            <a:br>
              <a:rPr lang="en-US" dirty="0"/>
            </a:br>
            <a:r>
              <a:rPr lang="en-US" b="0" i="0" dirty="0">
                <a:solidFill>
                  <a:srgbClr val="444444"/>
                </a:solidFill>
                <a:effectLst/>
                <a:latin typeface="Open Sans"/>
              </a:rPr>
              <a:t>A thought, view, or attitude, especially one based mainly on emotion instead of </a:t>
            </a:r>
            <a:r>
              <a:rPr lang="en-US" b="0" i="0" dirty="0" err="1">
                <a:solidFill>
                  <a:srgbClr val="444444"/>
                </a:solidFill>
                <a:effectLst/>
                <a:latin typeface="Open Sans"/>
              </a:rPr>
              <a:t>reasonSentiment</a:t>
            </a:r>
            <a:r>
              <a:rPr lang="en-US" b="0" i="0" dirty="0">
                <a:solidFill>
                  <a:srgbClr val="444444"/>
                </a:solidFill>
                <a:effectLst/>
                <a:latin typeface="Open Sans"/>
              </a:rPr>
              <a:t> </a:t>
            </a:r>
            <a:r>
              <a:rPr lang="en-US" b="0" i="0" dirty="0" err="1">
                <a:solidFill>
                  <a:srgbClr val="444444"/>
                </a:solidFill>
                <a:effectLst/>
                <a:latin typeface="Open Sans"/>
              </a:rPr>
              <a:t>Analysisaka</a:t>
            </a:r>
            <a:r>
              <a:rPr lang="en-US" b="0" i="0" dirty="0">
                <a:solidFill>
                  <a:srgbClr val="444444"/>
                </a:solidFill>
                <a:effectLst/>
                <a:latin typeface="Open Sans"/>
              </a:rPr>
              <a:t> opinion </a:t>
            </a:r>
            <a:r>
              <a:rPr lang="en-US" b="0" i="0" dirty="0" err="1">
                <a:solidFill>
                  <a:srgbClr val="444444"/>
                </a:solidFill>
                <a:effectLst/>
                <a:latin typeface="Open Sans"/>
              </a:rPr>
              <a:t>mininguse</a:t>
            </a:r>
            <a:r>
              <a:rPr lang="en-US" b="0" i="0" dirty="0">
                <a:solidFill>
                  <a:srgbClr val="444444"/>
                </a:solidFill>
                <a:effectLst/>
                <a:latin typeface="Open Sans"/>
              </a:rPr>
              <a:t> of natural language processing (NLP) and computational techniques to automate the extraction or classification of sentiment from typically unstructured text</a:t>
            </a:r>
            <a:endParaRPr lang="en-IN" dirty="0"/>
          </a:p>
        </p:txBody>
      </p:sp>
      <p:sp>
        <p:nvSpPr>
          <p:cNvPr id="4" name="Date Placeholder 3">
            <a:extLst>
              <a:ext uri="{FF2B5EF4-FFF2-40B4-BE49-F238E27FC236}">
                <a16:creationId xmlns:a16="http://schemas.microsoft.com/office/drawing/2014/main" id="{33452D64-094A-4DEF-83E0-A341A8915E3A}"/>
              </a:ext>
            </a:extLst>
          </p:cNvPr>
          <p:cNvSpPr>
            <a:spLocks noGrp="1"/>
          </p:cNvSpPr>
          <p:nvPr>
            <p:ph type="dt" sz="half" idx="10"/>
          </p:nvPr>
        </p:nvSpPr>
        <p:spPr/>
        <p:txBody>
          <a:bodyPr/>
          <a:lstStyle/>
          <a:p>
            <a:fld id="{87D7FFB8-5027-47A8-B68B-17FECEEA1179}" type="datetime1">
              <a:rPr lang="en-IN" smtClean="0"/>
              <a:t>28-05-2023</a:t>
            </a:fld>
            <a:endParaRPr lang="en-IN"/>
          </a:p>
        </p:txBody>
      </p:sp>
      <p:sp>
        <p:nvSpPr>
          <p:cNvPr id="5" name="Slide Number Placeholder 4">
            <a:extLst>
              <a:ext uri="{FF2B5EF4-FFF2-40B4-BE49-F238E27FC236}">
                <a16:creationId xmlns:a16="http://schemas.microsoft.com/office/drawing/2014/main" id="{D8859057-1CDB-47FE-882D-65C58D129FB5}"/>
              </a:ext>
            </a:extLst>
          </p:cNvPr>
          <p:cNvSpPr>
            <a:spLocks noGrp="1"/>
          </p:cNvSpPr>
          <p:nvPr>
            <p:ph type="sldNum" sz="quarter" idx="12"/>
          </p:nvPr>
        </p:nvSpPr>
        <p:spPr/>
        <p:txBody>
          <a:bodyPr/>
          <a:lstStyle/>
          <a:p>
            <a:fld id="{7A613731-0A97-402F-B7BA-9ACABA9B0893}" type="slidenum">
              <a:rPr lang="en-IN" smtClean="0"/>
              <a:t>108</a:t>
            </a:fld>
            <a:endParaRPr lang="en-IN"/>
          </a:p>
        </p:txBody>
      </p:sp>
    </p:spTree>
    <p:extLst>
      <p:ext uri="{BB962C8B-B14F-4D97-AF65-F5344CB8AC3E}">
        <p14:creationId xmlns:p14="http://schemas.microsoft.com/office/powerpoint/2010/main" val="29910525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FBC4-8BAF-4ACF-9A9C-EDE37BAA9C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062963-9EFD-4B36-B474-09B7332DF1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F9C966-D614-435A-9ACB-840D17A89D11}"/>
              </a:ext>
            </a:extLst>
          </p:cNvPr>
          <p:cNvPicPr/>
          <p:nvPr/>
        </p:nvPicPr>
        <p:blipFill>
          <a:blip r:embed="rId2"/>
          <a:stretch>
            <a:fillRect/>
          </a:stretch>
        </p:blipFill>
        <p:spPr>
          <a:xfrm>
            <a:off x="838200" y="818147"/>
            <a:ext cx="10515600" cy="5358816"/>
          </a:xfrm>
          <a:prstGeom prst="rect">
            <a:avLst/>
          </a:prstGeom>
        </p:spPr>
      </p:pic>
      <p:sp>
        <p:nvSpPr>
          <p:cNvPr id="4" name="Date Placeholder 3">
            <a:extLst>
              <a:ext uri="{FF2B5EF4-FFF2-40B4-BE49-F238E27FC236}">
                <a16:creationId xmlns:a16="http://schemas.microsoft.com/office/drawing/2014/main" id="{1387F56C-3712-48FC-98A5-880005A24AF4}"/>
              </a:ext>
            </a:extLst>
          </p:cNvPr>
          <p:cNvSpPr>
            <a:spLocks noGrp="1"/>
          </p:cNvSpPr>
          <p:nvPr>
            <p:ph type="dt" sz="half" idx="10"/>
          </p:nvPr>
        </p:nvSpPr>
        <p:spPr/>
        <p:txBody>
          <a:bodyPr/>
          <a:lstStyle/>
          <a:p>
            <a:fld id="{0C9D1E9C-D252-410B-9F95-CA53944032EE}" type="datetime1">
              <a:rPr lang="en-IN" smtClean="0"/>
              <a:t>28-05-2023</a:t>
            </a:fld>
            <a:endParaRPr lang="en-IN"/>
          </a:p>
        </p:txBody>
      </p:sp>
      <p:sp>
        <p:nvSpPr>
          <p:cNvPr id="6" name="Slide Number Placeholder 5">
            <a:extLst>
              <a:ext uri="{FF2B5EF4-FFF2-40B4-BE49-F238E27FC236}">
                <a16:creationId xmlns:a16="http://schemas.microsoft.com/office/drawing/2014/main" id="{A3BE085A-5264-45F8-9A6D-1F9E53D7C7F2}"/>
              </a:ext>
            </a:extLst>
          </p:cNvPr>
          <p:cNvSpPr>
            <a:spLocks noGrp="1"/>
          </p:cNvSpPr>
          <p:nvPr>
            <p:ph type="sldNum" sz="quarter" idx="12"/>
          </p:nvPr>
        </p:nvSpPr>
        <p:spPr/>
        <p:txBody>
          <a:bodyPr/>
          <a:lstStyle/>
          <a:p>
            <a:fld id="{7A613731-0A97-402F-B7BA-9ACABA9B0893}" type="slidenum">
              <a:rPr lang="en-IN" smtClean="0"/>
              <a:t>109</a:t>
            </a:fld>
            <a:endParaRPr lang="en-IN"/>
          </a:p>
        </p:txBody>
      </p:sp>
    </p:spTree>
    <p:extLst>
      <p:ext uri="{BB962C8B-B14F-4D97-AF65-F5344CB8AC3E}">
        <p14:creationId xmlns:p14="http://schemas.microsoft.com/office/powerpoint/2010/main" val="326618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5704" y="1016001"/>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Expert Systems Development</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11</a:t>
            </a:fld>
            <a:endParaRPr spc="-5" dirty="0"/>
          </a:p>
        </p:txBody>
      </p:sp>
      <p:pic>
        <p:nvPicPr>
          <p:cNvPr id="3" name="Picture 2">
            <a:extLst>
              <a:ext uri="{FF2B5EF4-FFF2-40B4-BE49-F238E27FC236}">
                <a16:creationId xmlns:a16="http://schemas.microsoft.com/office/drawing/2014/main" id="{11390436-3D17-434E-93BF-44E004656D55}"/>
              </a:ext>
            </a:extLst>
          </p:cNvPr>
          <p:cNvPicPr>
            <a:picLocks noChangeAspect="1"/>
          </p:cNvPicPr>
          <p:nvPr/>
        </p:nvPicPr>
        <p:blipFill>
          <a:blip r:embed="rId2"/>
          <a:stretch>
            <a:fillRect/>
          </a:stretch>
        </p:blipFill>
        <p:spPr>
          <a:xfrm>
            <a:off x="1385887" y="2557462"/>
            <a:ext cx="9420225" cy="3152775"/>
          </a:xfrm>
          <a:prstGeom prst="rect">
            <a:avLst/>
          </a:prstGeom>
        </p:spPr>
      </p:pic>
      <p:sp>
        <p:nvSpPr>
          <p:cNvPr id="5" name="Date Placeholder 4">
            <a:extLst>
              <a:ext uri="{FF2B5EF4-FFF2-40B4-BE49-F238E27FC236}">
                <a16:creationId xmlns:a16="http://schemas.microsoft.com/office/drawing/2014/main" id="{A6948293-CA1E-44A8-92EF-E7C24898E747}"/>
              </a:ext>
            </a:extLst>
          </p:cNvPr>
          <p:cNvSpPr>
            <a:spLocks noGrp="1"/>
          </p:cNvSpPr>
          <p:nvPr>
            <p:ph type="dt" sz="half" idx="10"/>
          </p:nvPr>
        </p:nvSpPr>
        <p:spPr/>
        <p:txBody>
          <a:bodyPr/>
          <a:lstStyle/>
          <a:p>
            <a:fld id="{0ACB11F5-4837-4CB9-AC82-09CD5A345EC1}" type="datetime1">
              <a:rPr lang="en-IN" smtClean="0"/>
              <a:t>28-05-2023</a:t>
            </a:fld>
            <a:endParaRPr lang="en-IN"/>
          </a:p>
        </p:txBody>
      </p:sp>
    </p:spTree>
    <p:extLst>
      <p:ext uri="{BB962C8B-B14F-4D97-AF65-F5344CB8AC3E}">
        <p14:creationId xmlns:p14="http://schemas.microsoft.com/office/powerpoint/2010/main" val="1815591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819C-1556-41A4-BC1F-CB8D47EA49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73A24F-FB7B-4057-A0FF-634C818422E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80BA07-68FF-4159-9AA6-A1868CC02B66}"/>
              </a:ext>
            </a:extLst>
          </p:cNvPr>
          <p:cNvPicPr/>
          <p:nvPr/>
        </p:nvPicPr>
        <p:blipFill>
          <a:blip r:embed="rId2"/>
          <a:stretch>
            <a:fillRect/>
          </a:stretch>
        </p:blipFill>
        <p:spPr>
          <a:xfrm>
            <a:off x="705853" y="866274"/>
            <a:ext cx="10515600" cy="5310689"/>
          </a:xfrm>
          <a:prstGeom prst="rect">
            <a:avLst/>
          </a:prstGeom>
        </p:spPr>
      </p:pic>
      <p:sp>
        <p:nvSpPr>
          <p:cNvPr id="5" name="Date Placeholder 4">
            <a:extLst>
              <a:ext uri="{FF2B5EF4-FFF2-40B4-BE49-F238E27FC236}">
                <a16:creationId xmlns:a16="http://schemas.microsoft.com/office/drawing/2014/main" id="{35E104EB-CC17-4CEB-936F-7FCA792EC6AF}"/>
              </a:ext>
            </a:extLst>
          </p:cNvPr>
          <p:cNvSpPr>
            <a:spLocks noGrp="1"/>
          </p:cNvSpPr>
          <p:nvPr>
            <p:ph type="dt" sz="half" idx="10"/>
          </p:nvPr>
        </p:nvSpPr>
        <p:spPr/>
        <p:txBody>
          <a:bodyPr/>
          <a:lstStyle/>
          <a:p>
            <a:fld id="{E6AB0C95-F76E-46F6-96F9-07D9B1CD8990}" type="datetime1">
              <a:rPr lang="en-IN" smtClean="0"/>
              <a:t>28-05-2023</a:t>
            </a:fld>
            <a:endParaRPr lang="en-IN"/>
          </a:p>
        </p:txBody>
      </p:sp>
      <p:sp>
        <p:nvSpPr>
          <p:cNvPr id="6" name="Slide Number Placeholder 5">
            <a:extLst>
              <a:ext uri="{FF2B5EF4-FFF2-40B4-BE49-F238E27FC236}">
                <a16:creationId xmlns:a16="http://schemas.microsoft.com/office/drawing/2014/main" id="{16FA150F-4D74-4E8D-9AF3-EF17ADBD1FFB}"/>
              </a:ext>
            </a:extLst>
          </p:cNvPr>
          <p:cNvSpPr>
            <a:spLocks noGrp="1"/>
          </p:cNvSpPr>
          <p:nvPr>
            <p:ph type="sldNum" sz="quarter" idx="12"/>
          </p:nvPr>
        </p:nvSpPr>
        <p:spPr/>
        <p:txBody>
          <a:bodyPr/>
          <a:lstStyle/>
          <a:p>
            <a:fld id="{7A613731-0A97-402F-B7BA-9ACABA9B0893}" type="slidenum">
              <a:rPr lang="en-IN" smtClean="0"/>
              <a:t>110</a:t>
            </a:fld>
            <a:endParaRPr lang="en-IN"/>
          </a:p>
        </p:txBody>
      </p:sp>
    </p:spTree>
    <p:extLst>
      <p:ext uri="{BB962C8B-B14F-4D97-AF65-F5344CB8AC3E}">
        <p14:creationId xmlns:p14="http://schemas.microsoft.com/office/powerpoint/2010/main" val="2544541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7728-6626-4A87-9518-ED15D93EC1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919128-3D45-4333-BF1F-E4144F31F0D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BC17F9-E858-480D-9A91-94054D58D6B9}"/>
              </a:ext>
            </a:extLst>
          </p:cNvPr>
          <p:cNvPicPr/>
          <p:nvPr/>
        </p:nvPicPr>
        <p:blipFill>
          <a:blip r:embed="rId2"/>
          <a:stretch>
            <a:fillRect/>
          </a:stretch>
        </p:blipFill>
        <p:spPr>
          <a:xfrm>
            <a:off x="838200" y="802105"/>
            <a:ext cx="10515600" cy="5374858"/>
          </a:xfrm>
          <a:prstGeom prst="rect">
            <a:avLst/>
          </a:prstGeom>
        </p:spPr>
      </p:pic>
      <p:sp>
        <p:nvSpPr>
          <p:cNvPr id="5" name="Date Placeholder 4">
            <a:extLst>
              <a:ext uri="{FF2B5EF4-FFF2-40B4-BE49-F238E27FC236}">
                <a16:creationId xmlns:a16="http://schemas.microsoft.com/office/drawing/2014/main" id="{E68301B4-9B76-49A2-813D-BD9717A09973}"/>
              </a:ext>
            </a:extLst>
          </p:cNvPr>
          <p:cNvSpPr>
            <a:spLocks noGrp="1"/>
          </p:cNvSpPr>
          <p:nvPr>
            <p:ph type="dt" sz="half" idx="10"/>
          </p:nvPr>
        </p:nvSpPr>
        <p:spPr/>
        <p:txBody>
          <a:bodyPr/>
          <a:lstStyle/>
          <a:p>
            <a:fld id="{6C4EC0F7-4E1E-4699-9787-845C276CFC58}" type="datetime1">
              <a:rPr lang="en-IN" smtClean="0"/>
              <a:t>28-05-2023</a:t>
            </a:fld>
            <a:endParaRPr lang="en-IN"/>
          </a:p>
        </p:txBody>
      </p:sp>
      <p:sp>
        <p:nvSpPr>
          <p:cNvPr id="6" name="Slide Number Placeholder 5">
            <a:extLst>
              <a:ext uri="{FF2B5EF4-FFF2-40B4-BE49-F238E27FC236}">
                <a16:creationId xmlns:a16="http://schemas.microsoft.com/office/drawing/2014/main" id="{6971F1D3-4C50-43E0-9C91-8BA3201110DC}"/>
              </a:ext>
            </a:extLst>
          </p:cNvPr>
          <p:cNvSpPr>
            <a:spLocks noGrp="1"/>
          </p:cNvSpPr>
          <p:nvPr>
            <p:ph type="sldNum" sz="quarter" idx="12"/>
          </p:nvPr>
        </p:nvSpPr>
        <p:spPr/>
        <p:txBody>
          <a:bodyPr/>
          <a:lstStyle/>
          <a:p>
            <a:fld id="{7A613731-0A97-402F-B7BA-9ACABA9B0893}" type="slidenum">
              <a:rPr lang="en-IN" smtClean="0"/>
              <a:t>111</a:t>
            </a:fld>
            <a:endParaRPr lang="en-IN"/>
          </a:p>
        </p:txBody>
      </p:sp>
    </p:spTree>
    <p:extLst>
      <p:ext uri="{BB962C8B-B14F-4D97-AF65-F5344CB8AC3E}">
        <p14:creationId xmlns:p14="http://schemas.microsoft.com/office/powerpoint/2010/main" val="30528131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112</a:t>
            </a:fld>
            <a:endParaRPr dirty="0"/>
          </a:p>
        </p:txBody>
      </p:sp>
      <p:sp>
        <p:nvSpPr>
          <p:cNvPr id="2" name="object 2"/>
          <p:cNvSpPr txBox="1">
            <a:spLocks noGrp="1"/>
          </p:cNvSpPr>
          <p:nvPr>
            <p:ph type="title"/>
          </p:nvPr>
        </p:nvSpPr>
        <p:spPr>
          <a:xfrm>
            <a:off x="1933786" y="765418"/>
            <a:ext cx="9516533" cy="694207"/>
          </a:xfrm>
          <a:prstGeom prst="rect">
            <a:avLst/>
          </a:prstGeom>
        </p:spPr>
        <p:txBody>
          <a:bodyPr vert="horz" wrap="square" lIns="0" tIns="16933" rIns="0" bIns="0" rtlCol="0" anchor="ctr">
            <a:spAutoFit/>
          </a:bodyPr>
          <a:lstStyle/>
          <a:p>
            <a:pPr marL="16933">
              <a:lnSpc>
                <a:spcPct val="100000"/>
              </a:lnSpc>
              <a:spcBef>
                <a:spcPts val="133"/>
              </a:spcBef>
            </a:pPr>
            <a:r>
              <a:rPr spc="-7" dirty="0"/>
              <a:t>Sentiment </a:t>
            </a:r>
            <a:r>
              <a:rPr dirty="0"/>
              <a:t>analysis has many other</a:t>
            </a:r>
            <a:r>
              <a:rPr spc="-100" dirty="0"/>
              <a:t> </a:t>
            </a:r>
            <a:r>
              <a:rPr dirty="0"/>
              <a:t>names</a:t>
            </a:r>
          </a:p>
        </p:txBody>
      </p:sp>
      <p:sp>
        <p:nvSpPr>
          <p:cNvPr id="3" name="object 3"/>
          <p:cNvSpPr txBox="1"/>
          <p:nvPr/>
        </p:nvSpPr>
        <p:spPr>
          <a:xfrm>
            <a:off x="511387" y="1743795"/>
            <a:ext cx="4331547" cy="2765458"/>
          </a:xfrm>
          <a:prstGeom prst="rect">
            <a:avLst/>
          </a:prstGeom>
        </p:spPr>
        <p:txBody>
          <a:bodyPr vert="horz" wrap="square" lIns="0" tIns="120227" rIns="0" bIns="0" rtlCol="0">
            <a:spAutoFit/>
          </a:bodyPr>
          <a:lstStyle/>
          <a:p>
            <a:pPr marL="474121" indent="-457189">
              <a:spcBef>
                <a:spcPts val="947"/>
              </a:spcBef>
              <a:buClr>
                <a:srgbClr val="CC0000"/>
              </a:buClr>
              <a:buFont typeface="Times New Roman"/>
              <a:buChar char="•"/>
              <a:tabLst>
                <a:tab pos="473275" algn="l"/>
                <a:tab pos="474121" algn="l"/>
              </a:tabLst>
            </a:pPr>
            <a:r>
              <a:rPr sz="3733" spc="-7" dirty="0">
                <a:latin typeface="Carlito"/>
                <a:cs typeface="Carlito"/>
              </a:rPr>
              <a:t>Opinion</a:t>
            </a:r>
            <a:r>
              <a:rPr sz="3733" spc="-27" dirty="0">
                <a:latin typeface="Carlito"/>
                <a:cs typeface="Carlito"/>
              </a:rPr>
              <a:t> </a:t>
            </a:r>
            <a:r>
              <a:rPr sz="3733" spc="-7" dirty="0">
                <a:latin typeface="Carlito"/>
                <a:cs typeface="Carlito"/>
              </a:rPr>
              <a:t>extraction</a:t>
            </a:r>
            <a:endParaRPr sz="3733">
              <a:latin typeface="Carlito"/>
              <a:cs typeface="Carlito"/>
            </a:endParaRPr>
          </a:p>
          <a:p>
            <a:pPr marL="474121" indent="-457189">
              <a:spcBef>
                <a:spcPts val="820"/>
              </a:spcBef>
              <a:buClr>
                <a:srgbClr val="CC0000"/>
              </a:buClr>
              <a:buFont typeface="Times New Roman"/>
              <a:buChar char="•"/>
              <a:tabLst>
                <a:tab pos="473275" algn="l"/>
                <a:tab pos="474121" algn="l"/>
              </a:tabLst>
            </a:pPr>
            <a:r>
              <a:rPr sz="3733" spc="-7" dirty="0">
                <a:latin typeface="Carlito"/>
                <a:cs typeface="Carlito"/>
              </a:rPr>
              <a:t>Opinion</a:t>
            </a:r>
            <a:r>
              <a:rPr sz="3733" spc="-20" dirty="0">
                <a:latin typeface="Carlito"/>
                <a:cs typeface="Carlito"/>
              </a:rPr>
              <a:t> </a:t>
            </a:r>
            <a:r>
              <a:rPr sz="3733" dirty="0">
                <a:latin typeface="Carlito"/>
                <a:cs typeface="Carlito"/>
              </a:rPr>
              <a:t>mining</a:t>
            </a:r>
            <a:endParaRPr sz="3733">
              <a:latin typeface="Carlito"/>
              <a:cs typeface="Carlito"/>
            </a:endParaRPr>
          </a:p>
          <a:p>
            <a:pPr marL="474121" indent="-457189">
              <a:spcBef>
                <a:spcPts val="853"/>
              </a:spcBef>
              <a:buClr>
                <a:srgbClr val="CC0000"/>
              </a:buClr>
              <a:buFont typeface="Times New Roman"/>
              <a:buChar char="•"/>
              <a:tabLst>
                <a:tab pos="473275" algn="l"/>
                <a:tab pos="474121" algn="l"/>
              </a:tabLst>
            </a:pPr>
            <a:r>
              <a:rPr sz="3733" spc="-7" dirty="0">
                <a:latin typeface="Carlito"/>
                <a:cs typeface="Carlito"/>
              </a:rPr>
              <a:t>Sentiment</a:t>
            </a:r>
            <a:r>
              <a:rPr sz="3733" spc="-20" dirty="0">
                <a:latin typeface="Carlito"/>
                <a:cs typeface="Carlito"/>
              </a:rPr>
              <a:t> </a:t>
            </a:r>
            <a:r>
              <a:rPr sz="3733" spc="-7" dirty="0">
                <a:latin typeface="Carlito"/>
                <a:cs typeface="Carlito"/>
              </a:rPr>
              <a:t>mining</a:t>
            </a:r>
            <a:endParaRPr sz="3733">
              <a:latin typeface="Carlito"/>
              <a:cs typeface="Carlito"/>
            </a:endParaRPr>
          </a:p>
          <a:p>
            <a:pPr marL="474121" indent="-457189">
              <a:spcBef>
                <a:spcPts val="987"/>
              </a:spcBef>
              <a:buClr>
                <a:srgbClr val="CC0000"/>
              </a:buClr>
              <a:buFont typeface="Times New Roman"/>
              <a:buChar char="•"/>
              <a:tabLst>
                <a:tab pos="473275" algn="l"/>
                <a:tab pos="474121" algn="l"/>
              </a:tabLst>
            </a:pPr>
            <a:r>
              <a:rPr sz="3733" spc="-7" dirty="0">
                <a:latin typeface="Carlito"/>
                <a:cs typeface="Carlito"/>
              </a:rPr>
              <a:t>Subjectivity</a:t>
            </a:r>
            <a:r>
              <a:rPr sz="3733" spc="-47" dirty="0">
                <a:latin typeface="Carlito"/>
                <a:cs typeface="Carlito"/>
              </a:rPr>
              <a:t> </a:t>
            </a:r>
            <a:r>
              <a:rPr sz="3733" spc="-7" dirty="0">
                <a:latin typeface="Carlito"/>
                <a:cs typeface="Carlito"/>
              </a:rPr>
              <a:t>analysis</a:t>
            </a:r>
            <a:endParaRPr sz="3733">
              <a:latin typeface="Carlito"/>
              <a:cs typeface="Carlito"/>
            </a:endParaRPr>
          </a:p>
        </p:txBody>
      </p:sp>
      <p:sp>
        <p:nvSpPr>
          <p:cNvPr id="5" name="Date Placeholder 4">
            <a:extLst>
              <a:ext uri="{FF2B5EF4-FFF2-40B4-BE49-F238E27FC236}">
                <a16:creationId xmlns:a16="http://schemas.microsoft.com/office/drawing/2014/main" id="{B46E8807-0ADB-4E22-AB7E-2DD52177F375}"/>
              </a:ext>
            </a:extLst>
          </p:cNvPr>
          <p:cNvSpPr>
            <a:spLocks noGrp="1"/>
          </p:cNvSpPr>
          <p:nvPr>
            <p:ph type="dt" sz="half" idx="10"/>
          </p:nvPr>
        </p:nvSpPr>
        <p:spPr/>
        <p:txBody>
          <a:bodyPr/>
          <a:lstStyle/>
          <a:p>
            <a:fld id="{09E22016-F53A-4DD3-9173-67E4486CC189}" type="datetime1">
              <a:rPr lang="en-IN" smtClean="0"/>
              <a:t>28-05-2023</a:t>
            </a:fld>
            <a:endParaRPr lang="en-I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0D81A3C-FAB1-4D16-8A0F-35FD2B8705E7}"/>
              </a:ext>
            </a:extLst>
          </p:cNvPr>
          <p:cNvSpPr>
            <a:spLocks noGrp="1" noChangeArrowheads="1"/>
          </p:cNvSpPr>
          <p:nvPr>
            <p:ph type="title"/>
          </p:nvPr>
        </p:nvSpPr>
        <p:spPr/>
        <p:txBody>
          <a:bodyPr/>
          <a:lstStyle/>
          <a:p>
            <a:r>
              <a:rPr lang="en-US" altLang="en-US" b="1"/>
              <a:t>What is SA &amp; OM?</a:t>
            </a:r>
          </a:p>
        </p:txBody>
      </p:sp>
      <p:sp>
        <p:nvSpPr>
          <p:cNvPr id="9219" name="Rectangle 3">
            <a:extLst>
              <a:ext uri="{FF2B5EF4-FFF2-40B4-BE49-F238E27FC236}">
                <a16:creationId xmlns:a16="http://schemas.microsoft.com/office/drawing/2014/main" id="{E19E732B-F55B-4A9B-AB69-718E74F10D98}"/>
              </a:ext>
            </a:extLst>
          </p:cNvPr>
          <p:cNvSpPr>
            <a:spLocks noGrp="1" noChangeArrowheads="1"/>
          </p:cNvSpPr>
          <p:nvPr>
            <p:ph type="body" idx="1"/>
          </p:nvPr>
        </p:nvSpPr>
        <p:spPr>
          <a:xfrm>
            <a:off x="1981200" y="1600200"/>
            <a:ext cx="8229600" cy="5410200"/>
          </a:xfrm>
        </p:spPr>
        <p:txBody>
          <a:bodyPr/>
          <a:lstStyle/>
          <a:p>
            <a:r>
              <a:rPr lang="en-US" altLang="en-US"/>
              <a:t>Identify the orientation of opinion in a piece of text</a:t>
            </a:r>
          </a:p>
          <a:p>
            <a:endParaRPr lang="en-US" altLang="en-US"/>
          </a:p>
          <a:p>
            <a:endParaRPr lang="en-US" altLang="en-US"/>
          </a:p>
          <a:p>
            <a:endParaRPr lang="en-US" altLang="en-US"/>
          </a:p>
          <a:p>
            <a:endParaRPr lang="en-US" altLang="en-US"/>
          </a:p>
          <a:p>
            <a:r>
              <a:rPr lang="en-US" altLang="en-US"/>
              <a:t>Can be generalized to a wider set of emotions</a:t>
            </a:r>
          </a:p>
        </p:txBody>
      </p:sp>
      <p:sp>
        <p:nvSpPr>
          <p:cNvPr id="9220" name="Line 4">
            <a:extLst>
              <a:ext uri="{FF2B5EF4-FFF2-40B4-BE49-F238E27FC236}">
                <a16:creationId xmlns:a16="http://schemas.microsoft.com/office/drawing/2014/main" id="{E3F40858-26B2-4440-9EC7-B3DC7773092D}"/>
              </a:ext>
            </a:extLst>
          </p:cNvPr>
          <p:cNvSpPr>
            <a:spLocks noChangeShapeType="1"/>
          </p:cNvSpPr>
          <p:nvPr/>
        </p:nvSpPr>
        <p:spPr bwMode="auto">
          <a:xfrm flipV="1">
            <a:off x="10287000" y="6019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1" name="Line 5">
            <a:extLst>
              <a:ext uri="{FF2B5EF4-FFF2-40B4-BE49-F238E27FC236}">
                <a16:creationId xmlns:a16="http://schemas.microsoft.com/office/drawing/2014/main" id="{45C9979C-2A82-449E-B10B-C2C95173138D}"/>
              </a:ext>
            </a:extLst>
          </p:cNvPr>
          <p:cNvSpPr>
            <a:spLocks noChangeShapeType="1"/>
          </p:cNvSpPr>
          <p:nvPr/>
        </p:nvSpPr>
        <p:spPr bwMode="auto">
          <a:xfrm flipH="1">
            <a:off x="8153400" y="65532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2" name="Line 6">
            <a:extLst>
              <a:ext uri="{FF2B5EF4-FFF2-40B4-BE49-F238E27FC236}">
                <a16:creationId xmlns:a16="http://schemas.microsoft.com/office/drawing/2014/main" id="{5179BB77-457C-4FB0-B3E9-9010B6AC264F}"/>
              </a:ext>
            </a:extLst>
          </p:cNvPr>
          <p:cNvSpPr>
            <a:spLocks noChangeShapeType="1"/>
          </p:cNvSpPr>
          <p:nvPr/>
        </p:nvSpPr>
        <p:spPr bwMode="auto">
          <a:xfrm flipV="1">
            <a:off x="1905000" y="304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3" name="Line 7">
            <a:extLst>
              <a:ext uri="{FF2B5EF4-FFF2-40B4-BE49-F238E27FC236}">
                <a16:creationId xmlns:a16="http://schemas.microsoft.com/office/drawing/2014/main" id="{66A985A3-F5C6-492D-BC13-54E27085C285}"/>
              </a:ext>
            </a:extLst>
          </p:cNvPr>
          <p:cNvSpPr>
            <a:spLocks noChangeShapeType="1"/>
          </p:cNvSpPr>
          <p:nvPr/>
        </p:nvSpPr>
        <p:spPr bwMode="auto">
          <a:xfrm flipH="1">
            <a:off x="1905000" y="3048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32" name="AutoShape 16">
            <a:extLst>
              <a:ext uri="{FF2B5EF4-FFF2-40B4-BE49-F238E27FC236}">
                <a16:creationId xmlns:a16="http://schemas.microsoft.com/office/drawing/2014/main" id="{2827904C-D428-4C26-ADC8-5F36B3B4EDF4}"/>
              </a:ext>
            </a:extLst>
          </p:cNvPr>
          <p:cNvSpPr>
            <a:spLocks noChangeArrowheads="1"/>
          </p:cNvSpPr>
          <p:nvPr/>
        </p:nvSpPr>
        <p:spPr bwMode="auto">
          <a:xfrm>
            <a:off x="2133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was fabulous!</a:t>
            </a:r>
          </a:p>
        </p:txBody>
      </p:sp>
      <p:sp>
        <p:nvSpPr>
          <p:cNvPr id="9233" name="AutoShape 17">
            <a:extLst>
              <a:ext uri="{FF2B5EF4-FFF2-40B4-BE49-F238E27FC236}">
                <a16:creationId xmlns:a16="http://schemas.microsoft.com/office/drawing/2014/main" id="{5EC506EA-48B4-42AE-8483-3D16CB17ACE8}"/>
              </a:ext>
            </a:extLst>
          </p:cNvPr>
          <p:cNvSpPr>
            <a:spLocks noChangeArrowheads="1"/>
          </p:cNvSpPr>
          <p:nvPr/>
        </p:nvSpPr>
        <p:spPr bwMode="auto">
          <a:xfrm>
            <a:off x="4800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stars Mr. X</a:t>
            </a:r>
          </a:p>
        </p:txBody>
      </p:sp>
      <p:sp>
        <p:nvSpPr>
          <p:cNvPr id="9234" name="AutoShape 18">
            <a:extLst>
              <a:ext uri="{FF2B5EF4-FFF2-40B4-BE49-F238E27FC236}">
                <a16:creationId xmlns:a16="http://schemas.microsoft.com/office/drawing/2014/main" id="{7C96DC41-2FB8-468A-98F1-107F463EAB5B}"/>
              </a:ext>
            </a:extLst>
          </p:cNvPr>
          <p:cNvSpPr>
            <a:spLocks noChangeArrowheads="1"/>
          </p:cNvSpPr>
          <p:nvPr/>
        </p:nvSpPr>
        <p:spPr bwMode="auto">
          <a:xfrm>
            <a:off x="7467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was horrible!</a:t>
            </a:r>
          </a:p>
        </p:txBody>
      </p:sp>
      <p:sp>
        <p:nvSpPr>
          <p:cNvPr id="9229" name="AutoShape 13">
            <a:extLst>
              <a:ext uri="{FF2B5EF4-FFF2-40B4-BE49-F238E27FC236}">
                <a16:creationId xmlns:a16="http://schemas.microsoft.com/office/drawing/2014/main" id="{89210009-B75C-4050-8EE7-F9BABE492EA0}"/>
              </a:ext>
            </a:extLst>
          </p:cNvPr>
          <p:cNvSpPr>
            <a:spLocks noChangeArrowheads="1"/>
          </p:cNvSpPr>
          <p:nvPr/>
        </p:nvSpPr>
        <p:spPr bwMode="auto">
          <a:xfrm>
            <a:off x="9144000" y="2667000"/>
            <a:ext cx="533400" cy="533400"/>
          </a:xfrm>
          <a:prstGeom prst="smileyFace">
            <a:avLst>
              <a:gd name="adj" fmla="val -4653"/>
            </a:avLst>
          </a:prstGeom>
          <a:solidFill>
            <a:srgbClr val="FF33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0" name="AutoShape 14">
            <a:extLst>
              <a:ext uri="{FF2B5EF4-FFF2-40B4-BE49-F238E27FC236}">
                <a16:creationId xmlns:a16="http://schemas.microsoft.com/office/drawing/2014/main" id="{BAD7E861-DC46-4673-BC5C-7D4CB28AA9F1}"/>
              </a:ext>
            </a:extLst>
          </p:cNvPr>
          <p:cNvSpPr>
            <a:spLocks noChangeArrowheads="1"/>
          </p:cNvSpPr>
          <p:nvPr/>
        </p:nvSpPr>
        <p:spPr bwMode="auto">
          <a:xfrm>
            <a:off x="6400800" y="2743200"/>
            <a:ext cx="533400" cy="533400"/>
          </a:xfrm>
          <a:prstGeom prst="smileyFace">
            <a:avLst>
              <a:gd name="adj" fmla="val 921"/>
            </a:avLst>
          </a:prstGeom>
          <a:solidFill>
            <a:srgbClr val="FF99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 name="AutoShape 9">
            <a:extLst>
              <a:ext uri="{FF2B5EF4-FFF2-40B4-BE49-F238E27FC236}">
                <a16:creationId xmlns:a16="http://schemas.microsoft.com/office/drawing/2014/main" id="{AFA4AF98-29CB-4CF8-8303-483A95CFDAC7}"/>
              </a:ext>
            </a:extLst>
          </p:cNvPr>
          <p:cNvSpPr>
            <a:spLocks noChangeArrowheads="1"/>
          </p:cNvSpPr>
          <p:nvPr/>
        </p:nvSpPr>
        <p:spPr bwMode="auto">
          <a:xfrm>
            <a:off x="3733800" y="2667000"/>
            <a:ext cx="533400" cy="533400"/>
          </a:xfrm>
          <a:prstGeom prst="smileyFace">
            <a:avLst>
              <a:gd name="adj" fmla="val 4653"/>
            </a:avLst>
          </a:prstGeom>
          <a:solidFill>
            <a:srgbClr val="339933"/>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a:extLst>
              <a:ext uri="{FF2B5EF4-FFF2-40B4-BE49-F238E27FC236}">
                <a16:creationId xmlns:a16="http://schemas.microsoft.com/office/drawing/2014/main" id="{72A0AB02-1B29-4D54-9D3B-2BF604B264AC}"/>
              </a:ext>
            </a:extLst>
          </p:cNvPr>
          <p:cNvSpPr>
            <a:spLocks noGrp="1"/>
          </p:cNvSpPr>
          <p:nvPr>
            <p:ph type="dt" sz="half" idx="10"/>
          </p:nvPr>
        </p:nvSpPr>
        <p:spPr/>
        <p:txBody>
          <a:bodyPr/>
          <a:lstStyle/>
          <a:p>
            <a:fld id="{412E611A-BBD1-4E30-BB86-07A07F6A14D0}" type="datetime1">
              <a:rPr lang="en-IN" smtClean="0"/>
              <a:t>28-05-2023</a:t>
            </a:fld>
            <a:endParaRPr lang="en-IN"/>
          </a:p>
        </p:txBody>
      </p:sp>
      <p:sp>
        <p:nvSpPr>
          <p:cNvPr id="3" name="Slide Number Placeholder 2">
            <a:extLst>
              <a:ext uri="{FF2B5EF4-FFF2-40B4-BE49-F238E27FC236}">
                <a16:creationId xmlns:a16="http://schemas.microsoft.com/office/drawing/2014/main" id="{5FA053D9-F2BD-4E8C-A7C6-1D6B616088B5}"/>
              </a:ext>
            </a:extLst>
          </p:cNvPr>
          <p:cNvSpPr>
            <a:spLocks noGrp="1"/>
          </p:cNvSpPr>
          <p:nvPr>
            <p:ph type="sldNum" sz="quarter" idx="12"/>
          </p:nvPr>
        </p:nvSpPr>
        <p:spPr/>
        <p:txBody>
          <a:bodyPr/>
          <a:lstStyle/>
          <a:p>
            <a:fld id="{7A613731-0A97-402F-B7BA-9ACABA9B0893}" type="slidenum">
              <a:rPr lang="en-IN" smtClean="0"/>
              <a:t>113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fade">
                                      <p:cBhvr>
                                        <p:cTn id="11" dur="500"/>
                                        <p:tgtEl>
                                          <p:spTgt spid="9219">
                                            <p:txEl>
                                              <p:pRg st="5" end="5"/>
                                            </p:txEl>
                                          </p:spTgt>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9232"/>
                                        </p:tgtEl>
                                        <p:attrNameLst>
                                          <p:attrName>style.visibility</p:attrName>
                                        </p:attrNameLst>
                                      </p:cBhvr>
                                      <p:to>
                                        <p:strVal val="visible"/>
                                      </p:to>
                                    </p:set>
                                    <p:animEffect transition="in" filter="fade">
                                      <p:cBhvr>
                                        <p:cTn id="14" dur="500"/>
                                        <p:tgtEl>
                                          <p:spTgt spid="9232"/>
                                        </p:tgtEl>
                                      </p:cBhvr>
                                    </p:animEffect>
                                    <p:anim calcmode="lin" valueType="num">
                                      <p:cBhvr>
                                        <p:cTn id="15" dur="500" fill="hold"/>
                                        <p:tgtEl>
                                          <p:spTgt spid="9232"/>
                                        </p:tgtEl>
                                        <p:attrNameLst>
                                          <p:attrName>ppt_x</p:attrName>
                                        </p:attrNameLst>
                                      </p:cBhvr>
                                      <p:tavLst>
                                        <p:tav tm="0">
                                          <p:val>
                                            <p:strVal val="#ppt_x"/>
                                          </p:val>
                                        </p:tav>
                                        <p:tav tm="100000">
                                          <p:val>
                                            <p:strVal val="#ppt_x"/>
                                          </p:val>
                                        </p:tav>
                                      </p:tavLst>
                                    </p:anim>
                                    <p:anim calcmode="lin" valueType="num">
                                      <p:cBhvr>
                                        <p:cTn id="16" dur="500" fill="hold"/>
                                        <p:tgtEl>
                                          <p:spTgt spid="923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233"/>
                                        </p:tgtEl>
                                        <p:attrNameLst>
                                          <p:attrName>style.visibility</p:attrName>
                                        </p:attrNameLst>
                                      </p:cBhvr>
                                      <p:to>
                                        <p:strVal val="visible"/>
                                      </p:to>
                                    </p:set>
                                    <p:animEffect transition="in" filter="fade">
                                      <p:cBhvr>
                                        <p:cTn id="19" dur="500"/>
                                        <p:tgtEl>
                                          <p:spTgt spid="9233"/>
                                        </p:tgtEl>
                                      </p:cBhvr>
                                    </p:animEffect>
                                    <p:anim calcmode="lin" valueType="num">
                                      <p:cBhvr>
                                        <p:cTn id="20" dur="500" fill="hold"/>
                                        <p:tgtEl>
                                          <p:spTgt spid="9233"/>
                                        </p:tgtEl>
                                        <p:attrNameLst>
                                          <p:attrName>ppt_x</p:attrName>
                                        </p:attrNameLst>
                                      </p:cBhvr>
                                      <p:tavLst>
                                        <p:tav tm="0">
                                          <p:val>
                                            <p:strVal val="#ppt_x"/>
                                          </p:val>
                                        </p:tav>
                                        <p:tav tm="100000">
                                          <p:val>
                                            <p:strVal val="#ppt_x"/>
                                          </p:val>
                                        </p:tav>
                                      </p:tavLst>
                                    </p:anim>
                                    <p:anim calcmode="lin" valueType="num">
                                      <p:cBhvr>
                                        <p:cTn id="21" dur="500" fill="hold"/>
                                        <p:tgtEl>
                                          <p:spTgt spid="923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234"/>
                                        </p:tgtEl>
                                        <p:attrNameLst>
                                          <p:attrName>style.visibility</p:attrName>
                                        </p:attrNameLst>
                                      </p:cBhvr>
                                      <p:to>
                                        <p:strVal val="visible"/>
                                      </p:to>
                                    </p:set>
                                    <p:animEffect transition="in" filter="fade">
                                      <p:cBhvr>
                                        <p:cTn id="24" dur="500"/>
                                        <p:tgtEl>
                                          <p:spTgt spid="9234"/>
                                        </p:tgtEl>
                                      </p:cBhvr>
                                    </p:animEffect>
                                    <p:anim calcmode="lin" valueType="num">
                                      <p:cBhvr>
                                        <p:cTn id="25" dur="500" fill="hold"/>
                                        <p:tgtEl>
                                          <p:spTgt spid="9234"/>
                                        </p:tgtEl>
                                        <p:attrNameLst>
                                          <p:attrName>ppt_x</p:attrName>
                                        </p:attrNameLst>
                                      </p:cBhvr>
                                      <p:tavLst>
                                        <p:tav tm="0">
                                          <p:val>
                                            <p:strVal val="#ppt_x"/>
                                          </p:val>
                                        </p:tav>
                                        <p:tav tm="100000">
                                          <p:val>
                                            <p:strVal val="#ppt_x"/>
                                          </p:val>
                                        </p:tav>
                                      </p:tavLst>
                                    </p:anim>
                                    <p:anim calcmode="lin" valueType="num">
                                      <p:cBhvr>
                                        <p:cTn id="26" dur="500" fill="hold"/>
                                        <p:tgtEl>
                                          <p:spTgt spid="9234"/>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1000"/>
                            </p:stCondLst>
                            <p:childTnLst>
                              <p:par>
                                <p:cTn id="28" presetID="10" presetClass="entr" presetSubtype="0" fill="hold" nodeType="afterEffect">
                                  <p:stCondLst>
                                    <p:cond delay="0"/>
                                  </p:stCondLst>
                                  <p:childTnLst>
                                    <p:set>
                                      <p:cBhvr>
                                        <p:cTn id="29" dur="1" fill="hold">
                                          <p:stCondLst>
                                            <p:cond delay="0"/>
                                          </p:stCondLst>
                                        </p:cTn>
                                        <p:tgtEl>
                                          <p:spTgt spid="9225"/>
                                        </p:tgtEl>
                                        <p:attrNameLst>
                                          <p:attrName>style.visibility</p:attrName>
                                        </p:attrNameLst>
                                      </p:cBhvr>
                                      <p:to>
                                        <p:strVal val="visible"/>
                                      </p:to>
                                    </p:set>
                                    <p:animEffect transition="in" filter="fade">
                                      <p:cBhvr>
                                        <p:cTn id="30" dur="500"/>
                                        <p:tgtEl>
                                          <p:spTgt spid="9225"/>
                                        </p:tgtEl>
                                      </p:cBhvr>
                                    </p:animEffect>
                                  </p:childTnLst>
                                </p:cTn>
                              </p:par>
                            </p:childTnLst>
                          </p:cTn>
                        </p:par>
                        <p:par>
                          <p:cTn id="31" fill="hold" nodeType="afterGroup">
                            <p:stCondLst>
                              <p:cond delay="1500"/>
                            </p:stCondLst>
                            <p:childTnLst>
                              <p:par>
                                <p:cTn id="32" presetID="10" presetClass="entr" presetSubtype="0" fill="hold" nodeType="afterEffect">
                                  <p:stCondLst>
                                    <p:cond delay="0"/>
                                  </p:stCondLst>
                                  <p:childTnLst>
                                    <p:set>
                                      <p:cBhvr>
                                        <p:cTn id="33" dur="1" fill="hold">
                                          <p:stCondLst>
                                            <p:cond delay="0"/>
                                          </p:stCondLst>
                                        </p:cTn>
                                        <p:tgtEl>
                                          <p:spTgt spid="9230"/>
                                        </p:tgtEl>
                                        <p:attrNameLst>
                                          <p:attrName>style.visibility</p:attrName>
                                        </p:attrNameLst>
                                      </p:cBhvr>
                                      <p:to>
                                        <p:strVal val="visible"/>
                                      </p:to>
                                    </p:set>
                                    <p:animEffect transition="in" filter="fade">
                                      <p:cBhvr>
                                        <p:cTn id="34" dur="500"/>
                                        <p:tgtEl>
                                          <p:spTgt spid="9230"/>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9229"/>
                                        </p:tgtEl>
                                        <p:attrNameLst>
                                          <p:attrName>style.visibility</p:attrName>
                                        </p:attrNameLst>
                                      </p:cBhvr>
                                      <p:to>
                                        <p:strVal val="visible"/>
                                      </p:to>
                                    </p:set>
                                    <p:animEffect transition="in" filter="fade">
                                      <p:cBhvr>
                                        <p:cTn id="38"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32" grpId="0" animBg="1"/>
      <p:bldP spid="9233" grpId="0" animBg="1"/>
      <p:bldP spid="923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3786" y="765418"/>
            <a:ext cx="7886700" cy="694207"/>
          </a:xfrm>
          <a:prstGeom prst="rect">
            <a:avLst/>
          </a:prstGeom>
        </p:spPr>
        <p:txBody>
          <a:bodyPr vert="horz" wrap="square" lIns="0" tIns="16933" rIns="0" bIns="0" rtlCol="0" anchor="ctr">
            <a:spAutoFit/>
          </a:bodyPr>
          <a:lstStyle/>
          <a:p>
            <a:pPr marL="16933">
              <a:lnSpc>
                <a:spcPct val="100000"/>
              </a:lnSpc>
              <a:spcBef>
                <a:spcPts val="133"/>
              </a:spcBef>
            </a:pPr>
            <a:r>
              <a:rPr spc="-13" dirty="0"/>
              <a:t>Positive </a:t>
            </a:r>
            <a:r>
              <a:rPr spc="-7" dirty="0"/>
              <a:t>or </a:t>
            </a:r>
            <a:r>
              <a:rPr spc="-13" dirty="0"/>
              <a:t>negative </a:t>
            </a:r>
            <a:r>
              <a:rPr spc="-7" dirty="0"/>
              <a:t>movie</a:t>
            </a:r>
            <a:r>
              <a:rPr spc="-40" dirty="0"/>
              <a:t> </a:t>
            </a:r>
            <a:r>
              <a:rPr spc="-7" dirty="0"/>
              <a:t>review?</a:t>
            </a:r>
          </a:p>
        </p:txBody>
      </p:sp>
      <p:sp>
        <p:nvSpPr>
          <p:cNvPr id="3" name="object 3"/>
          <p:cNvSpPr txBox="1"/>
          <p:nvPr/>
        </p:nvSpPr>
        <p:spPr>
          <a:xfrm>
            <a:off x="1120985" y="1763438"/>
            <a:ext cx="9997440" cy="3316656"/>
          </a:xfrm>
          <a:prstGeom prst="rect">
            <a:avLst/>
          </a:prstGeom>
        </p:spPr>
        <p:txBody>
          <a:bodyPr vert="horz" wrap="square" lIns="0" tIns="100753" rIns="0" bIns="0" rtlCol="0">
            <a:spAutoFit/>
          </a:bodyPr>
          <a:lstStyle/>
          <a:p>
            <a:pPr marL="474121" indent="-457189">
              <a:spcBef>
                <a:spcPts val="793"/>
              </a:spcBef>
              <a:buClr>
                <a:srgbClr val="CC0000"/>
              </a:buClr>
              <a:buFont typeface="Times New Roman"/>
              <a:buChar char="•"/>
              <a:tabLst>
                <a:tab pos="473275" algn="l"/>
                <a:tab pos="474121" algn="l"/>
              </a:tabLst>
            </a:pPr>
            <a:r>
              <a:rPr sz="3200" i="1" spc="-7" dirty="0">
                <a:solidFill>
                  <a:srgbClr val="632523"/>
                </a:solidFill>
                <a:latin typeface="Carlito"/>
                <a:cs typeface="Carlito"/>
              </a:rPr>
              <a:t>unbelievably disappointing</a:t>
            </a:r>
            <a:endParaRPr sz="3200">
              <a:latin typeface="Carlito"/>
              <a:cs typeface="Carlito"/>
            </a:endParaRPr>
          </a:p>
          <a:p>
            <a:pPr marL="474121" marR="6773" indent="-457189">
              <a:lnSpc>
                <a:spcPct val="101499"/>
              </a:lnSpc>
              <a:spcBef>
                <a:spcPts val="600"/>
              </a:spcBef>
              <a:buClr>
                <a:srgbClr val="CC0000"/>
              </a:buClr>
              <a:buFont typeface="Times New Roman"/>
              <a:buChar char="•"/>
              <a:tabLst>
                <a:tab pos="473275" algn="l"/>
                <a:tab pos="474121" algn="l"/>
              </a:tabLst>
            </a:pPr>
            <a:r>
              <a:rPr sz="3200" dirty="0">
                <a:latin typeface="Carlito"/>
                <a:cs typeface="Carlito"/>
              </a:rPr>
              <a:t>Full </a:t>
            </a:r>
            <a:r>
              <a:rPr sz="3200" spc="-7" dirty="0">
                <a:latin typeface="Carlito"/>
                <a:cs typeface="Carlito"/>
              </a:rPr>
              <a:t>of </a:t>
            </a:r>
            <a:r>
              <a:rPr sz="3200" dirty="0">
                <a:latin typeface="Carlito"/>
                <a:cs typeface="Carlito"/>
              </a:rPr>
              <a:t>zany </a:t>
            </a:r>
            <a:r>
              <a:rPr sz="3200" spc="-7" dirty="0">
                <a:latin typeface="Carlito"/>
                <a:cs typeface="Carlito"/>
              </a:rPr>
              <a:t>characters </a:t>
            </a:r>
            <a:r>
              <a:rPr sz="3200" dirty="0">
                <a:latin typeface="Carlito"/>
                <a:cs typeface="Carlito"/>
              </a:rPr>
              <a:t>and </a:t>
            </a:r>
            <a:r>
              <a:rPr sz="3200" i="1" dirty="0">
                <a:solidFill>
                  <a:srgbClr val="632523"/>
                </a:solidFill>
                <a:latin typeface="Carlito"/>
                <a:cs typeface="Carlito"/>
              </a:rPr>
              <a:t>richly </a:t>
            </a:r>
            <a:r>
              <a:rPr sz="3200" i="1" spc="-7" dirty="0">
                <a:solidFill>
                  <a:srgbClr val="632523"/>
                </a:solidFill>
                <a:latin typeface="Carlito"/>
                <a:cs typeface="Carlito"/>
              </a:rPr>
              <a:t>applied satire</a:t>
            </a:r>
            <a:r>
              <a:rPr sz="3200" spc="-7" dirty="0">
                <a:latin typeface="Carlito"/>
                <a:cs typeface="Carlito"/>
              </a:rPr>
              <a:t>, </a:t>
            </a:r>
            <a:r>
              <a:rPr sz="3200" dirty="0">
                <a:latin typeface="Carlito"/>
                <a:cs typeface="Carlito"/>
              </a:rPr>
              <a:t>and </a:t>
            </a:r>
            <a:r>
              <a:rPr sz="3200" spc="-7" dirty="0">
                <a:latin typeface="Carlito"/>
                <a:cs typeface="Carlito"/>
              </a:rPr>
              <a:t>some  great plot</a:t>
            </a:r>
            <a:r>
              <a:rPr sz="3200" dirty="0">
                <a:latin typeface="Carlito"/>
                <a:cs typeface="Carlito"/>
              </a:rPr>
              <a:t> </a:t>
            </a:r>
            <a:r>
              <a:rPr sz="3200" spc="-7" dirty="0">
                <a:latin typeface="Carlito"/>
                <a:cs typeface="Carlito"/>
              </a:rPr>
              <a:t>twists</a:t>
            </a:r>
            <a:endParaRPr sz="3200">
              <a:latin typeface="Carlito"/>
              <a:cs typeface="Carlito"/>
            </a:endParaRPr>
          </a:p>
          <a:p>
            <a:pPr marL="565559" indent="-549473">
              <a:spcBef>
                <a:spcPts val="800"/>
              </a:spcBef>
              <a:buClr>
                <a:srgbClr val="CC0000"/>
              </a:buClr>
              <a:buFont typeface="Times New Roman"/>
              <a:buChar char="•"/>
              <a:tabLst>
                <a:tab pos="565559" algn="l"/>
                <a:tab pos="566406" algn="l"/>
              </a:tabLst>
            </a:pPr>
            <a:r>
              <a:rPr sz="3200" dirty="0">
                <a:latin typeface="Carlito"/>
                <a:cs typeface="Carlito"/>
              </a:rPr>
              <a:t>this is the </a:t>
            </a:r>
            <a:r>
              <a:rPr sz="3200" spc="-7" dirty="0">
                <a:latin typeface="Carlito"/>
                <a:cs typeface="Carlito"/>
              </a:rPr>
              <a:t>greatest </a:t>
            </a:r>
            <a:r>
              <a:rPr sz="3200" i="1" spc="-7" dirty="0">
                <a:solidFill>
                  <a:srgbClr val="632523"/>
                </a:solidFill>
                <a:latin typeface="Carlito"/>
                <a:cs typeface="Carlito"/>
              </a:rPr>
              <a:t>screwball comedy </a:t>
            </a:r>
            <a:r>
              <a:rPr sz="3200" dirty="0">
                <a:latin typeface="Carlito"/>
                <a:cs typeface="Carlito"/>
              </a:rPr>
              <a:t>ever</a:t>
            </a:r>
            <a:r>
              <a:rPr sz="3200" spc="7" dirty="0">
                <a:latin typeface="Carlito"/>
                <a:cs typeface="Carlito"/>
              </a:rPr>
              <a:t> </a:t>
            </a:r>
            <a:r>
              <a:rPr sz="3200" spc="-7" dirty="0">
                <a:latin typeface="Carlito"/>
                <a:cs typeface="Carlito"/>
              </a:rPr>
              <a:t>ﬁlmed</a:t>
            </a:r>
            <a:endParaRPr sz="3200">
              <a:latin typeface="Carlito"/>
              <a:cs typeface="Carlito"/>
            </a:endParaRPr>
          </a:p>
          <a:p>
            <a:pPr marL="474121" marR="422476" indent="-457189">
              <a:lnSpc>
                <a:spcPct val="101499"/>
              </a:lnSpc>
              <a:spcBef>
                <a:spcPts val="633"/>
              </a:spcBef>
              <a:buClr>
                <a:srgbClr val="CC0000"/>
              </a:buClr>
              <a:buFont typeface="Times New Roman"/>
              <a:buChar char="•"/>
              <a:tabLst>
                <a:tab pos="565559" algn="l"/>
                <a:tab pos="566406" algn="l"/>
              </a:tabLst>
            </a:pPr>
            <a:r>
              <a:rPr sz="2400" dirty="0"/>
              <a:t>	</a:t>
            </a:r>
            <a:r>
              <a:rPr sz="3200" dirty="0">
                <a:latin typeface="Carlito"/>
                <a:cs typeface="Carlito"/>
              </a:rPr>
              <a:t>It </a:t>
            </a:r>
            <a:r>
              <a:rPr sz="3200" spc="-7" dirty="0">
                <a:latin typeface="Carlito"/>
                <a:cs typeface="Carlito"/>
              </a:rPr>
              <a:t>was </a:t>
            </a:r>
            <a:r>
              <a:rPr sz="3200" i="1" spc="-7" dirty="0">
                <a:solidFill>
                  <a:srgbClr val="632523"/>
                </a:solidFill>
                <a:latin typeface="Carlito"/>
                <a:cs typeface="Carlito"/>
              </a:rPr>
              <a:t>pathetic</a:t>
            </a:r>
            <a:r>
              <a:rPr sz="3200" spc="-7" dirty="0">
                <a:latin typeface="Carlito"/>
                <a:cs typeface="Carlito"/>
              </a:rPr>
              <a:t>. </a:t>
            </a:r>
            <a:r>
              <a:rPr sz="3200" dirty="0">
                <a:latin typeface="Carlito"/>
                <a:cs typeface="Carlito"/>
              </a:rPr>
              <a:t>The </a:t>
            </a:r>
            <a:r>
              <a:rPr sz="3200" spc="-7" dirty="0">
                <a:latin typeface="Carlito"/>
                <a:cs typeface="Carlito"/>
              </a:rPr>
              <a:t>worst part about </a:t>
            </a:r>
            <a:r>
              <a:rPr sz="3200" dirty="0">
                <a:latin typeface="Carlito"/>
                <a:cs typeface="Carlito"/>
              </a:rPr>
              <a:t>it </a:t>
            </a:r>
            <a:r>
              <a:rPr sz="3200" spc="-7" dirty="0">
                <a:latin typeface="Carlito"/>
                <a:cs typeface="Carlito"/>
              </a:rPr>
              <a:t>was </a:t>
            </a:r>
            <a:r>
              <a:rPr sz="3200" dirty="0">
                <a:latin typeface="Carlito"/>
                <a:cs typeface="Carlito"/>
              </a:rPr>
              <a:t>the </a:t>
            </a:r>
            <a:r>
              <a:rPr sz="3200" spc="-7" dirty="0">
                <a:latin typeface="Carlito"/>
                <a:cs typeface="Carlito"/>
              </a:rPr>
              <a:t>boxing  scenes.</a:t>
            </a:r>
            <a:endParaRPr sz="3200">
              <a:latin typeface="Carlito"/>
              <a:cs typeface="Carlito"/>
            </a:endParaRPr>
          </a:p>
        </p:txBody>
      </p:sp>
      <p:sp>
        <p:nvSpPr>
          <p:cNvPr id="4" name="object 4"/>
          <p:cNvSpPr/>
          <p:nvPr/>
        </p:nvSpPr>
        <p:spPr>
          <a:xfrm>
            <a:off x="203200" y="4241801"/>
            <a:ext cx="745067" cy="671508"/>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348959" y="2569889"/>
            <a:ext cx="472456" cy="583031"/>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203200" y="1803401"/>
            <a:ext cx="745067" cy="671508"/>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348957" y="3382689"/>
            <a:ext cx="472456" cy="583031"/>
          </a:xfrm>
          <a:prstGeom prst="rect">
            <a:avLst/>
          </a:prstGeom>
          <a:blipFill>
            <a:blip r:embed="rId3" cstate="print"/>
            <a:stretch>
              <a:fillRect/>
            </a:stretch>
          </a:blipFill>
        </p:spPr>
        <p:txBody>
          <a:bodyPr wrap="square" lIns="0" tIns="0" rIns="0" bIns="0" rtlCol="0"/>
          <a:lstStyle/>
          <a:p>
            <a:endParaRPr sz="2400"/>
          </a:p>
        </p:txBody>
      </p:sp>
      <p:sp>
        <p:nvSpPr>
          <p:cNvPr id="8" name="object 8"/>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114</a:t>
            </a:fld>
            <a:endParaRPr dirty="0"/>
          </a:p>
        </p:txBody>
      </p:sp>
      <p:sp>
        <p:nvSpPr>
          <p:cNvPr id="9" name="Date Placeholder 8">
            <a:extLst>
              <a:ext uri="{FF2B5EF4-FFF2-40B4-BE49-F238E27FC236}">
                <a16:creationId xmlns:a16="http://schemas.microsoft.com/office/drawing/2014/main" id="{B9AEF31D-26B1-4281-A049-661221B0CAD5}"/>
              </a:ext>
            </a:extLst>
          </p:cNvPr>
          <p:cNvSpPr>
            <a:spLocks noGrp="1"/>
          </p:cNvSpPr>
          <p:nvPr>
            <p:ph type="dt" sz="half" idx="10"/>
          </p:nvPr>
        </p:nvSpPr>
        <p:spPr/>
        <p:txBody>
          <a:bodyPr/>
          <a:lstStyle/>
          <a:p>
            <a:fld id="{90A1FDF2-CD53-459C-92FA-04D7A77E8BCE}" type="datetime1">
              <a:rPr lang="en-IN" smtClean="0"/>
              <a:t>28-05-2023</a:t>
            </a:fld>
            <a:endParaRPr lang="en-I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115</a:t>
            </a:fld>
            <a:endParaRPr dirty="0"/>
          </a:p>
        </p:txBody>
      </p:sp>
      <p:sp>
        <p:nvSpPr>
          <p:cNvPr id="2" name="object 2"/>
          <p:cNvSpPr txBox="1">
            <a:spLocks noGrp="1"/>
          </p:cNvSpPr>
          <p:nvPr>
            <p:ph type="title"/>
          </p:nvPr>
        </p:nvSpPr>
        <p:spPr>
          <a:xfrm>
            <a:off x="1933785" y="765418"/>
            <a:ext cx="5637107" cy="694207"/>
          </a:xfrm>
          <a:prstGeom prst="rect">
            <a:avLst/>
          </a:prstGeom>
        </p:spPr>
        <p:txBody>
          <a:bodyPr vert="horz" wrap="square" lIns="0" tIns="16933" rIns="0" bIns="0" rtlCol="0" anchor="ctr">
            <a:spAutoFit/>
          </a:bodyPr>
          <a:lstStyle/>
          <a:p>
            <a:pPr marL="16933">
              <a:lnSpc>
                <a:spcPct val="100000"/>
              </a:lnSpc>
              <a:spcBef>
                <a:spcPts val="133"/>
              </a:spcBef>
            </a:pPr>
            <a:r>
              <a:rPr spc="-7" dirty="0"/>
              <a:t>Why </a:t>
            </a:r>
            <a:r>
              <a:rPr spc="-13" dirty="0"/>
              <a:t>sentiment</a:t>
            </a:r>
            <a:r>
              <a:rPr spc="-53" dirty="0"/>
              <a:t> </a:t>
            </a:r>
            <a:r>
              <a:rPr spc="-7" dirty="0"/>
              <a:t>analysis?</a:t>
            </a:r>
          </a:p>
        </p:txBody>
      </p:sp>
      <p:sp>
        <p:nvSpPr>
          <p:cNvPr id="3" name="object 3"/>
          <p:cNvSpPr txBox="1"/>
          <p:nvPr/>
        </p:nvSpPr>
        <p:spPr>
          <a:xfrm>
            <a:off x="409788" y="1744472"/>
            <a:ext cx="11647593" cy="4434547"/>
          </a:xfrm>
          <a:prstGeom prst="rect">
            <a:avLst/>
          </a:prstGeom>
        </p:spPr>
        <p:txBody>
          <a:bodyPr vert="horz" wrap="square" lIns="0" tIns="119380" rIns="0" bIns="0" rtlCol="0">
            <a:spAutoFit/>
          </a:bodyPr>
          <a:lstStyle/>
          <a:p>
            <a:pPr marL="474121" indent="-457189">
              <a:spcBef>
                <a:spcPts val="940"/>
              </a:spcBef>
              <a:buClr>
                <a:srgbClr val="CC0000"/>
              </a:buClr>
              <a:buFont typeface="Times New Roman"/>
              <a:buChar char="•"/>
              <a:tabLst>
                <a:tab pos="473275" algn="l"/>
                <a:tab pos="474121" algn="l"/>
                <a:tab pos="1954904" algn="l"/>
              </a:tabLst>
            </a:pPr>
            <a:r>
              <a:rPr sz="3600" i="1" spc="-7" dirty="0">
                <a:latin typeface="Carlito"/>
                <a:cs typeface="Carlito"/>
              </a:rPr>
              <a:t>Movie</a:t>
            </a:r>
            <a:r>
              <a:rPr sz="3600" spc="-7" dirty="0">
                <a:latin typeface="Carlito"/>
                <a:cs typeface="Carlito"/>
              </a:rPr>
              <a:t>:	</a:t>
            </a:r>
            <a:r>
              <a:rPr sz="3600" dirty="0">
                <a:latin typeface="Carlito"/>
                <a:cs typeface="Carlito"/>
              </a:rPr>
              <a:t>is this </a:t>
            </a:r>
            <a:r>
              <a:rPr sz="3600" spc="-7" dirty="0">
                <a:latin typeface="Carlito"/>
                <a:cs typeface="Carlito"/>
              </a:rPr>
              <a:t>review positive or</a:t>
            </a:r>
            <a:r>
              <a:rPr sz="3600" spc="7" dirty="0">
                <a:latin typeface="Carlito"/>
                <a:cs typeface="Carlito"/>
              </a:rPr>
              <a:t> </a:t>
            </a:r>
            <a:r>
              <a:rPr sz="3600" spc="-7" dirty="0">
                <a:latin typeface="Carlito"/>
                <a:cs typeface="Carlito"/>
              </a:rPr>
              <a:t>negative?</a:t>
            </a:r>
            <a:endParaRPr sz="3600">
              <a:latin typeface="Carlito"/>
              <a:cs typeface="Carlito"/>
            </a:endParaRPr>
          </a:p>
          <a:p>
            <a:pPr marL="474121" indent="-457189">
              <a:spcBef>
                <a:spcPts val="813"/>
              </a:spcBef>
              <a:buClr>
                <a:srgbClr val="CC0000"/>
              </a:buClr>
              <a:buFont typeface="Times New Roman"/>
              <a:buChar char="•"/>
              <a:tabLst>
                <a:tab pos="473275" algn="l"/>
                <a:tab pos="474121" algn="l"/>
              </a:tabLst>
            </a:pPr>
            <a:r>
              <a:rPr sz="3600" i="1" spc="-7" dirty="0">
                <a:latin typeface="Carlito"/>
                <a:cs typeface="Carlito"/>
              </a:rPr>
              <a:t>Products</a:t>
            </a:r>
            <a:r>
              <a:rPr sz="3600" spc="-7" dirty="0">
                <a:latin typeface="Carlito"/>
                <a:cs typeface="Carlito"/>
              </a:rPr>
              <a:t>: what </a:t>
            </a:r>
            <a:r>
              <a:rPr sz="3600" dirty="0">
                <a:latin typeface="Carlito"/>
                <a:cs typeface="Carlito"/>
              </a:rPr>
              <a:t>do </a:t>
            </a:r>
            <a:r>
              <a:rPr sz="3600" spc="-7" dirty="0">
                <a:latin typeface="Carlito"/>
                <a:cs typeface="Carlito"/>
              </a:rPr>
              <a:t>people </a:t>
            </a:r>
            <a:r>
              <a:rPr sz="3600" dirty="0">
                <a:latin typeface="Carlito"/>
                <a:cs typeface="Carlito"/>
              </a:rPr>
              <a:t>think </a:t>
            </a:r>
            <a:r>
              <a:rPr sz="3600" spc="-7" dirty="0">
                <a:latin typeface="Carlito"/>
                <a:cs typeface="Carlito"/>
              </a:rPr>
              <a:t>about </a:t>
            </a:r>
            <a:r>
              <a:rPr sz="3600" dirty="0">
                <a:latin typeface="Carlito"/>
                <a:cs typeface="Carlito"/>
              </a:rPr>
              <a:t>the new</a:t>
            </a:r>
            <a:r>
              <a:rPr sz="3600" spc="40" dirty="0">
                <a:latin typeface="Carlito"/>
                <a:cs typeface="Carlito"/>
              </a:rPr>
              <a:t> </a:t>
            </a:r>
            <a:r>
              <a:rPr sz="3600" spc="-7" dirty="0">
                <a:latin typeface="Carlito"/>
                <a:cs typeface="Carlito"/>
              </a:rPr>
              <a:t>iPhone?</a:t>
            </a:r>
            <a:endParaRPr sz="3600">
              <a:latin typeface="Carlito"/>
              <a:cs typeface="Carlito"/>
            </a:endParaRPr>
          </a:p>
          <a:p>
            <a:pPr marL="474121" marR="496134" indent="-457189">
              <a:lnSpc>
                <a:spcPct val="100400"/>
              </a:lnSpc>
              <a:spcBef>
                <a:spcPts val="860"/>
              </a:spcBef>
              <a:buClr>
                <a:srgbClr val="CC0000"/>
              </a:buClr>
              <a:buFont typeface="Times New Roman"/>
              <a:buChar char="•"/>
              <a:tabLst>
                <a:tab pos="473275" algn="l"/>
                <a:tab pos="474121" algn="l"/>
              </a:tabLst>
            </a:pPr>
            <a:r>
              <a:rPr sz="3600" i="1" dirty="0">
                <a:latin typeface="Carlito"/>
                <a:cs typeface="Carlito"/>
              </a:rPr>
              <a:t>Public </a:t>
            </a:r>
            <a:r>
              <a:rPr sz="3600" i="1" spc="-7" dirty="0">
                <a:latin typeface="Carlito"/>
                <a:cs typeface="Carlito"/>
              </a:rPr>
              <a:t>sentiment</a:t>
            </a:r>
            <a:r>
              <a:rPr sz="3600" spc="-7" dirty="0">
                <a:latin typeface="Carlito"/>
                <a:cs typeface="Carlito"/>
              </a:rPr>
              <a:t>: how </a:t>
            </a:r>
            <a:r>
              <a:rPr sz="3600" dirty="0">
                <a:latin typeface="Carlito"/>
                <a:cs typeface="Carlito"/>
              </a:rPr>
              <a:t>is </a:t>
            </a:r>
            <a:r>
              <a:rPr sz="3600" spc="-7" dirty="0">
                <a:latin typeface="Carlito"/>
                <a:cs typeface="Carlito"/>
              </a:rPr>
              <a:t>consumer conﬁdence? </a:t>
            </a:r>
            <a:r>
              <a:rPr sz="3600" dirty="0">
                <a:latin typeface="Carlito"/>
                <a:cs typeface="Carlito"/>
              </a:rPr>
              <a:t>Is despair  </a:t>
            </a:r>
            <a:r>
              <a:rPr sz="3600" spc="-7" dirty="0">
                <a:latin typeface="Carlito"/>
                <a:cs typeface="Carlito"/>
              </a:rPr>
              <a:t>increasing?</a:t>
            </a:r>
            <a:endParaRPr sz="3600">
              <a:latin typeface="Carlito"/>
              <a:cs typeface="Carlito"/>
            </a:endParaRPr>
          </a:p>
          <a:p>
            <a:pPr marL="474121" indent="-457189">
              <a:spcBef>
                <a:spcPts val="813"/>
              </a:spcBef>
              <a:buClr>
                <a:srgbClr val="CC0000"/>
              </a:buClr>
              <a:buFont typeface="Times New Roman"/>
              <a:buChar char="•"/>
              <a:tabLst>
                <a:tab pos="473275" algn="l"/>
                <a:tab pos="474121" algn="l"/>
              </a:tabLst>
            </a:pPr>
            <a:r>
              <a:rPr sz="3600" i="1" spc="-7" dirty="0">
                <a:latin typeface="Carlito"/>
                <a:cs typeface="Carlito"/>
              </a:rPr>
              <a:t>Politics</a:t>
            </a:r>
            <a:r>
              <a:rPr sz="3600" spc="-7" dirty="0">
                <a:latin typeface="Carlito"/>
                <a:cs typeface="Carlito"/>
              </a:rPr>
              <a:t>: what </a:t>
            </a:r>
            <a:r>
              <a:rPr sz="3600" dirty="0">
                <a:latin typeface="Carlito"/>
                <a:cs typeface="Carlito"/>
              </a:rPr>
              <a:t>do </a:t>
            </a:r>
            <a:r>
              <a:rPr sz="3600" spc="-7" dirty="0">
                <a:latin typeface="Carlito"/>
                <a:cs typeface="Carlito"/>
              </a:rPr>
              <a:t>people </a:t>
            </a:r>
            <a:r>
              <a:rPr sz="3600" dirty="0">
                <a:latin typeface="Carlito"/>
                <a:cs typeface="Carlito"/>
              </a:rPr>
              <a:t>think </a:t>
            </a:r>
            <a:r>
              <a:rPr sz="3600" spc="-7" dirty="0">
                <a:latin typeface="Carlito"/>
                <a:cs typeface="Carlito"/>
              </a:rPr>
              <a:t>about </a:t>
            </a:r>
            <a:r>
              <a:rPr sz="3600" dirty="0">
                <a:latin typeface="Carlito"/>
                <a:cs typeface="Carlito"/>
              </a:rPr>
              <a:t>this candidate </a:t>
            </a:r>
            <a:r>
              <a:rPr sz="3600" spc="-7" dirty="0">
                <a:latin typeface="Carlito"/>
                <a:cs typeface="Carlito"/>
              </a:rPr>
              <a:t>or</a:t>
            </a:r>
            <a:r>
              <a:rPr sz="3600" dirty="0">
                <a:latin typeface="Carlito"/>
                <a:cs typeface="Carlito"/>
              </a:rPr>
              <a:t> issue?</a:t>
            </a:r>
            <a:endParaRPr sz="3600">
              <a:latin typeface="Carlito"/>
              <a:cs typeface="Carlito"/>
            </a:endParaRPr>
          </a:p>
          <a:p>
            <a:pPr marL="474121" marR="973642" indent="-457189">
              <a:lnSpc>
                <a:spcPct val="100400"/>
              </a:lnSpc>
              <a:spcBef>
                <a:spcPts val="860"/>
              </a:spcBef>
              <a:buClr>
                <a:srgbClr val="CC0000"/>
              </a:buClr>
              <a:buFont typeface="Times New Roman"/>
              <a:buChar char="•"/>
              <a:tabLst>
                <a:tab pos="473275" algn="l"/>
                <a:tab pos="474121" algn="l"/>
              </a:tabLst>
            </a:pPr>
            <a:r>
              <a:rPr sz="3600" i="1" spc="-7" dirty="0">
                <a:latin typeface="Carlito"/>
                <a:cs typeface="Carlito"/>
              </a:rPr>
              <a:t>Prediction</a:t>
            </a:r>
            <a:r>
              <a:rPr sz="3600" spc="-7" dirty="0">
                <a:latin typeface="Carlito"/>
                <a:cs typeface="Carlito"/>
              </a:rPr>
              <a:t>: predict election outcomes or market trends  from sentiment</a:t>
            </a:r>
            <a:endParaRPr sz="3600">
              <a:latin typeface="Carlito"/>
              <a:cs typeface="Carlito"/>
            </a:endParaRPr>
          </a:p>
        </p:txBody>
      </p:sp>
      <p:sp>
        <p:nvSpPr>
          <p:cNvPr id="5" name="Date Placeholder 4">
            <a:extLst>
              <a:ext uri="{FF2B5EF4-FFF2-40B4-BE49-F238E27FC236}">
                <a16:creationId xmlns:a16="http://schemas.microsoft.com/office/drawing/2014/main" id="{94210EB0-AE9D-4155-9CC6-CCFDA9012DBC}"/>
              </a:ext>
            </a:extLst>
          </p:cNvPr>
          <p:cNvSpPr>
            <a:spLocks noGrp="1"/>
          </p:cNvSpPr>
          <p:nvPr>
            <p:ph type="dt" sz="half" idx="10"/>
          </p:nvPr>
        </p:nvSpPr>
        <p:spPr/>
        <p:txBody>
          <a:bodyPr/>
          <a:lstStyle/>
          <a:p>
            <a:fld id="{829A7676-BF42-4237-9613-2A2256DC16DA}" type="datetime1">
              <a:rPr lang="en-IN" smtClean="0"/>
              <a:t>28-05-2023</a:t>
            </a:fld>
            <a:endParaRPr lang="en-I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2986" y="257418"/>
            <a:ext cx="7578513" cy="694207"/>
          </a:xfrm>
          <a:prstGeom prst="rect">
            <a:avLst/>
          </a:prstGeom>
        </p:spPr>
        <p:txBody>
          <a:bodyPr vert="horz" wrap="square" lIns="0" tIns="16933" rIns="0" bIns="0" rtlCol="0" anchor="ctr">
            <a:spAutoFit/>
          </a:bodyPr>
          <a:lstStyle/>
          <a:p>
            <a:pPr marL="16933">
              <a:lnSpc>
                <a:spcPct val="100000"/>
              </a:lnSpc>
              <a:spcBef>
                <a:spcPts val="133"/>
              </a:spcBef>
            </a:pPr>
            <a:r>
              <a:rPr spc="-7" dirty="0"/>
              <a:t>Why compute </a:t>
            </a:r>
            <a:r>
              <a:rPr spc="-13" dirty="0"/>
              <a:t>aﬀective</a:t>
            </a:r>
            <a:r>
              <a:rPr spc="-73" dirty="0"/>
              <a:t> </a:t>
            </a:r>
            <a:r>
              <a:rPr spc="-7" dirty="0"/>
              <a:t>meaning?</a:t>
            </a:r>
          </a:p>
        </p:txBody>
      </p:sp>
      <p:sp>
        <p:nvSpPr>
          <p:cNvPr id="3" name="object 3"/>
          <p:cNvSpPr txBox="1"/>
          <p:nvPr/>
        </p:nvSpPr>
        <p:spPr>
          <a:xfrm>
            <a:off x="612987" y="1156547"/>
            <a:ext cx="10974493" cy="5611515"/>
          </a:xfrm>
          <a:prstGeom prst="rect">
            <a:avLst/>
          </a:prstGeom>
        </p:spPr>
        <p:txBody>
          <a:bodyPr vert="horz" wrap="square" lIns="0" tIns="98213" rIns="0" bIns="0" rtlCol="0">
            <a:spAutoFit/>
          </a:bodyPr>
          <a:lstStyle/>
          <a:p>
            <a:pPr marL="474121" indent="-457189">
              <a:spcBef>
                <a:spcPts val="773"/>
              </a:spcBef>
              <a:buClr>
                <a:srgbClr val="CC0000"/>
              </a:buClr>
              <a:buFont typeface="Times New Roman"/>
              <a:buChar char="•"/>
              <a:tabLst>
                <a:tab pos="473275" algn="l"/>
                <a:tab pos="474121" algn="l"/>
              </a:tabLst>
            </a:pPr>
            <a:r>
              <a:rPr sz="3200" spc="-7" dirty="0">
                <a:latin typeface="Carlito"/>
                <a:cs typeface="Carlito"/>
              </a:rPr>
              <a:t>Detecting:</a:t>
            </a:r>
            <a:endParaRPr sz="3200">
              <a:latin typeface="Carlito"/>
              <a:cs typeface="Carlito"/>
            </a:endParaRPr>
          </a:p>
          <a:p>
            <a:pPr marL="931310" lvl="1" indent="-304792">
              <a:spcBef>
                <a:spcPts val="533"/>
              </a:spcBef>
              <a:buFont typeface="Times New Roman"/>
              <a:buChar char="•"/>
              <a:tabLst>
                <a:tab pos="930463" algn="l"/>
                <a:tab pos="931310" algn="l"/>
              </a:tabLst>
            </a:pPr>
            <a:r>
              <a:rPr sz="2667" spc="-7" dirty="0">
                <a:latin typeface="Carlito"/>
                <a:cs typeface="Carlito"/>
              </a:rPr>
              <a:t>sentiment towards politicians, products, countries,</a:t>
            </a:r>
            <a:r>
              <a:rPr sz="2667" spc="33" dirty="0">
                <a:latin typeface="Carlito"/>
                <a:cs typeface="Carlito"/>
              </a:rPr>
              <a:t> </a:t>
            </a:r>
            <a:r>
              <a:rPr sz="2667" dirty="0">
                <a:latin typeface="Carlito"/>
                <a:cs typeface="Carlito"/>
              </a:rPr>
              <a:t>ideas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frustration of callers </a:t>
            </a:r>
            <a:r>
              <a:rPr sz="2667" dirty="0">
                <a:latin typeface="Carlito"/>
                <a:cs typeface="Carlito"/>
              </a:rPr>
              <a:t>to a help</a:t>
            </a:r>
            <a:r>
              <a:rPr sz="2667" spc="13" dirty="0">
                <a:latin typeface="Carlito"/>
                <a:cs typeface="Carlito"/>
              </a:rPr>
              <a:t> </a:t>
            </a:r>
            <a:r>
              <a:rPr sz="2667" dirty="0">
                <a:latin typeface="Carlito"/>
                <a:cs typeface="Carlito"/>
              </a:rPr>
              <a:t>line</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stress </a:t>
            </a:r>
            <a:r>
              <a:rPr sz="2667" dirty="0">
                <a:latin typeface="Carlito"/>
                <a:cs typeface="Carlito"/>
              </a:rPr>
              <a:t>in </a:t>
            </a:r>
            <a:r>
              <a:rPr sz="2667" spc="-7" dirty="0">
                <a:latin typeface="Carlito"/>
                <a:cs typeface="Carlito"/>
              </a:rPr>
              <a:t>drivers or</a:t>
            </a:r>
            <a:r>
              <a:rPr sz="2667" spc="7" dirty="0">
                <a:latin typeface="Carlito"/>
                <a:cs typeface="Carlito"/>
              </a:rPr>
              <a:t> </a:t>
            </a:r>
            <a:r>
              <a:rPr sz="2667" spc="-7" dirty="0">
                <a:latin typeface="Carlito"/>
                <a:cs typeface="Carlito"/>
              </a:rPr>
              <a:t>pilots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depression </a:t>
            </a:r>
            <a:r>
              <a:rPr sz="2667" dirty="0">
                <a:latin typeface="Carlito"/>
                <a:cs typeface="Carlito"/>
              </a:rPr>
              <a:t>and </a:t>
            </a:r>
            <a:r>
              <a:rPr sz="2667" spc="-7" dirty="0">
                <a:latin typeface="Carlito"/>
                <a:cs typeface="Carlito"/>
              </a:rPr>
              <a:t>other medical</a:t>
            </a:r>
            <a:r>
              <a:rPr sz="2667" spc="27" dirty="0">
                <a:latin typeface="Carlito"/>
                <a:cs typeface="Carlito"/>
              </a:rPr>
              <a:t> </a:t>
            </a:r>
            <a:r>
              <a:rPr sz="2667" spc="-7" dirty="0">
                <a:latin typeface="Carlito"/>
                <a:cs typeface="Carlito"/>
              </a:rPr>
              <a:t>conditions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confusion </a:t>
            </a:r>
            <a:r>
              <a:rPr sz="2667" dirty="0">
                <a:latin typeface="Carlito"/>
                <a:cs typeface="Carlito"/>
              </a:rPr>
              <a:t>in students talking to</a:t>
            </a:r>
            <a:r>
              <a:rPr sz="2667" spc="-80" dirty="0">
                <a:latin typeface="Carlito"/>
                <a:cs typeface="Carlito"/>
              </a:rPr>
              <a:t> </a:t>
            </a:r>
            <a:r>
              <a:rPr sz="2667" spc="-473" dirty="0">
                <a:latin typeface="Carlito"/>
                <a:cs typeface="Carlito"/>
              </a:rPr>
              <a:t>e-­‐tutors</a:t>
            </a:r>
            <a:endParaRPr sz="2667">
              <a:latin typeface="Carlito"/>
              <a:cs typeface="Carlito"/>
            </a:endParaRPr>
          </a:p>
          <a:p>
            <a:pPr marL="931310" lvl="1" indent="-304792">
              <a:spcBef>
                <a:spcPts val="533"/>
              </a:spcBef>
              <a:buFont typeface="Times New Roman"/>
              <a:buChar char="•"/>
              <a:tabLst>
                <a:tab pos="930463" algn="l"/>
                <a:tab pos="931310" algn="l"/>
              </a:tabLst>
            </a:pPr>
            <a:r>
              <a:rPr sz="2667" spc="-7" dirty="0">
                <a:latin typeface="Carlito"/>
                <a:cs typeface="Carlito"/>
              </a:rPr>
              <a:t>emotions </a:t>
            </a:r>
            <a:r>
              <a:rPr sz="2667" dirty="0">
                <a:latin typeface="Carlito"/>
                <a:cs typeface="Carlito"/>
              </a:rPr>
              <a:t>in </a:t>
            </a:r>
            <a:r>
              <a:rPr sz="2667" spc="-7" dirty="0">
                <a:latin typeface="Carlito"/>
                <a:cs typeface="Carlito"/>
              </a:rPr>
              <a:t>novels (e.g., for studying groups </a:t>
            </a:r>
            <a:r>
              <a:rPr sz="2667" dirty="0">
                <a:latin typeface="Carlito"/>
                <a:cs typeface="Carlito"/>
              </a:rPr>
              <a:t>that </a:t>
            </a:r>
            <a:r>
              <a:rPr sz="2667" spc="-7" dirty="0">
                <a:latin typeface="Carlito"/>
                <a:cs typeface="Carlito"/>
              </a:rPr>
              <a:t>are feared over</a:t>
            </a:r>
            <a:r>
              <a:rPr sz="2667" spc="113" dirty="0">
                <a:latin typeface="Carlito"/>
                <a:cs typeface="Carlito"/>
              </a:rPr>
              <a:t> </a:t>
            </a:r>
            <a:r>
              <a:rPr sz="2667" spc="-7" dirty="0">
                <a:latin typeface="Carlito"/>
                <a:cs typeface="Carlito"/>
              </a:rPr>
              <a:t>time)</a:t>
            </a:r>
            <a:endParaRPr sz="2667">
              <a:latin typeface="Carlito"/>
              <a:cs typeface="Carlito"/>
            </a:endParaRPr>
          </a:p>
          <a:p>
            <a:pPr marL="474121" indent="-457189">
              <a:spcBef>
                <a:spcPts val="793"/>
              </a:spcBef>
              <a:buClr>
                <a:srgbClr val="CC0000"/>
              </a:buClr>
              <a:buFont typeface="Times New Roman"/>
              <a:buChar char="•"/>
              <a:tabLst>
                <a:tab pos="473275" algn="l"/>
                <a:tab pos="474121" algn="l"/>
              </a:tabLst>
            </a:pPr>
            <a:r>
              <a:rPr sz="3200" spc="-7" dirty="0">
                <a:latin typeface="Carlito"/>
                <a:cs typeface="Carlito"/>
              </a:rPr>
              <a:t>Could we</a:t>
            </a:r>
            <a:r>
              <a:rPr sz="3200" dirty="0">
                <a:latin typeface="Carlito"/>
                <a:cs typeface="Carlito"/>
              </a:rPr>
              <a:t> </a:t>
            </a:r>
            <a:r>
              <a:rPr sz="3200" spc="-7" dirty="0">
                <a:latin typeface="Carlito"/>
                <a:cs typeface="Carlito"/>
              </a:rPr>
              <a:t>generate:</a:t>
            </a:r>
            <a:endParaRPr sz="3200">
              <a:latin typeface="Carlito"/>
              <a:cs typeface="Carlito"/>
            </a:endParaRPr>
          </a:p>
          <a:p>
            <a:pPr marL="931310" lvl="1" indent="-304792">
              <a:spcBef>
                <a:spcPts val="700"/>
              </a:spcBef>
              <a:buFont typeface="Times New Roman"/>
              <a:buChar char="•"/>
              <a:tabLst>
                <a:tab pos="930463" algn="l"/>
                <a:tab pos="931310" algn="l"/>
              </a:tabLst>
            </a:pPr>
            <a:r>
              <a:rPr sz="2667" spc="-7" dirty="0">
                <a:latin typeface="Carlito"/>
                <a:cs typeface="Carlito"/>
              </a:rPr>
              <a:t>emotions or moods for literacy tutors </a:t>
            </a:r>
            <a:r>
              <a:rPr sz="2667" dirty="0">
                <a:latin typeface="Carlito"/>
                <a:cs typeface="Carlito"/>
              </a:rPr>
              <a:t>in the </a:t>
            </a:r>
            <a:r>
              <a:rPr sz="2667" spc="-7" dirty="0">
                <a:latin typeface="Carlito"/>
                <a:cs typeface="Carlito"/>
              </a:rPr>
              <a:t>children’s storybook</a:t>
            </a:r>
            <a:r>
              <a:rPr sz="2667" spc="133" dirty="0">
                <a:latin typeface="Carlito"/>
                <a:cs typeface="Carlito"/>
              </a:rPr>
              <a:t> </a:t>
            </a:r>
            <a:r>
              <a:rPr sz="2667" spc="-7" dirty="0">
                <a:latin typeface="Carlito"/>
                <a:cs typeface="Carlito"/>
              </a:rPr>
              <a:t>domain</a:t>
            </a:r>
            <a:endParaRPr sz="2667">
              <a:latin typeface="Carlito"/>
              <a:cs typeface="Carlito"/>
            </a:endParaRPr>
          </a:p>
          <a:p>
            <a:pPr marL="931310" lvl="1" indent="-304792">
              <a:spcBef>
                <a:spcPts val="533"/>
              </a:spcBef>
              <a:buFont typeface="Times New Roman"/>
              <a:buChar char="•"/>
              <a:tabLst>
                <a:tab pos="930463" algn="l"/>
                <a:tab pos="931310" algn="l"/>
              </a:tabLst>
            </a:pPr>
            <a:r>
              <a:rPr sz="2667" spc="-7" dirty="0">
                <a:latin typeface="Carlito"/>
                <a:cs typeface="Carlito"/>
              </a:rPr>
              <a:t>emotions or moods for computer</a:t>
            </a:r>
            <a:r>
              <a:rPr sz="2667" spc="20" dirty="0">
                <a:latin typeface="Carlito"/>
                <a:cs typeface="Carlito"/>
              </a:rPr>
              <a:t> </a:t>
            </a:r>
            <a:r>
              <a:rPr sz="2667" spc="-7" dirty="0">
                <a:latin typeface="Carlito"/>
                <a:cs typeface="Carlito"/>
              </a:rPr>
              <a:t>games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personalities for dialogue systems </a:t>
            </a:r>
            <a:r>
              <a:rPr sz="2667" dirty="0">
                <a:latin typeface="Carlito"/>
                <a:cs typeface="Carlito"/>
              </a:rPr>
              <a:t>to </a:t>
            </a:r>
            <a:r>
              <a:rPr sz="2667" spc="-7" dirty="0">
                <a:latin typeface="Carlito"/>
                <a:cs typeface="Carlito"/>
              </a:rPr>
              <a:t>match </a:t>
            </a:r>
            <a:r>
              <a:rPr sz="2667" dirty="0">
                <a:latin typeface="Carlito"/>
                <a:cs typeface="Carlito"/>
              </a:rPr>
              <a:t>the</a:t>
            </a:r>
            <a:r>
              <a:rPr sz="2667" spc="33" dirty="0">
                <a:latin typeface="Carlito"/>
                <a:cs typeface="Carlito"/>
              </a:rPr>
              <a:t> </a:t>
            </a:r>
            <a:r>
              <a:rPr sz="2667" dirty="0">
                <a:latin typeface="Carlito"/>
                <a:cs typeface="Carlito"/>
              </a:rPr>
              <a:t>user</a:t>
            </a:r>
            <a:endParaRPr sz="2667">
              <a:latin typeface="Carlito"/>
              <a:cs typeface="Carlito"/>
            </a:endParaRPr>
          </a:p>
        </p:txBody>
      </p:sp>
      <p:sp>
        <p:nvSpPr>
          <p:cNvPr id="4" name="Date Placeholder 3">
            <a:extLst>
              <a:ext uri="{FF2B5EF4-FFF2-40B4-BE49-F238E27FC236}">
                <a16:creationId xmlns:a16="http://schemas.microsoft.com/office/drawing/2014/main" id="{26AE4771-C68E-459A-ADE7-70146F286AFE}"/>
              </a:ext>
            </a:extLst>
          </p:cNvPr>
          <p:cNvSpPr>
            <a:spLocks noGrp="1"/>
          </p:cNvSpPr>
          <p:nvPr>
            <p:ph type="dt" sz="half" idx="10"/>
          </p:nvPr>
        </p:nvSpPr>
        <p:spPr/>
        <p:txBody>
          <a:bodyPr/>
          <a:lstStyle/>
          <a:p>
            <a:fld id="{88B06487-BF60-4943-9FB8-B90545F53C8A}" type="datetime1">
              <a:rPr lang="en-IN" smtClean="0"/>
              <a:t>28-05-2023</a:t>
            </a:fld>
            <a:endParaRPr lang="en-IN"/>
          </a:p>
        </p:txBody>
      </p:sp>
      <p:sp>
        <p:nvSpPr>
          <p:cNvPr id="5" name="Slide Number Placeholder 4">
            <a:extLst>
              <a:ext uri="{FF2B5EF4-FFF2-40B4-BE49-F238E27FC236}">
                <a16:creationId xmlns:a16="http://schemas.microsoft.com/office/drawing/2014/main" id="{5B74FAF0-C85D-4EC0-B241-D3D4305988AA}"/>
              </a:ext>
            </a:extLst>
          </p:cNvPr>
          <p:cNvSpPr>
            <a:spLocks noGrp="1"/>
          </p:cNvSpPr>
          <p:nvPr>
            <p:ph type="sldNum" sz="quarter" idx="12"/>
          </p:nvPr>
        </p:nvSpPr>
        <p:spPr/>
        <p:txBody>
          <a:bodyPr/>
          <a:lstStyle/>
          <a:p>
            <a:fld id="{7A613731-0A97-402F-B7BA-9ACABA9B0893}" type="slidenum">
              <a:rPr lang="en-IN" smtClean="0"/>
              <a:t>116</a:t>
            </a:fld>
            <a:endParaRPr lang="en-I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4186" y="54218"/>
            <a:ext cx="8303260" cy="694207"/>
          </a:xfrm>
          <a:prstGeom prst="rect">
            <a:avLst/>
          </a:prstGeom>
        </p:spPr>
        <p:txBody>
          <a:bodyPr vert="horz" wrap="square" lIns="0" tIns="16933" rIns="0" bIns="0" rtlCol="0" anchor="ctr">
            <a:spAutoFit/>
          </a:bodyPr>
          <a:lstStyle/>
          <a:p>
            <a:pPr marL="16933">
              <a:lnSpc>
                <a:spcPct val="100000"/>
              </a:lnSpc>
              <a:spcBef>
                <a:spcPts val="133"/>
              </a:spcBef>
            </a:pPr>
            <a:r>
              <a:rPr dirty="0"/>
              <a:t>Scherer’s typology of </a:t>
            </a:r>
            <a:r>
              <a:rPr spc="-7" dirty="0"/>
              <a:t>aﬀective</a:t>
            </a:r>
            <a:r>
              <a:rPr spc="-113" dirty="0"/>
              <a:t> </a:t>
            </a:r>
            <a:r>
              <a:rPr spc="-7" dirty="0"/>
              <a:t>states</a:t>
            </a:r>
          </a:p>
        </p:txBody>
      </p:sp>
      <p:sp>
        <p:nvSpPr>
          <p:cNvPr id="3" name="object 3"/>
          <p:cNvSpPr txBox="1"/>
          <p:nvPr/>
        </p:nvSpPr>
        <p:spPr>
          <a:xfrm>
            <a:off x="612988" y="856827"/>
            <a:ext cx="11444393" cy="5844334"/>
          </a:xfrm>
          <a:prstGeom prst="rect">
            <a:avLst/>
          </a:prstGeom>
        </p:spPr>
        <p:txBody>
          <a:bodyPr vert="horz" wrap="square" lIns="0" tIns="37252" rIns="0" bIns="0" rtlCol="0">
            <a:spAutoFit/>
          </a:bodyPr>
          <a:lstStyle/>
          <a:p>
            <a:pPr marL="16933" marR="1016821">
              <a:lnSpc>
                <a:spcPts val="2800"/>
              </a:lnSpc>
              <a:spcBef>
                <a:spcPts val="292"/>
              </a:spcBef>
            </a:pPr>
            <a:r>
              <a:rPr sz="2400" b="1" spc="-7" dirty="0">
                <a:latin typeface="Carlito"/>
                <a:cs typeface="Carlito"/>
              </a:rPr>
              <a:t>Emotion</a:t>
            </a:r>
            <a:r>
              <a:rPr sz="2400" spc="-7" dirty="0">
                <a:latin typeface="Carlito"/>
                <a:cs typeface="Carlito"/>
              </a:rPr>
              <a:t>: relatively brief episode of synchronized response of </a:t>
            </a:r>
            <a:r>
              <a:rPr sz="2400" dirty="0">
                <a:latin typeface="Carlito"/>
                <a:cs typeface="Carlito"/>
              </a:rPr>
              <a:t>all </a:t>
            </a:r>
            <a:r>
              <a:rPr sz="2400" spc="-7" dirty="0">
                <a:latin typeface="Carlito"/>
                <a:cs typeface="Carlito"/>
              </a:rPr>
              <a:t>or most organismic  subsystems </a:t>
            </a:r>
            <a:r>
              <a:rPr sz="2400" dirty="0">
                <a:latin typeface="Carlito"/>
                <a:cs typeface="Carlito"/>
              </a:rPr>
              <a:t>in </a:t>
            </a:r>
            <a:r>
              <a:rPr sz="2400" spc="-7" dirty="0">
                <a:latin typeface="Carlito"/>
                <a:cs typeface="Carlito"/>
              </a:rPr>
              <a:t>response </a:t>
            </a:r>
            <a:r>
              <a:rPr sz="2400" dirty="0">
                <a:latin typeface="Carlito"/>
                <a:cs typeface="Carlito"/>
              </a:rPr>
              <a:t>to the </a:t>
            </a:r>
            <a:r>
              <a:rPr sz="2400" spc="-7" dirty="0">
                <a:latin typeface="Carlito"/>
                <a:cs typeface="Carlito"/>
              </a:rPr>
              <a:t>evaluation of </a:t>
            </a:r>
            <a:r>
              <a:rPr sz="2400" dirty="0">
                <a:latin typeface="Carlito"/>
                <a:cs typeface="Carlito"/>
              </a:rPr>
              <a:t>an event as being </a:t>
            </a:r>
            <a:r>
              <a:rPr sz="2400" spc="-7" dirty="0">
                <a:latin typeface="Carlito"/>
                <a:cs typeface="Carlito"/>
              </a:rPr>
              <a:t>of major</a:t>
            </a:r>
            <a:r>
              <a:rPr sz="2400" spc="53" dirty="0">
                <a:latin typeface="Carlito"/>
                <a:cs typeface="Carlito"/>
              </a:rPr>
              <a:t> </a:t>
            </a:r>
            <a:r>
              <a:rPr sz="2400" dirty="0">
                <a:latin typeface="Carlito"/>
                <a:cs typeface="Carlito"/>
              </a:rPr>
              <a:t>signiﬁcance</a:t>
            </a:r>
            <a:endParaRPr sz="2400">
              <a:latin typeface="Carlito"/>
              <a:cs typeface="Carlito"/>
            </a:endParaRPr>
          </a:p>
          <a:p>
            <a:pPr marL="321725">
              <a:spcBef>
                <a:spcPts val="453"/>
              </a:spcBef>
            </a:pPr>
            <a:r>
              <a:rPr sz="2000" b="1" dirty="0">
                <a:solidFill>
                  <a:srgbClr val="0000FF"/>
                </a:solidFill>
                <a:latin typeface="Carlito"/>
                <a:cs typeface="Carlito"/>
              </a:rPr>
              <a:t>angry, </a:t>
            </a:r>
            <a:r>
              <a:rPr sz="2000" b="1" spc="-7" dirty="0">
                <a:solidFill>
                  <a:srgbClr val="0000FF"/>
                </a:solidFill>
                <a:latin typeface="Carlito"/>
                <a:cs typeface="Carlito"/>
              </a:rPr>
              <a:t>sad, </a:t>
            </a:r>
            <a:r>
              <a:rPr sz="2000" b="1" dirty="0">
                <a:solidFill>
                  <a:srgbClr val="0000FF"/>
                </a:solidFill>
                <a:latin typeface="Carlito"/>
                <a:cs typeface="Carlito"/>
              </a:rPr>
              <a:t>joyful, fearful, ashamed, proud,</a:t>
            </a:r>
            <a:r>
              <a:rPr sz="2000" b="1" spc="-7" dirty="0">
                <a:solidFill>
                  <a:srgbClr val="0000FF"/>
                </a:solidFill>
                <a:latin typeface="Carlito"/>
                <a:cs typeface="Carlito"/>
              </a:rPr>
              <a:t> desperate</a:t>
            </a:r>
            <a:endParaRPr sz="2000">
              <a:latin typeface="Carlito"/>
              <a:cs typeface="Carlito"/>
            </a:endParaRPr>
          </a:p>
          <a:p>
            <a:pPr marL="16933" marR="143082">
              <a:spcBef>
                <a:spcPts val="493"/>
              </a:spcBef>
            </a:pPr>
            <a:r>
              <a:rPr sz="2400" b="1" spc="-7" dirty="0">
                <a:latin typeface="Carlito"/>
                <a:cs typeface="Carlito"/>
              </a:rPr>
              <a:t>Mood</a:t>
            </a:r>
            <a:r>
              <a:rPr sz="2400" spc="-7" dirty="0">
                <a:latin typeface="Carlito"/>
                <a:cs typeface="Carlito"/>
              </a:rPr>
              <a:t>: </a:t>
            </a:r>
            <a:r>
              <a:rPr sz="2400" dirty="0">
                <a:latin typeface="Carlito"/>
                <a:cs typeface="Carlito"/>
              </a:rPr>
              <a:t>diﬀuse aﬀect state </a:t>
            </a:r>
            <a:r>
              <a:rPr sz="2400" spc="-7" dirty="0">
                <a:latin typeface="Carlito"/>
                <a:cs typeface="Carlito"/>
              </a:rPr>
              <a:t>…change </a:t>
            </a:r>
            <a:r>
              <a:rPr sz="2400" dirty="0">
                <a:latin typeface="Carlito"/>
                <a:cs typeface="Carlito"/>
              </a:rPr>
              <a:t>in </a:t>
            </a:r>
            <a:r>
              <a:rPr sz="2400" spc="-7" dirty="0">
                <a:latin typeface="Carlito"/>
                <a:cs typeface="Carlito"/>
              </a:rPr>
              <a:t>subjective </a:t>
            </a:r>
            <a:r>
              <a:rPr sz="2400" dirty="0">
                <a:latin typeface="Carlito"/>
                <a:cs typeface="Carlito"/>
              </a:rPr>
              <a:t>feeling, </a:t>
            </a:r>
            <a:r>
              <a:rPr sz="2400" spc="-7" dirty="0">
                <a:latin typeface="Carlito"/>
                <a:cs typeface="Carlito"/>
              </a:rPr>
              <a:t>of low intensity </a:t>
            </a:r>
            <a:r>
              <a:rPr sz="2400" dirty="0">
                <a:latin typeface="Carlito"/>
                <a:cs typeface="Carlito"/>
              </a:rPr>
              <a:t>but </a:t>
            </a:r>
            <a:r>
              <a:rPr sz="2400" spc="-7" dirty="0">
                <a:latin typeface="Carlito"/>
                <a:cs typeface="Carlito"/>
              </a:rPr>
              <a:t>relatively long  duration, </a:t>
            </a:r>
            <a:r>
              <a:rPr sz="2400" spc="220" dirty="0">
                <a:latin typeface="Carlito"/>
                <a:cs typeface="Carlito"/>
              </a:rPr>
              <a:t>ojen </a:t>
            </a:r>
            <a:r>
              <a:rPr sz="2400" spc="-7" dirty="0">
                <a:latin typeface="Carlito"/>
                <a:cs typeface="Carlito"/>
              </a:rPr>
              <a:t>without apparent</a:t>
            </a:r>
            <a:r>
              <a:rPr sz="2400" spc="-213" dirty="0">
                <a:latin typeface="Carlito"/>
                <a:cs typeface="Carlito"/>
              </a:rPr>
              <a:t> </a:t>
            </a:r>
            <a:r>
              <a:rPr sz="2400" dirty="0">
                <a:latin typeface="Carlito"/>
                <a:cs typeface="Carlito"/>
              </a:rPr>
              <a:t>cause</a:t>
            </a:r>
            <a:endParaRPr sz="2400">
              <a:latin typeface="Carlito"/>
              <a:cs typeface="Carlito"/>
            </a:endParaRPr>
          </a:p>
          <a:p>
            <a:pPr marL="321725">
              <a:spcBef>
                <a:spcPts val="545"/>
              </a:spcBef>
            </a:pPr>
            <a:r>
              <a:rPr sz="2000" b="1" spc="-7" dirty="0">
                <a:solidFill>
                  <a:srgbClr val="0000FF"/>
                </a:solidFill>
                <a:latin typeface="Carlito"/>
                <a:cs typeface="Carlito"/>
              </a:rPr>
              <a:t>cheerful, gloomy, irritable, listless, depressed,</a:t>
            </a:r>
            <a:r>
              <a:rPr sz="2000" b="1" spc="20" dirty="0">
                <a:solidFill>
                  <a:srgbClr val="0000FF"/>
                </a:solidFill>
                <a:latin typeface="Carlito"/>
                <a:cs typeface="Carlito"/>
              </a:rPr>
              <a:t> </a:t>
            </a:r>
            <a:r>
              <a:rPr sz="2000" b="1" spc="-7" dirty="0">
                <a:solidFill>
                  <a:srgbClr val="0000FF"/>
                </a:solidFill>
                <a:latin typeface="Carlito"/>
                <a:cs typeface="Carlito"/>
              </a:rPr>
              <a:t>buoyant</a:t>
            </a:r>
            <a:endParaRPr sz="2000">
              <a:latin typeface="Carlito"/>
              <a:cs typeface="Carlito"/>
            </a:endParaRPr>
          </a:p>
          <a:p>
            <a:pPr marL="16933" marR="6773">
              <a:spcBef>
                <a:spcPts val="493"/>
              </a:spcBef>
            </a:pPr>
            <a:r>
              <a:rPr sz="2400" b="1" spc="-7" dirty="0">
                <a:latin typeface="Carlito"/>
                <a:cs typeface="Carlito"/>
              </a:rPr>
              <a:t>Interpersonal stance</a:t>
            </a:r>
            <a:r>
              <a:rPr sz="2400" spc="-7" dirty="0">
                <a:latin typeface="Carlito"/>
                <a:cs typeface="Carlito"/>
              </a:rPr>
              <a:t>: aﬀective </a:t>
            </a:r>
            <a:r>
              <a:rPr sz="2400" dirty="0">
                <a:latin typeface="Carlito"/>
                <a:cs typeface="Carlito"/>
              </a:rPr>
              <a:t>stance </a:t>
            </a:r>
            <a:r>
              <a:rPr sz="2400" spc="-7" dirty="0">
                <a:latin typeface="Carlito"/>
                <a:cs typeface="Carlito"/>
              </a:rPr>
              <a:t>taken toward another person </a:t>
            </a:r>
            <a:r>
              <a:rPr sz="2400" dirty="0">
                <a:latin typeface="Carlito"/>
                <a:cs typeface="Carlito"/>
              </a:rPr>
              <a:t>in a speciﬁc </a:t>
            </a:r>
            <a:r>
              <a:rPr sz="2400" spc="-7" dirty="0">
                <a:latin typeface="Carlito"/>
                <a:cs typeface="Carlito"/>
              </a:rPr>
              <a:t>interaction,  coloring </a:t>
            </a:r>
            <a:r>
              <a:rPr sz="2400" dirty="0">
                <a:latin typeface="Carlito"/>
                <a:cs typeface="Carlito"/>
              </a:rPr>
              <a:t>the </a:t>
            </a:r>
            <a:r>
              <a:rPr sz="2400" spc="-7" dirty="0">
                <a:latin typeface="Carlito"/>
                <a:cs typeface="Carlito"/>
              </a:rPr>
              <a:t>interpersonal</a:t>
            </a:r>
            <a:r>
              <a:rPr sz="2400" dirty="0">
                <a:latin typeface="Carlito"/>
                <a:cs typeface="Carlito"/>
              </a:rPr>
              <a:t> exchange</a:t>
            </a:r>
            <a:endParaRPr sz="2400">
              <a:latin typeface="Carlito"/>
              <a:cs typeface="Carlito"/>
            </a:endParaRPr>
          </a:p>
          <a:p>
            <a:pPr marL="321725">
              <a:spcBef>
                <a:spcPts val="545"/>
              </a:spcBef>
            </a:pPr>
            <a:r>
              <a:rPr sz="2000" b="1" dirty="0">
                <a:solidFill>
                  <a:srgbClr val="0000FF"/>
                </a:solidFill>
                <a:latin typeface="Carlito"/>
                <a:cs typeface="Carlito"/>
              </a:rPr>
              <a:t>distant, cold, </a:t>
            </a:r>
            <a:r>
              <a:rPr sz="2000" b="1" spc="-7" dirty="0">
                <a:solidFill>
                  <a:srgbClr val="0000FF"/>
                </a:solidFill>
                <a:latin typeface="Carlito"/>
                <a:cs typeface="Carlito"/>
              </a:rPr>
              <a:t>warm, supportive,</a:t>
            </a:r>
            <a:r>
              <a:rPr sz="2000" b="1" dirty="0">
                <a:solidFill>
                  <a:srgbClr val="0000FF"/>
                </a:solidFill>
                <a:latin typeface="Carlito"/>
                <a:cs typeface="Carlito"/>
              </a:rPr>
              <a:t> contemptuous</a:t>
            </a:r>
            <a:endParaRPr sz="2000">
              <a:latin typeface="Carlito"/>
              <a:cs typeface="Carlito"/>
            </a:endParaRPr>
          </a:p>
          <a:p>
            <a:pPr marL="16933" marR="888978">
              <a:lnSpc>
                <a:spcPts val="2760"/>
              </a:lnSpc>
              <a:spcBef>
                <a:spcPts val="820"/>
              </a:spcBef>
            </a:pPr>
            <a:r>
              <a:rPr sz="2400" b="1" spc="167" dirty="0">
                <a:latin typeface="Carlito"/>
                <a:cs typeface="Carlito"/>
              </a:rPr>
              <a:t>A]tudes</a:t>
            </a:r>
            <a:r>
              <a:rPr sz="2400" spc="167" dirty="0">
                <a:latin typeface="Carlito"/>
                <a:cs typeface="Carlito"/>
              </a:rPr>
              <a:t>: </a:t>
            </a:r>
            <a:r>
              <a:rPr sz="2400" spc="-7" dirty="0">
                <a:latin typeface="Carlito"/>
                <a:cs typeface="Carlito"/>
              </a:rPr>
              <a:t>relatively enduring, aﬀectively colored </a:t>
            </a:r>
            <a:r>
              <a:rPr sz="2400" dirty="0">
                <a:latin typeface="Carlito"/>
                <a:cs typeface="Carlito"/>
              </a:rPr>
              <a:t>beliefs, </a:t>
            </a:r>
            <a:r>
              <a:rPr sz="2400" spc="-7" dirty="0">
                <a:latin typeface="Carlito"/>
                <a:cs typeface="Carlito"/>
              </a:rPr>
              <a:t>preferences predispositions  towards objects or</a:t>
            </a:r>
            <a:r>
              <a:rPr sz="2400" spc="7" dirty="0">
                <a:latin typeface="Carlito"/>
                <a:cs typeface="Carlito"/>
              </a:rPr>
              <a:t> </a:t>
            </a:r>
            <a:r>
              <a:rPr sz="2400" spc="-7" dirty="0">
                <a:latin typeface="Carlito"/>
                <a:cs typeface="Carlito"/>
              </a:rPr>
              <a:t>persons</a:t>
            </a:r>
            <a:endParaRPr sz="2400">
              <a:latin typeface="Carlito"/>
              <a:cs typeface="Carlito"/>
            </a:endParaRPr>
          </a:p>
          <a:p>
            <a:pPr marL="321725">
              <a:spcBef>
                <a:spcPts val="460"/>
              </a:spcBef>
            </a:pPr>
            <a:r>
              <a:rPr sz="2000" b="1" spc="-7" dirty="0">
                <a:solidFill>
                  <a:srgbClr val="0000FF"/>
                </a:solidFill>
                <a:latin typeface="Carlito"/>
                <a:cs typeface="Carlito"/>
              </a:rPr>
              <a:t>liking, loving, hating, valuing,</a:t>
            </a:r>
            <a:r>
              <a:rPr sz="2000" b="1" spc="20" dirty="0">
                <a:solidFill>
                  <a:srgbClr val="0000FF"/>
                </a:solidFill>
                <a:latin typeface="Carlito"/>
                <a:cs typeface="Carlito"/>
              </a:rPr>
              <a:t> </a:t>
            </a:r>
            <a:r>
              <a:rPr sz="2000" b="1" dirty="0">
                <a:solidFill>
                  <a:srgbClr val="0000FF"/>
                </a:solidFill>
                <a:latin typeface="Carlito"/>
                <a:cs typeface="Carlito"/>
              </a:rPr>
              <a:t>desiring</a:t>
            </a:r>
            <a:endParaRPr sz="2000">
              <a:latin typeface="Carlito"/>
              <a:cs typeface="Carlito"/>
            </a:endParaRPr>
          </a:p>
          <a:p>
            <a:pPr marL="16933" marR="1297908">
              <a:spcBef>
                <a:spcPts val="627"/>
              </a:spcBef>
            </a:pPr>
            <a:r>
              <a:rPr sz="2400" b="1" spc="-7" dirty="0">
                <a:latin typeface="Carlito"/>
                <a:cs typeface="Carlito"/>
              </a:rPr>
              <a:t>Personality traits</a:t>
            </a:r>
            <a:r>
              <a:rPr sz="2400" spc="-7" dirty="0">
                <a:latin typeface="Carlito"/>
                <a:cs typeface="Carlito"/>
              </a:rPr>
              <a:t>: emotionally </a:t>
            </a:r>
            <a:r>
              <a:rPr sz="2400" dirty="0">
                <a:latin typeface="Carlito"/>
                <a:cs typeface="Carlito"/>
              </a:rPr>
              <a:t>laden, stable </a:t>
            </a:r>
            <a:r>
              <a:rPr sz="2400" spc="-7" dirty="0">
                <a:latin typeface="Carlito"/>
                <a:cs typeface="Carlito"/>
              </a:rPr>
              <a:t>personality dispositions </a:t>
            </a:r>
            <a:r>
              <a:rPr sz="2400" dirty="0">
                <a:latin typeface="Carlito"/>
                <a:cs typeface="Carlito"/>
              </a:rPr>
              <a:t>and </a:t>
            </a:r>
            <a:r>
              <a:rPr sz="2400" spc="-7" dirty="0">
                <a:latin typeface="Carlito"/>
                <a:cs typeface="Carlito"/>
              </a:rPr>
              <a:t>behavior  tendencies, typical for </a:t>
            </a:r>
            <a:r>
              <a:rPr sz="2400" dirty="0">
                <a:latin typeface="Carlito"/>
                <a:cs typeface="Carlito"/>
              </a:rPr>
              <a:t>a</a:t>
            </a:r>
            <a:r>
              <a:rPr sz="2400" spc="20" dirty="0">
                <a:latin typeface="Carlito"/>
                <a:cs typeface="Carlito"/>
              </a:rPr>
              <a:t> </a:t>
            </a:r>
            <a:r>
              <a:rPr sz="2400" spc="-7" dirty="0">
                <a:latin typeface="Carlito"/>
                <a:cs typeface="Carlito"/>
              </a:rPr>
              <a:t>person</a:t>
            </a:r>
            <a:endParaRPr sz="2400">
              <a:latin typeface="Carlito"/>
              <a:cs typeface="Carlito"/>
            </a:endParaRPr>
          </a:p>
          <a:p>
            <a:pPr marL="321725">
              <a:spcBef>
                <a:spcPts val="412"/>
              </a:spcBef>
            </a:pPr>
            <a:r>
              <a:rPr sz="2000" b="1" spc="-7" dirty="0">
                <a:solidFill>
                  <a:srgbClr val="0000FF"/>
                </a:solidFill>
                <a:latin typeface="Carlito"/>
                <a:cs typeface="Carlito"/>
              </a:rPr>
              <a:t>nervous, </a:t>
            </a:r>
            <a:r>
              <a:rPr sz="2000" b="1" dirty="0">
                <a:solidFill>
                  <a:srgbClr val="0000FF"/>
                </a:solidFill>
                <a:latin typeface="Carlito"/>
                <a:cs typeface="Carlito"/>
              </a:rPr>
              <a:t>anxious, </a:t>
            </a:r>
            <a:r>
              <a:rPr sz="2000" b="1" spc="-7" dirty="0">
                <a:solidFill>
                  <a:srgbClr val="0000FF"/>
                </a:solidFill>
                <a:latin typeface="Carlito"/>
                <a:cs typeface="Carlito"/>
              </a:rPr>
              <a:t>reckless, </a:t>
            </a:r>
            <a:r>
              <a:rPr sz="2000" b="1" dirty="0">
                <a:solidFill>
                  <a:srgbClr val="0000FF"/>
                </a:solidFill>
                <a:latin typeface="Carlito"/>
                <a:cs typeface="Carlito"/>
              </a:rPr>
              <a:t>morose, </a:t>
            </a:r>
            <a:r>
              <a:rPr sz="2000" b="1" spc="-7" dirty="0">
                <a:solidFill>
                  <a:srgbClr val="0000FF"/>
                </a:solidFill>
                <a:latin typeface="Carlito"/>
                <a:cs typeface="Carlito"/>
              </a:rPr>
              <a:t>hostile, envious,</a:t>
            </a:r>
            <a:r>
              <a:rPr sz="2000" b="1" spc="20" dirty="0">
                <a:solidFill>
                  <a:srgbClr val="0000FF"/>
                </a:solidFill>
                <a:latin typeface="Carlito"/>
                <a:cs typeface="Carlito"/>
              </a:rPr>
              <a:t> </a:t>
            </a:r>
            <a:r>
              <a:rPr sz="2000" b="1" dirty="0">
                <a:solidFill>
                  <a:srgbClr val="0000FF"/>
                </a:solidFill>
                <a:latin typeface="Carlito"/>
                <a:cs typeface="Carlito"/>
              </a:rPr>
              <a:t>jealous</a:t>
            </a:r>
            <a:endParaRPr sz="2000">
              <a:latin typeface="Carlito"/>
              <a:cs typeface="Carlito"/>
            </a:endParaRPr>
          </a:p>
        </p:txBody>
      </p:sp>
      <p:sp>
        <p:nvSpPr>
          <p:cNvPr id="4" name="Date Placeholder 3">
            <a:extLst>
              <a:ext uri="{FF2B5EF4-FFF2-40B4-BE49-F238E27FC236}">
                <a16:creationId xmlns:a16="http://schemas.microsoft.com/office/drawing/2014/main" id="{E63D74B2-EDC4-499C-929D-310BC2075B19}"/>
              </a:ext>
            </a:extLst>
          </p:cNvPr>
          <p:cNvSpPr>
            <a:spLocks noGrp="1"/>
          </p:cNvSpPr>
          <p:nvPr>
            <p:ph type="dt" sz="half" idx="10"/>
          </p:nvPr>
        </p:nvSpPr>
        <p:spPr/>
        <p:txBody>
          <a:bodyPr/>
          <a:lstStyle/>
          <a:p>
            <a:fld id="{8B07017D-D169-44EB-96FF-64BB03D60D2A}" type="datetime1">
              <a:rPr lang="en-IN" smtClean="0"/>
              <a:t>28-05-2023</a:t>
            </a:fld>
            <a:endParaRPr lang="en-IN"/>
          </a:p>
        </p:txBody>
      </p:sp>
      <p:sp>
        <p:nvSpPr>
          <p:cNvPr id="5" name="Slide Number Placeholder 4">
            <a:extLst>
              <a:ext uri="{FF2B5EF4-FFF2-40B4-BE49-F238E27FC236}">
                <a16:creationId xmlns:a16="http://schemas.microsoft.com/office/drawing/2014/main" id="{535425C0-2C24-426B-B9E3-6CC1100B1D98}"/>
              </a:ext>
            </a:extLst>
          </p:cNvPr>
          <p:cNvSpPr>
            <a:spLocks noGrp="1"/>
          </p:cNvSpPr>
          <p:nvPr>
            <p:ph type="sldNum" sz="quarter" idx="12"/>
          </p:nvPr>
        </p:nvSpPr>
        <p:spPr/>
        <p:txBody>
          <a:bodyPr/>
          <a:lstStyle/>
          <a:p>
            <a:fld id="{7A613731-0A97-402F-B7BA-9ACABA9B0893}" type="slidenum">
              <a:rPr lang="en-IN" smtClean="0"/>
              <a:t>117</a:t>
            </a:fld>
            <a:endParaRPr lang="en-I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3786" y="435218"/>
            <a:ext cx="5140113" cy="694207"/>
          </a:xfrm>
          <a:prstGeom prst="rect">
            <a:avLst/>
          </a:prstGeom>
        </p:spPr>
        <p:txBody>
          <a:bodyPr vert="horz" wrap="square" lIns="0" tIns="16933" rIns="0" bIns="0" rtlCol="0" anchor="ctr">
            <a:spAutoFit/>
          </a:bodyPr>
          <a:lstStyle/>
          <a:p>
            <a:pPr marL="16933">
              <a:lnSpc>
                <a:spcPct val="100000"/>
              </a:lnSpc>
              <a:spcBef>
                <a:spcPts val="133"/>
              </a:spcBef>
            </a:pPr>
            <a:r>
              <a:rPr u="heavy" spc="-7" dirty="0">
                <a:solidFill>
                  <a:srgbClr val="EF8E1C"/>
                </a:solidFill>
                <a:uFill>
                  <a:solidFill>
                    <a:srgbClr val="F49F23"/>
                  </a:solidFill>
                </a:uFill>
              </a:rPr>
              <a:t>Google Product</a:t>
            </a:r>
            <a:r>
              <a:rPr u="heavy" spc="-107" dirty="0">
                <a:solidFill>
                  <a:srgbClr val="EF8E1C"/>
                </a:solidFill>
                <a:uFill>
                  <a:solidFill>
                    <a:srgbClr val="F49F23"/>
                  </a:solidFill>
                </a:uFill>
              </a:rPr>
              <a:t> </a:t>
            </a:r>
            <a:r>
              <a:rPr u="heavy" spc="-7" dirty="0">
                <a:solidFill>
                  <a:srgbClr val="EF8E1C"/>
                </a:solidFill>
                <a:uFill>
                  <a:solidFill>
                    <a:srgbClr val="F49F23"/>
                  </a:solidFill>
                </a:uFill>
              </a:rPr>
              <a:t>Search</a:t>
            </a:r>
          </a:p>
        </p:txBody>
      </p:sp>
      <p:sp>
        <p:nvSpPr>
          <p:cNvPr id="3" name="object 3"/>
          <p:cNvSpPr txBox="1"/>
          <p:nvPr/>
        </p:nvSpPr>
        <p:spPr>
          <a:xfrm>
            <a:off x="3254585" y="1847428"/>
            <a:ext cx="685800" cy="509541"/>
          </a:xfrm>
          <a:prstGeom prst="rect">
            <a:avLst/>
          </a:prstGeom>
        </p:spPr>
        <p:txBody>
          <a:bodyPr vert="horz" wrap="square" lIns="0" tIns="16933" rIns="0" bIns="0" rtlCol="0">
            <a:spAutoFit/>
          </a:bodyPr>
          <a:lstStyle/>
          <a:p>
            <a:pPr marL="474121" indent="-457189">
              <a:spcBef>
                <a:spcPts val="133"/>
              </a:spcBef>
              <a:buClr>
                <a:srgbClr val="CC0000"/>
              </a:buClr>
              <a:buFont typeface="Times New Roman"/>
              <a:buChar char="•"/>
              <a:tabLst>
                <a:tab pos="473275" algn="l"/>
                <a:tab pos="474121" algn="l"/>
              </a:tabLst>
            </a:pPr>
            <a:r>
              <a:rPr sz="3200" dirty="0">
                <a:latin typeface="Carlito"/>
                <a:cs typeface="Carlito"/>
              </a:rPr>
              <a:t>a</a:t>
            </a:r>
            <a:endParaRPr sz="3200">
              <a:latin typeface="Carlito"/>
              <a:cs typeface="Carlito"/>
            </a:endParaRPr>
          </a:p>
        </p:txBody>
      </p:sp>
      <p:sp>
        <p:nvSpPr>
          <p:cNvPr id="4" name="object 4"/>
          <p:cNvSpPr/>
          <p:nvPr/>
        </p:nvSpPr>
        <p:spPr>
          <a:xfrm>
            <a:off x="1422400" y="1498600"/>
            <a:ext cx="9956800" cy="5142883"/>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118</a:t>
            </a:fld>
            <a:endParaRPr dirty="0"/>
          </a:p>
        </p:txBody>
      </p:sp>
      <p:sp>
        <p:nvSpPr>
          <p:cNvPr id="6" name="Date Placeholder 5">
            <a:extLst>
              <a:ext uri="{FF2B5EF4-FFF2-40B4-BE49-F238E27FC236}">
                <a16:creationId xmlns:a16="http://schemas.microsoft.com/office/drawing/2014/main" id="{56AEE474-A7A5-44F1-9A76-998E6FA3A44F}"/>
              </a:ext>
            </a:extLst>
          </p:cNvPr>
          <p:cNvSpPr>
            <a:spLocks noGrp="1"/>
          </p:cNvSpPr>
          <p:nvPr>
            <p:ph type="dt" sz="half" idx="10"/>
          </p:nvPr>
        </p:nvSpPr>
        <p:spPr/>
        <p:txBody>
          <a:bodyPr/>
          <a:lstStyle/>
          <a:p>
            <a:fld id="{CA2F52D1-428F-4E41-B726-7E2B89619A06}" type="datetime1">
              <a:rPr lang="en-IN" smtClean="0"/>
              <a:t>28-05-2023</a:t>
            </a:fld>
            <a:endParaRPr lang="en-I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0585" y="638418"/>
            <a:ext cx="4219787" cy="694207"/>
          </a:xfrm>
          <a:prstGeom prst="rect">
            <a:avLst/>
          </a:prstGeom>
        </p:spPr>
        <p:txBody>
          <a:bodyPr vert="horz" wrap="square" lIns="0" tIns="16933" rIns="0" bIns="0" rtlCol="0" anchor="ctr">
            <a:spAutoFit/>
          </a:bodyPr>
          <a:lstStyle/>
          <a:p>
            <a:pPr marL="16933">
              <a:lnSpc>
                <a:spcPct val="100000"/>
              </a:lnSpc>
              <a:spcBef>
                <a:spcPts val="133"/>
              </a:spcBef>
            </a:pPr>
            <a:r>
              <a:rPr spc="7" dirty="0"/>
              <a:t>TwiGer</a:t>
            </a:r>
            <a:r>
              <a:rPr spc="-60" dirty="0"/>
              <a:t> </a:t>
            </a:r>
            <a:r>
              <a:rPr spc="-13" dirty="0"/>
              <a:t>sentiment:</a:t>
            </a:r>
          </a:p>
        </p:txBody>
      </p:sp>
      <p:sp>
        <p:nvSpPr>
          <p:cNvPr id="3" name="object 3"/>
          <p:cNvSpPr txBox="1"/>
          <p:nvPr/>
        </p:nvSpPr>
        <p:spPr>
          <a:xfrm>
            <a:off x="308187" y="1847427"/>
            <a:ext cx="5692987" cy="1602148"/>
          </a:xfrm>
          <a:prstGeom prst="rect">
            <a:avLst/>
          </a:prstGeom>
        </p:spPr>
        <p:txBody>
          <a:bodyPr vert="horz" wrap="square" lIns="0" tIns="16933" rIns="0" bIns="0" rtlCol="0">
            <a:spAutoFit/>
          </a:bodyPr>
          <a:lstStyle/>
          <a:p>
            <a:pPr marL="16933">
              <a:lnSpc>
                <a:spcPts val="2840"/>
              </a:lnSpc>
              <a:spcBef>
                <a:spcPts val="133"/>
              </a:spcBef>
            </a:pPr>
            <a:r>
              <a:rPr sz="2400" spc="-7" dirty="0">
                <a:latin typeface="Carlito"/>
                <a:cs typeface="Carlito"/>
              </a:rPr>
              <a:t>Johan Bollen, Huina </a:t>
            </a:r>
            <a:r>
              <a:rPr sz="2400" dirty="0">
                <a:latin typeface="Carlito"/>
                <a:cs typeface="Carlito"/>
              </a:rPr>
              <a:t>Mao, </a:t>
            </a:r>
            <a:r>
              <a:rPr sz="2400" spc="-7" dirty="0">
                <a:latin typeface="Carlito"/>
                <a:cs typeface="Carlito"/>
              </a:rPr>
              <a:t>Xiaojun Zeng.</a:t>
            </a:r>
            <a:r>
              <a:rPr sz="2400" spc="-13" dirty="0">
                <a:latin typeface="Carlito"/>
                <a:cs typeface="Carlito"/>
              </a:rPr>
              <a:t> </a:t>
            </a:r>
            <a:r>
              <a:rPr sz="2400" dirty="0">
                <a:latin typeface="Carlito"/>
                <a:cs typeface="Carlito"/>
              </a:rPr>
              <a:t>2011.</a:t>
            </a:r>
            <a:endParaRPr sz="2400">
              <a:latin typeface="Carlito"/>
              <a:cs typeface="Carlito"/>
            </a:endParaRPr>
          </a:p>
          <a:p>
            <a:pPr marL="16933">
              <a:lnSpc>
                <a:spcPts val="3160"/>
              </a:lnSpc>
            </a:pPr>
            <a:r>
              <a:rPr sz="2667" u="sng" spc="-20" dirty="0">
                <a:solidFill>
                  <a:srgbClr val="EF8E1C"/>
                </a:solidFill>
                <a:uFill>
                  <a:solidFill>
                    <a:srgbClr val="F49F23"/>
                  </a:solidFill>
                </a:uFill>
                <a:latin typeface="Carlito"/>
                <a:cs typeface="Carlito"/>
              </a:rPr>
              <a:t>Twitter </a:t>
            </a:r>
            <a:r>
              <a:rPr sz="2667" u="sng" spc="-7" dirty="0">
                <a:solidFill>
                  <a:srgbClr val="EF8E1C"/>
                </a:solidFill>
                <a:uFill>
                  <a:solidFill>
                    <a:srgbClr val="F49F23"/>
                  </a:solidFill>
                </a:uFill>
                <a:latin typeface="Carlito"/>
                <a:cs typeface="Carlito"/>
              </a:rPr>
              <a:t>mood predicts </a:t>
            </a:r>
            <a:r>
              <a:rPr sz="2667" u="sng" dirty="0">
                <a:solidFill>
                  <a:srgbClr val="EF8E1C"/>
                </a:solidFill>
                <a:uFill>
                  <a:solidFill>
                    <a:srgbClr val="F49F23"/>
                  </a:solidFill>
                </a:uFill>
                <a:latin typeface="Carlito"/>
                <a:cs typeface="Carlito"/>
              </a:rPr>
              <a:t>the stock</a:t>
            </a:r>
            <a:r>
              <a:rPr sz="2667" u="sng" spc="27" dirty="0">
                <a:solidFill>
                  <a:srgbClr val="EF8E1C"/>
                </a:solidFill>
                <a:uFill>
                  <a:solidFill>
                    <a:srgbClr val="F49F23"/>
                  </a:solidFill>
                </a:uFill>
                <a:latin typeface="Carlito"/>
                <a:cs typeface="Carlito"/>
              </a:rPr>
              <a:t> </a:t>
            </a:r>
            <a:r>
              <a:rPr sz="2667" u="sng" spc="-7" dirty="0">
                <a:solidFill>
                  <a:srgbClr val="EF8E1C"/>
                </a:solidFill>
                <a:uFill>
                  <a:solidFill>
                    <a:srgbClr val="F49F23"/>
                  </a:solidFill>
                </a:uFill>
                <a:latin typeface="Carlito"/>
                <a:cs typeface="Carlito"/>
              </a:rPr>
              <a:t>market,</a:t>
            </a:r>
            <a:endParaRPr sz="2667">
              <a:latin typeface="Carlito"/>
              <a:cs typeface="Carlito"/>
            </a:endParaRPr>
          </a:p>
          <a:p>
            <a:pPr marL="16933" marR="447875">
              <a:spcBef>
                <a:spcPts val="573"/>
              </a:spcBef>
            </a:pPr>
            <a:r>
              <a:rPr sz="2400" spc="-7" dirty="0">
                <a:latin typeface="Carlito"/>
                <a:cs typeface="Carlito"/>
              </a:rPr>
              <a:t>Journal of Computational </a:t>
            </a:r>
            <a:r>
              <a:rPr sz="2400" dirty="0">
                <a:latin typeface="Carlito"/>
                <a:cs typeface="Carlito"/>
              </a:rPr>
              <a:t>Science </a:t>
            </a:r>
            <a:r>
              <a:rPr sz="2400" spc="-7" dirty="0">
                <a:latin typeface="Carlito"/>
                <a:cs typeface="Carlito"/>
              </a:rPr>
              <a:t>2:1, </a:t>
            </a:r>
            <a:r>
              <a:rPr sz="2400" spc="-807" dirty="0">
                <a:latin typeface="Carlito"/>
                <a:cs typeface="Carlito"/>
              </a:rPr>
              <a:t>1-­‐8. </a:t>
            </a:r>
            <a:r>
              <a:rPr sz="2400" spc="-493" dirty="0">
                <a:latin typeface="Carlito"/>
                <a:cs typeface="Carlito"/>
              </a:rPr>
              <a:t> </a:t>
            </a:r>
            <a:r>
              <a:rPr sz="2400" spc="-7" dirty="0">
                <a:latin typeface="Carlito"/>
                <a:cs typeface="Carlito"/>
              </a:rPr>
              <a:t>10.1016/j.jocs.2010.12.007.</a:t>
            </a:r>
            <a:endParaRPr sz="2400">
              <a:latin typeface="Carlito"/>
              <a:cs typeface="Carlito"/>
            </a:endParaRPr>
          </a:p>
        </p:txBody>
      </p:sp>
      <p:sp>
        <p:nvSpPr>
          <p:cNvPr id="4" name="object 4"/>
          <p:cNvSpPr/>
          <p:nvPr/>
        </p:nvSpPr>
        <p:spPr>
          <a:xfrm>
            <a:off x="6147538" y="62999"/>
            <a:ext cx="5990412" cy="6777000"/>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119</a:t>
            </a:fld>
            <a:endParaRPr dirty="0"/>
          </a:p>
        </p:txBody>
      </p:sp>
      <p:sp>
        <p:nvSpPr>
          <p:cNvPr id="6" name="Date Placeholder 5">
            <a:extLst>
              <a:ext uri="{FF2B5EF4-FFF2-40B4-BE49-F238E27FC236}">
                <a16:creationId xmlns:a16="http://schemas.microsoft.com/office/drawing/2014/main" id="{E7BA230F-AF1B-49FD-BF45-995C88D7EBA1}"/>
              </a:ext>
            </a:extLst>
          </p:cNvPr>
          <p:cNvSpPr>
            <a:spLocks noGrp="1"/>
          </p:cNvSpPr>
          <p:nvPr>
            <p:ph type="dt" sz="half" idx="10"/>
          </p:nvPr>
        </p:nvSpPr>
        <p:spPr/>
        <p:txBody>
          <a:bodyPr/>
          <a:lstStyle/>
          <a:p>
            <a:fld id="{86EAF773-AE5F-4558-8422-1B8AADC95E4D}" type="datetime1">
              <a:rPr lang="en-IN" smtClean="0"/>
              <a:t>28-05-2023</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353" y="1238867"/>
            <a:ext cx="8628572" cy="583773"/>
          </a:xfrm>
          <a:prstGeom prst="rect">
            <a:avLst/>
          </a:prstGeom>
        </p:spPr>
        <p:txBody>
          <a:bodyPr vert="horz" wrap="square" lIns="0" tIns="11516" rIns="0" bIns="0" rtlCol="0" anchor="ctr">
            <a:spAutoFit/>
          </a:bodyPr>
          <a:lstStyle/>
          <a:p>
            <a:pPr marL="1348566" marR="4607" indent="-1337625" algn="ctr">
              <a:lnSpc>
                <a:spcPct val="100000"/>
              </a:lnSpc>
              <a:spcBef>
                <a:spcPts val="91"/>
              </a:spcBef>
            </a:pPr>
            <a:r>
              <a:rPr sz="3718" spc="-5" dirty="0"/>
              <a:t>Expert </a:t>
            </a:r>
            <a:r>
              <a:rPr sz="3718" dirty="0"/>
              <a:t>system </a:t>
            </a:r>
            <a:r>
              <a:rPr sz="3718" spc="-5" dirty="0"/>
              <a:t>technology  may</a:t>
            </a:r>
            <a:r>
              <a:rPr sz="3718" spc="-9" dirty="0"/>
              <a:t> </a:t>
            </a:r>
            <a:r>
              <a:rPr sz="3718" spc="-5" dirty="0"/>
              <a:t>include:</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12</a:t>
            </a:fld>
            <a:endParaRPr spc="-5" dirty="0"/>
          </a:p>
        </p:txBody>
      </p:sp>
      <p:sp>
        <p:nvSpPr>
          <p:cNvPr id="3" name="object 3"/>
          <p:cNvSpPr txBox="1"/>
          <p:nvPr/>
        </p:nvSpPr>
        <p:spPr>
          <a:xfrm>
            <a:off x="1952624" y="2529384"/>
            <a:ext cx="10658475" cy="2997250"/>
          </a:xfrm>
          <a:prstGeom prst="rect">
            <a:avLst/>
          </a:prstGeom>
        </p:spPr>
        <p:txBody>
          <a:bodyPr vert="horz" wrap="square" lIns="0" tIns="10941" rIns="0" bIns="0" rtlCol="0">
            <a:spAutoFit/>
          </a:bodyPr>
          <a:lstStyle/>
          <a:p>
            <a:pPr marL="357007" indent="-346067">
              <a:spcBef>
                <a:spcPts val="86"/>
              </a:spcBef>
              <a:buFont typeface="Arial"/>
              <a:buChar char="•"/>
              <a:tabLst>
                <a:tab pos="357007" algn="l"/>
                <a:tab pos="357583" algn="l"/>
              </a:tabLst>
            </a:pPr>
            <a:r>
              <a:rPr sz="2811" spc="-5" dirty="0">
                <a:cs typeface="Times New Roman" panose="02020603050405020304" pitchFamily="18" charset="0"/>
              </a:rPr>
              <a:t>Special </a:t>
            </a:r>
            <a:r>
              <a:rPr sz="2811" dirty="0">
                <a:cs typeface="Times New Roman" panose="02020603050405020304" pitchFamily="18" charset="0"/>
              </a:rPr>
              <a:t>expert </a:t>
            </a:r>
            <a:r>
              <a:rPr sz="2811" spc="-5" dirty="0">
                <a:cs typeface="Times New Roman" panose="02020603050405020304" pitchFamily="18" charset="0"/>
              </a:rPr>
              <a:t>system </a:t>
            </a:r>
            <a:r>
              <a:rPr sz="2811" dirty="0">
                <a:cs typeface="Times New Roman" panose="02020603050405020304" pitchFamily="18" charset="0"/>
              </a:rPr>
              <a:t>languages </a:t>
            </a:r>
            <a:r>
              <a:rPr sz="2811" spc="-5" dirty="0">
                <a:cs typeface="Times New Roman" panose="02020603050405020304" pitchFamily="18" charset="0"/>
              </a:rPr>
              <a:t>–</a:t>
            </a:r>
            <a:r>
              <a:rPr sz="2811" spc="-50" dirty="0">
                <a:cs typeface="Times New Roman" panose="02020603050405020304" pitchFamily="18" charset="0"/>
              </a:rPr>
              <a:t> </a:t>
            </a:r>
            <a:r>
              <a:rPr sz="2811" spc="-9" dirty="0">
                <a:cs typeface="Times New Roman" panose="02020603050405020304" pitchFamily="18" charset="0"/>
              </a:rPr>
              <a:t>CLIPS</a:t>
            </a:r>
            <a:endParaRPr sz="2811" dirty="0">
              <a:cs typeface="Times New Roman" panose="02020603050405020304" pitchFamily="18" charset="0"/>
            </a:endParaRPr>
          </a:p>
          <a:p>
            <a:pPr>
              <a:spcBef>
                <a:spcPts val="27"/>
              </a:spcBef>
              <a:buFont typeface="Arial"/>
              <a:buChar char="•"/>
            </a:pPr>
            <a:endParaRPr sz="4081" dirty="0">
              <a:cs typeface="Times New Roman" panose="02020603050405020304" pitchFamily="18" charset="0"/>
            </a:endParaRPr>
          </a:p>
          <a:p>
            <a:pPr marL="357007" indent="-346067">
              <a:spcBef>
                <a:spcPts val="5"/>
              </a:spcBef>
              <a:buFont typeface="Arial"/>
              <a:buChar char="•"/>
              <a:tabLst>
                <a:tab pos="357007" algn="l"/>
                <a:tab pos="357583" algn="l"/>
              </a:tabLst>
            </a:pPr>
            <a:r>
              <a:rPr sz="2811" spc="-5" dirty="0">
                <a:cs typeface="Times New Roman" panose="02020603050405020304" pitchFamily="18" charset="0"/>
              </a:rPr>
              <a:t>Programs</a:t>
            </a:r>
            <a:endParaRPr sz="2811" dirty="0">
              <a:cs typeface="Times New Roman" panose="02020603050405020304" pitchFamily="18" charset="0"/>
            </a:endParaRPr>
          </a:p>
          <a:p>
            <a:pPr>
              <a:spcBef>
                <a:spcPts val="27"/>
              </a:spcBef>
              <a:buFont typeface="Arial"/>
              <a:buChar char="•"/>
            </a:pPr>
            <a:endParaRPr sz="4081" dirty="0">
              <a:cs typeface="Times New Roman" panose="02020603050405020304" pitchFamily="18" charset="0"/>
            </a:endParaRPr>
          </a:p>
          <a:p>
            <a:pPr marL="357007" marR="964495" indent="-346067">
              <a:buFont typeface="Arial"/>
              <a:buChar char="•"/>
              <a:tabLst>
                <a:tab pos="357007" algn="l"/>
                <a:tab pos="357583" algn="l"/>
              </a:tabLst>
            </a:pPr>
            <a:r>
              <a:rPr sz="2811" spc="-5" dirty="0">
                <a:cs typeface="Times New Roman" panose="02020603050405020304" pitchFamily="18" charset="0"/>
              </a:rPr>
              <a:t>Hardware designed </a:t>
            </a:r>
            <a:r>
              <a:rPr sz="2811" dirty="0">
                <a:cs typeface="Times New Roman" panose="02020603050405020304" pitchFamily="18" charset="0"/>
              </a:rPr>
              <a:t>to facilitate</a:t>
            </a:r>
            <a:r>
              <a:rPr sz="2811" spc="-59" dirty="0">
                <a:cs typeface="Times New Roman" panose="02020603050405020304" pitchFamily="18" charset="0"/>
              </a:rPr>
              <a:t> </a:t>
            </a:r>
            <a:r>
              <a:rPr sz="2811" dirty="0">
                <a:cs typeface="Times New Roman" panose="02020603050405020304" pitchFamily="18" charset="0"/>
              </a:rPr>
              <a:t>the  </a:t>
            </a:r>
            <a:r>
              <a:rPr sz="2811" spc="-5" dirty="0">
                <a:cs typeface="Times New Roman" panose="02020603050405020304" pitchFamily="18" charset="0"/>
              </a:rPr>
              <a:t>implementation of those</a:t>
            </a:r>
            <a:r>
              <a:rPr sz="2811" spc="-18" dirty="0">
                <a:cs typeface="Times New Roman" panose="02020603050405020304" pitchFamily="18" charset="0"/>
              </a:rPr>
              <a:t> </a:t>
            </a:r>
            <a:r>
              <a:rPr sz="2811" spc="-5" dirty="0">
                <a:cs typeface="Times New Roman" panose="02020603050405020304" pitchFamily="18" charset="0"/>
              </a:rPr>
              <a:t>systems</a:t>
            </a:r>
            <a:endParaRPr sz="2811" dirty="0">
              <a:cs typeface="Times New Roman" panose="02020603050405020304" pitchFamily="18" charset="0"/>
            </a:endParaRPr>
          </a:p>
        </p:txBody>
      </p:sp>
      <p:sp>
        <p:nvSpPr>
          <p:cNvPr id="5" name="Date Placeholder 4">
            <a:extLst>
              <a:ext uri="{FF2B5EF4-FFF2-40B4-BE49-F238E27FC236}">
                <a16:creationId xmlns:a16="http://schemas.microsoft.com/office/drawing/2014/main" id="{1A8DC810-62FE-4E7D-A2C9-390A5D490C2A}"/>
              </a:ext>
            </a:extLst>
          </p:cNvPr>
          <p:cNvSpPr>
            <a:spLocks noGrp="1"/>
          </p:cNvSpPr>
          <p:nvPr>
            <p:ph type="dt" sz="half" idx="10"/>
          </p:nvPr>
        </p:nvSpPr>
        <p:spPr/>
        <p:txBody>
          <a:bodyPr/>
          <a:lstStyle/>
          <a:p>
            <a:fld id="{B9460881-D698-4C02-9336-02B3BAA285AB}" type="datetime1">
              <a:rPr lang="en-IN" smtClean="0"/>
              <a:t>28-05-2023</a:t>
            </a:fld>
            <a:endParaRPr lang="en-I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66535" y="326355"/>
            <a:ext cx="8308788" cy="633804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3211143" y="2619697"/>
            <a:ext cx="487313" cy="1799167"/>
          </a:xfrm>
          <a:prstGeom prst="rect">
            <a:avLst/>
          </a:prstGeom>
        </p:spPr>
        <p:txBody>
          <a:bodyPr vert="vert270" wrap="square" lIns="0" tIns="0" rIns="0" bIns="0" rtlCol="0">
            <a:spAutoFit/>
          </a:bodyPr>
          <a:lstStyle/>
          <a:p>
            <a:pPr marL="16933">
              <a:lnSpc>
                <a:spcPts val="3820"/>
              </a:lnSpc>
            </a:pPr>
            <a:r>
              <a:rPr sz="3200" spc="-7" dirty="0">
                <a:solidFill>
                  <a:srgbClr val="0000FF"/>
                </a:solidFill>
                <a:latin typeface="Carlito"/>
                <a:cs typeface="Carlito"/>
              </a:rPr>
              <a:t>Dow</a:t>
            </a:r>
            <a:r>
              <a:rPr sz="3200" spc="-93" dirty="0">
                <a:solidFill>
                  <a:srgbClr val="0000FF"/>
                </a:solidFill>
                <a:latin typeface="Carlito"/>
                <a:cs typeface="Carlito"/>
              </a:rPr>
              <a:t> </a:t>
            </a:r>
            <a:r>
              <a:rPr sz="3200" spc="-7" dirty="0">
                <a:solidFill>
                  <a:srgbClr val="0000FF"/>
                </a:solidFill>
                <a:latin typeface="Carlito"/>
                <a:cs typeface="Carlito"/>
              </a:rPr>
              <a:t>Jones</a:t>
            </a:r>
            <a:endParaRPr sz="3200">
              <a:latin typeface="Carlito"/>
              <a:cs typeface="Carlito"/>
            </a:endParaRPr>
          </a:p>
        </p:txBody>
      </p:sp>
      <p:sp>
        <p:nvSpPr>
          <p:cNvPr id="7" name="object 7"/>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120</a:t>
            </a:fld>
            <a:endParaRPr dirty="0"/>
          </a:p>
        </p:txBody>
      </p:sp>
      <p:sp>
        <p:nvSpPr>
          <p:cNvPr id="4" name="object 4"/>
          <p:cNvSpPr txBox="1"/>
          <p:nvPr/>
        </p:nvSpPr>
        <p:spPr>
          <a:xfrm>
            <a:off x="409787" y="2457027"/>
            <a:ext cx="2485813" cy="2963482"/>
          </a:xfrm>
          <a:prstGeom prst="rect">
            <a:avLst/>
          </a:prstGeom>
        </p:spPr>
        <p:txBody>
          <a:bodyPr vert="horz" wrap="square" lIns="0" tIns="16933" rIns="0" bIns="0" rtlCol="0">
            <a:spAutoFit/>
          </a:bodyPr>
          <a:lstStyle/>
          <a:p>
            <a:pPr marL="474121" marR="6773" indent="-457189">
              <a:spcBef>
                <a:spcPts val="133"/>
              </a:spcBef>
              <a:buClr>
                <a:srgbClr val="CC0000"/>
              </a:buClr>
              <a:buFont typeface="Times New Roman"/>
              <a:buChar char="•"/>
              <a:tabLst>
                <a:tab pos="473275" algn="l"/>
                <a:tab pos="474121" algn="l"/>
              </a:tabLst>
            </a:pPr>
            <a:r>
              <a:rPr sz="2667" dirty="0">
                <a:latin typeface="Carlito"/>
                <a:cs typeface="Carlito"/>
              </a:rPr>
              <a:t>CALM</a:t>
            </a:r>
            <a:r>
              <a:rPr sz="2667" spc="-87" dirty="0">
                <a:latin typeface="Carlito"/>
                <a:cs typeface="Carlito"/>
              </a:rPr>
              <a:t> </a:t>
            </a:r>
            <a:r>
              <a:rPr sz="2667" spc="-7" dirty="0">
                <a:latin typeface="Carlito"/>
                <a:cs typeface="Carlito"/>
              </a:rPr>
              <a:t>predicts  DJIA </a:t>
            </a:r>
            <a:r>
              <a:rPr sz="2667" dirty="0">
                <a:latin typeface="Carlito"/>
                <a:cs typeface="Carlito"/>
              </a:rPr>
              <a:t>3 </a:t>
            </a:r>
            <a:r>
              <a:rPr sz="2667" spc="-7" dirty="0">
                <a:latin typeface="Carlito"/>
                <a:cs typeface="Carlito"/>
              </a:rPr>
              <a:t>days  later</a:t>
            </a:r>
            <a:endParaRPr sz="2667">
              <a:latin typeface="Carlito"/>
              <a:cs typeface="Carlito"/>
            </a:endParaRPr>
          </a:p>
          <a:p>
            <a:pPr marL="474121" marR="55032" indent="-457189">
              <a:lnSpc>
                <a:spcPct val="98900"/>
              </a:lnSpc>
              <a:spcBef>
                <a:spcPts val="673"/>
              </a:spcBef>
              <a:buClr>
                <a:srgbClr val="CC0000"/>
              </a:buClr>
              <a:buFont typeface="Times New Roman"/>
              <a:buChar char="•"/>
              <a:tabLst>
                <a:tab pos="473275" algn="l"/>
                <a:tab pos="474121" algn="l"/>
              </a:tabLst>
            </a:pPr>
            <a:r>
              <a:rPr sz="2667" dirty="0">
                <a:latin typeface="Carlito"/>
                <a:cs typeface="Carlito"/>
              </a:rPr>
              <a:t>At least </a:t>
            </a:r>
            <a:r>
              <a:rPr sz="2667" spc="-7" dirty="0">
                <a:latin typeface="Carlito"/>
                <a:cs typeface="Carlito"/>
              </a:rPr>
              <a:t>one  current</a:t>
            </a:r>
            <a:r>
              <a:rPr sz="2667" spc="-100" dirty="0">
                <a:latin typeface="Carlito"/>
                <a:cs typeface="Carlito"/>
              </a:rPr>
              <a:t> </a:t>
            </a:r>
            <a:r>
              <a:rPr sz="2667" dirty="0">
                <a:latin typeface="Carlito"/>
                <a:cs typeface="Carlito"/>
              </a:rPr>
              <a:t>hedge  fund uses this  </a:t>
            </a:r>
            <a:r>
              <a:rPr sz="2667" spc="-7" dirty="0">
                <a:latin typeface="Carlito"/>
                <a:cs typeface="Carlito"/>
              </a:rPr>
              <a:t>algorithm</a:t>
            </a:r>
            <a:endParaRPr sz="2667">
              <a:latin typeface="Carlito"/>
              <a:cs typeface="Carlito"/>
            </a:endParaRPr>
          </a:p>
        </p:txBody>
      </p:sp>
      <p:sp>
        <p:nvSpPr>
          <p:cNvPr id="5" name="object 5"/>
          <p:cNvSpPr txBox="1"/>
          <p:nvPr/>
        </p:nvSpPr>
        <p:spPr>
          <a:xfrm>
            <a:off x="3213074" y="4765052"/>
            <a:ext cx="487313" cy="1004147"/>
          </a:xfrm>
          <a:prstGeom prst="rect">
            <a:avLst/>
          </a:prstGeom>
        </p:spPr>
        <p:txBody>
          <a:bodyPr vert="vert270" wrap="square" lIns="0" tIns="0" rIns="0" bIns="0" rtlCol="0">
            <a:spAutoFit/>
          </a:bodyPr>
          <a:lstStyle/>
          <a:p>
            <a:pPr marL="16933">
              <a:lnSpc>
                <a:spcPts val="3820"/>
              </a:lnSpc>
            </a:pPr>
            <a:r>
              <a:rPr sz="3200" dirty="0">
                <a:solidFill>
                  <a:srgbClr val="0000FF"/>
                </a:solidFill>
                <a:latin typeface="Carlito"/>
                <a:cs typeface="Carlito"/>
              </a:rPr>
              <a:t>CALM</a:t>
            </a:r>
            <a:endParaRPr sz="3200">
              <a:latin typeface="Carlito"/>
              <a:cs typeface="Carlito"/>
            </a:endParaRPr>
          </a:p>
        </p:txBody>
      </p:sp>
      <p:sp>
        <p:nvSpPr>
          <p:cNvPr id="6" name="object 6"/>
          <p:cNvSpPr txBox="1">
            <a:spLocks noGrp="1"/>
          </p:cNvSpPr>
          <p:nvPr>
            <p:ph type="title"/>
          </p:nvPr>
        </p:nvSpPr>
        <p:spPr>
          <a:xfrm>
            <a:off x="684320" y="1854025"/>
            <a:ext cx="2368973" cy="386430"/>
          </a:xfrm>
          <a:prstGeom prst="rect">
            <a:avLst/>
          </a:prstGeom>
        </p:spPr>
        <p:txBody>
          <a:bodyPr vert="horz" wrap="square" lIns="0" tIns="16933" rIns="0" bIns="0" rtlCol="0" anchor="ctr">
            <a:spAutoFit/>
          </a:bodyPr>
          <a:lstStyle/>
          <a:p>
            <a:pPr marL="16933">
              <a:lnSpc>
                <a:spcPct val="100000"/>
              </a:lnSpc>
              <a:spcBef>
                <a:spcPts val="133"/>
              </a:spcBef>
            </a:pPr>
            <a:r>
              <a:rPr sz="2400" spc="-7" dirty="0">
                <a:latin typeface="Carlito"/>
                <a:cs typeface="Carlito"/>
              </a:rPr>
              <a:t>Bollen </a:t>
            </a:r>
            <a:r>
              <a:rPr sz="2400" dirty="0">
                <a:latin typeface="Carlito"/>
                <a:cs typeface="Carlito"/>
              </a:rPr>
              <a:t>et al.</a:t>
            </a:r>
            <a:r>
              <a:rPr sz="2400" spc="-87" dirty="0">
                <a:latin typeface="Carlito"/>
                <a:cs typeface="Carlito"/>
              </a:rPr>
              <a:t> </a:t>
            </a:r>
            <a:r>
              <a:rPr sz="2400" spc="-7" dirty="0">
                <a:latin typeface="Carlito"/>
                <a:cs typeface="Carlito"/>
              </a:rPr>
              <a:t>(2011)</a:t>
            </a:r>
            <a:endParaRPr sz="2400">
              <a:latin typeface="Carlito"/>
              <a:cs typeface="Carlito"/>
            </a:endParaRPr>
          </a:p>
        </p:txBody>
      </p:sp>
      <p:sp>
        <p:nvSpPr>
          <p:cNvPr id="8" name="Date Placeholder 7">
            <a:extLst>
              <a:ext uri="{FF2B5EF4-FFF2-40B4-BE49-F238E27FC236}">
                <a16:creationId xmlns:a16="http://schemas.microsoft.com/office/drawing/2014/main" id="{B57E6812-3D5B-475A-96F0-FDAB7DA41FC7}"/>
              </a:ext>
            </a:extLst>
          </p:cNvPr>
          <p:cNvSpPr>
            <a:spLocks noGrp="1"/>
          </p:cNvSpPr>
          <p:nvPr>
            <p:ph type="dt" sz="half" idx="10"/>
          </p:nvPr>
        </p:nvSpPr>
        <p:spPr/>
        <p:txBody>
          <a:bodyPr/>
          <a:lstStyle/>
          <a:p>
            <a:fld id="{737971C3-9E3E-485C-B8E5-7B736F519704}" type="datetime1">
              <a:rPr lang="en-IN" smtClean="0"/>
              <a:t>28-05-2023</a:t>
            </a:fld>
            <a:endParaRPr lang="en-IN"/>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8022-F513-4A3C-8131-E8A1A4436E1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E94E329B-4961-43F1-A571-A268F3C278E2}"/>
              </a:ext>
            </a:extLst>
          </p:cNvPr>
          <p:cNvPicPr>
            <a:picLocks noGrp="1"/>
          </p:cNvPicPr>
          <p:nvPr>
            <p:ph idx="1"/>
          </p:nvPr>
        </p:nvPicPr>
        <p:blipFill>
          <a:blip r:embed="rId2"/>
          <a:stretch>
            <a:fillRect/>
          </a:stretch>
        </p:blipFill>
        <p:spPr>
          <a:xfrm>
            <a:off x="838201" y="834189"/>
            <a:ext cx="10631904" cy="5342774"/>
          </a:xfrm>
          <a:prstGeom prst="rect">
            <a:avLst/>
          </a:prstGeom>
        </p:spPr>
      </p:pic>
      <p:sp>
        <p:nvSpPr>
          <p:cNvPr id="3" name="Date Placeholder 2">
            <a:extLst>
              <a:ext uri="{FF2B5EF4-FFF2-40B4-BE49-F238E27FC236}">
                <a16:creationId xmlns:a16="http://schemas.microsoft.com/office/drawing/2014/main" id="{13EEF196-B8DE-4DB1-A0CA-CBBDAF0FE469}"/>
              </a:ext>
            </a:extLst>
          </p:cNvPr>
          <p:cNvSpPr>
            <a:spLocks noGrp="1"/>
          </p:cNvSpPr>
          <p:nvPr>
            <p:ph type="dt" sz="half" idx="10"/>
          </p:nvPr>
        </p:nvSpPr>
        <p:spPr/>
        <p:txBody>
          <a:bodyPr/>
          <a:lstStyle/>
          <a:p>
            <a:fld id="{A357F558-0CE7-41A7-8BBA-606D8520D45D}" type="datetime1">
              <a:rPr lang="en-IN" smtClean="0"/>
              <a:t>28-05-2023</a:t>
            </a:fld>
            <a:endParaRPr lang="en-IN"/>
          </a:p>
        </p:txBody>
      </p:sp>
      <p:sp>
        <p:nvSpPr>
          <p:cNvPr id="5" name="Slide Number Placeholder 4">
            <a:extLst>
              <a:ext uri="{FF2B5EF4-FFF2-40B4-BE49-F238E27FC236}">
                <a16:creationId xmlns:a16="http://schemas.microsoft.com/office/drawing/2014/main" id="{2C82C481-8277-4E16-B10B-8D78949D3157}"/>
              </a:ext>
            </a:extLst>
          </p:cNvPr>
          <p:cNvSpPr>
            <a:spLocks noGrp="1"/>
          </p:cNvSpPr>
          <p:nvPr>
            <p:ph type="sldNum" sz="quarter" idx="12"/>
          </p:nvPr>
        </p:nvSpPr>
        <p:spPr/>
        <p:txBody>
          <a:bodyPr/>
          <a:lstStyle/>
          <a:p>
            <a:fld id="{7A613731-0A97-402F-B7BA-9ACABA9B0893}" type="slidenum">
              <a:rPr lang="en-IN" smtClean="0"/>
              <a:t>121</a:t>
            </a:fld>
            <a:endParaRPr lang="en-IN"/>
          </a:p>
        </p:txBody>
      </p:sp>
    </p:spTree>
    <p:extLst>
      <p:ext uri="{BB962C8B-B14F-4D97-AF65-F5344CB8AC3E}">
        <p14:creationId xmlns:p14="http://schemas.microsoft.com/office/powerpoint/2010/main" val="989002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9CA2-8193-4345-84EF-AC1C92B94B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008990-5D7E-4921-BDE3-4C4440A813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C0517C6-029A-4E61-A6EF-7C66FA375CB0}"/>
              </a:ext>
            </a:extLst>
          </p:cNvPr>
          <p:cNvPicPr/>
          <p:nvPr/>
        </p:nvPicPr>
        <p:blipFill>
          <a:blip r:embed="rId2"/>
          <a:stretch>
            <a:fillRect/>
          </a:stretch>
        </p:blipFill>
        <p:spPr>
          <a:xfrm>
            <a:off x="838199" y="882316"/>
            <a:ext cx="10515599" cy="5294647"/>
          </a:xfrm>
          <a:prstGeom prst="rect">
            <a:avLst/>
          </a:prstGeom>
        </p:spPr>
      </p:pic>
      <p:sp>
        <p:nvSpPr>
          <p:cNvPr id="5" name="Date Placeholder 4">
            <a:extLst>
              <a:ext uri="{FF2B5EF4-FFF2-40B4-BE49-F238E27FC236}">
                <a16:creationId xmlns:a16="http://schemas.microsoft.com/office/drawing/2014/main" id="{73323A81-DCC0-4E51-A819-C4A404975B3E}"/>
              </a:ext>
            </a:extLst>
          </p:cNvPr>
          <p:cNvSpPr>
            <a:spLocks noGrp="1"/>
          </p:cNvSpPr>
          <p:nvPr>
            <p:ph type="dt" sz="half" idx="10"/>
          </p:nvPr>
        </p:nvSpPr>
        <p:spPr/>
        <p:txBody>
          <a:bodyPr/>
          <a:lstStyle/>
          <a:p>
            <a:fld id="{775B4359-3A75-45E2-AA97-C07D1C67A95D}" type="datetime1">
              <a:rPr lang="en-IN" smtClean="0"/>
              <a:t>28-05-2023</a:t>
            </a:fld>
            <a:endParaRPr lang="en-IN"/>
          </a:p>
        </p:txBody>
      </p:sp>
      <p:sp>
        <p:nvSpPr>
          <p:cNvPr id="6" name="Slide Number Placeholder 5">
            <a:extLst>
              <a:ext uri="{FF2B5EF4-FFF2-40B4-BE49-F238E27FC236}">
                <a16:creationId xmlns:a16="http://schemas.microsoft.com/office/drawing/2014/main" id="{84D6E1F8-295F-4E4D-BD1B-BF9DCFD8D39C}"/>
              </a:ext>
            </a:extLst>
          </p:cNvPr>
          <p:cNvSpPr>
            <a:spLocks noGrp="1"/>
          </p:cNvSpPr>
          <p:nvPr>
            <p:ph type="sldNum" sz="quarter" idx="12"/>
          </p:nvPr>
        </p:nvSpPr>
        <p:spPr/>
        <p:txBody>
          <a:bodyPr/>
          <a:lstStyle/>
          <a:p>
            <a:fld id="{7A613731-0A97-402F-B7BA-9ACABA9B0893}" type="slidenum">
              <a:rPr lang="en-IN" smtClean="0"/>
              <a:t>122</a:t>
            </a:fld>
            <a:endParaRPr lang="en-IN"/>
          </a:p>
        </p:txBody>
      </p:sp>
    </p:spTree>
    <p:extLst>
      <p:ext uri="{BB962C8B-B14F-4D97-AF65-F5344CB8AC3E}">
        <p14:creationId xmlns:p14="http://schemas.microsoft.com/office/powerpoint/2010/main" val="1484524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A294-9D12-447F-B06C-6200F1399BBA}"/>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7FA12115-D7A4-4F9A-8D26-9F91154AA178}"/>
              </a:ext>
            </a:extLst>
          </p:cNvPr>
          <p:cNvPicPr>
            <a:picLocks noGrp="1"/>
          </p:cNvPicPr>
          <p:nvPr>
            <p:ph idx="1"/>
          </p:nvPr>
        </p:nvPicPr>
        <p:blipFill>
          <a:blip r:embed="rId2"/>
          <a:stretch>
            <a:fillRect/>
          </a:stretch>
        </p:blipFill>
        <p:spPr>
          <a:xfrm>
            <a:off x="838200" y="1026695"/>
            <a:ext cx="10680031" cy="5150268"/>
          </a:xfrm>
          <a:prstGeom prst="rect">
            <a:avLst/>
          </a:prstGeom>
        </p:spPr>
      </p:pic>
      <p:sp>
        <p:nvSpPr>
          <p:cNvPr id="3" name="Date Placeholder 2">
            <a:extLst>
              <a:ext uri="{FF2B5EF4-FFF2-40B4-BE49-F238E27FC236}">
                <a16:creationId xmlns:a16="http://schemas.microsoft.com/office/drawing/2014/main" id="{254BF56E-30FE-4071-8708-DEBA5F99B9C6}"/>
              </a:ext>
            </a:extLst>
          </p:cNvPr>
          <p:cNvSpPr>
            <a:spLocks noGrp="1"/>
          </p:cNvSpPr>
          <p:nvPr>
            <p:ph type="dt" sz="half" idx="10"/>
          </p:nvPr>
        </p:nvSpPr>
        <p:spPr/>
        <p:txBody>
          <a:bodyPr/>
          <a:lstStyle/>
          <a:p>
            <a:fld id="{6FE64B57-5F48-4EA7-A505-525B377DC07C}" type="datetime1">
              <a:rPr lang="en-IN" smtClean="0"/>
              <a:t>28-05-2023</a:t>
            </a:fld>
            <a:endParaRPr lang="en-IN"/>
          </a:p>
        </p:txBody>
      </p:sp>
      <p:sp>
        <p:nvSpPr>
          <p:cNvPr id="5" name="Slide Number Placeholder 4">
            <a:extLst>
              <a:ext uri="{FF2B5EF4-FFF2-40B4-BE49-F238E27FC236}">
                <a16:creationId xmlns:a16="http://schemas.microsoft.com/office/drawing/2014/main" id="{9C6ED992-D63D-4C2A-BB68-C341031BBD62}"/>
              </a:ext>
            </a:extLst>
          </p:cNvPr>
          <p:cNvSpPr>
            <a:spLocks noGrp="1"/>
          </p:cNvSpPr>
          <p:nvPr>
            <p:ph type="sldNum" sz="quarter" idx="12"/>
          </p:nvPr>
        </p:nvSpPr>
        <p:spPr/>
        <p:txBody>
          <a:bodyPr/>
          <a:lstStyle/>
          <a:p>
            <a:fld id="{7A613731-0A97-402F-B7BA-9ACABA9B0893}" type="slidenum">
              <a:rPr lang="en-IN" smtClean="0"/>
              <a:t>123</a:t>
            </a:fld>
            <a:endParaRPr lang="en-IN"/>
          </a:p>
        </p:txBody>
      </p:sp>
    </p:spTree>
    <p:extLst>
      <p:ext uri="{BB962C8B-B14F-4D97-AF65-F5344CB8AC3E}">
        <p14:creationId xmlns:p14="http://schemas.microsoft.com/office/powerpoint/2010/main" val="1119872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35C3-2A9B-4CB9-B9A8-C38170AC9123}"/>
              </a:ext>
            </a:extLst>
          </p:cNvPr>
          <p:cNvSpPr>
            <a:spLocks noGrp="1"/>
          </p:cNvSpPr>
          <p:nvPr>
            <p:ph type="title"/>
          </p:nvPr>
        </p:nvSpPr>
        <p:spPr>
          <a:xfrm>
            <a:off x="838200" y="3124367"/>
            <a:ext cx="10515600" cy="1325563"/>
          </a:xfrm>
        </p:spPr>
        <p:txBody>
          <a:bodyPr/>
          <a:lstStyle/>
          <a:p>
            <a:r>
              <a:rPr lang="en-IN" dirty="0"/>
              <a:t>DEEP LEARNING</a:t>
            </a:r>
          </a:p>
        </p:txBody>
      </p:sp>
      <p:sp>
        <p:nvSpPr>
          <p:cNvPr id="3" name="Content Placeholder 2">
            <a:extLst>
              <a:ext uri="{FF2B5EF4-FFF2-40B4-BE49-F238E27FC236}">
                <a16:creationId xmlns:a16="http://schemas.microsoft.com/office/drawing/2014/main" id="{0FFBCAE5-36B2-4CDB-BC00-EE82B48809AE}"/>
              </a:ext>
            </a:extLst>
          </p:cNvPr>
          <p:cNvSpPr>
            <a:spLocks noGrp="1"/>
          </p:cNvSpPr>
          <p:nvPr>
            <p:ph idx="1"/>
          </p:nvPr>
        </p:nvSpPr>
        <p:spPr/>
        <p:txBody>
          <a:bodyPr/>
          <a:lstStyle/>
          <a:p>
            <a:pPr marL="0" indent="0" algn="ctr">
              <a:buNone/>
            </a:pPr>
            <a:r>
              <a:rPr lang="en-US" dirty="0"/>
              <a:t>  </a:t>
            </a:r>
            <a:endParaRPr lang="en-IN" dirty="0"/>
          </a:p>
        </p:txBody>
      </p:sp>
      <p:sp>
        <p:nvSpPr>
          <p:cNvPr id="4" name="Date Placeholder 3">
            <a:extLst>
              <a:ext uri="{FF2B5EF4-FFF2-40B4-BE49-F238E27FC236}">
                <a16:creationId xmlns:a16="http://schemas.microsoft.com/office/drawing/2014/main" id="{85B05CD4-81D9-4E3E-BD63-1BF525699411}"/>
              </a:ext>
            </a:extLst>
          </p:cNvPr>
          <p:cNvSpPr>
            <a:spLocks noGrp="1"/>
          </p:cNvSpPr>
          <p:nvPr>
            <p:ph type="dt" sz="half" idx="10"/>
          </p:nvPr>
        </p:nvSpPr>
        <p:spPr/>
        <p:txBody>
          <a:bodyPr/>
          <a:lstStyle/>
          <a:p>
            <a:fld id="{77AE65C6-5F3B-433E-947E-A4FD6E670985}" type="datetime1">
              <a:rPr lang="en-IN" smtClean="0"/>
              <a:t>28-05-2023</a:t>
            </a:fld>
            <a:endParaRPr lang="en-IN"/>
          </a:p>
        </p:txBody>
      </p:sp>
      <p:sp>
        <p:nvSpPr>
          <p:cNvPr id="5" name="Slide Number Placeholder 4">
            <a:extLst>
              <a:ext uri="{FF2B5EF4-FFF2-40B4-BE49-F238E27FC236}">
                <a16:creationId xmlns:a16="http://schemas.microsoft.com/office/drawing/2014/main" id="{657027A3-DBFD-4216-A1F0-4C5ADB9AE28D}"/>
              </a:ext>
            </a:extLst>
          </p:cNvPr>
          <p:cNvSpPr>
            <a:spLocks noGrp="1"/>
          </p:cNvSpPr>
          <p:nvPr>
            <p:ph type="sldNum" sz="quarter" idx="12"/>
          </p:nvPr>
        </p:nvSpPr>
        <p:spPr/>
        <p:txBody>
          <a:bodyPr/>
          <a:lstStyle/>
          <a:p>
            <a:fld id="{7A613731-0A97-402F-B7BA-9ACABA9B0893}" type="slidenum">
              <a:rPr lang="en-IN" smtClean="0"/>
              <a:t>124</a:t>
            </a:fld>
            <a:endParaRPr lang="en-IN"/>
          </a:p>
        </p:txBody>
      </p:sp>
    </p:spTree>
    <p:extLst>
      <p:ext uri="{BB962C8B-B14F-4D97-AF65-F5344CB8AC3E}">
        <p14:creationId xmlns:p14="http://schemas.microsoft.com/office/powerpoint/2010/main" val="20672055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0BB95-EE0E-44C9-935E-224216CB2976}"/>
              </a:ext>
            </a:extLst>
          </p:cNvPr>
          <p:cNvSpPr>
            <a:spLocks noGrp="1"/>
          </p:cNvSpPr>
          <p:nvPr>
            <p:ph type="sldNum" idx="10"/>
          </p:nvPr>
        </p:nvSpPr>
        <p:spPr/>
        <p:txBody>
          <a:bodyPr/>
          <a:lstStyle/>
          <a:p>
            <a:fld id="{24D63495-33C7-41F8-B027-9F1163B39EED}" type="slidenum">
              <a:rPr lang="en-US" altLang="en-US"/>
              <a:pPr/>
              <a:t>125</a:t>
            </a:fld>
            <a:endParaRPr lang="en-US" altLang="en-US"/>
          </a:p>
        </p:txBody>
      </p:sp>
      <p:sp>
        <p:nvSpPr>
          <p:cNvPr id="11265" name="Rectangle 1">
            <a:extLst>
              <a:ext uri="{FF2B5EF4-FFF2-40B4-BE49-F238E27FC236}">
                <a16:creationId xmlns:a16="http://schemas.microsoft.com/office/drawing/2014/main" id="{20D1DF47-243C-4C29-BE52-17D576212E6A}"/>
              </a:ext>
            </a:extLst>
          </p:cNvPr>
          <p:cNvSpPr>
            <a:spLocks noGrp="1" noChangeArrowheads="1"/>
          </p:cNvSpPr>
          <p:nvPr>
            <p:ph type="title" idx="4294967295"/>
          </p:nvPr>
        </p:nvSpPr>
        <p:spPr>
          <a:xfrm>
            <a:off x="1981201" y="274639"/>
            <a:ext cx="8226425" cy="1139825"/>
          </a:xfrm>
          <a:ln/>
        </p:spPr>
        <p:txBody>
          <a:bodyPr/>
          <a:lstStyle/>
          <a:p>
            <a:endParaRPr lang="en-IN"/>
          </a:p>
        </p:txBody>
      </p:sp>
      <p:pic>
        <p:nvPicPr>
          <p:cNvPr id="11266" name="Picture 2">
            <a:extLst>
              <a:ext uri="{FF2B5EF4-FFF2-40B4-BE49-F238E27FC236}">
                <a16:creationId xmlns:a16="http://schemas.microsoft.com/office/drawing/2014/main" id="{B42BC737-4797-4D6D-AB23-2559BB338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075" y="503238"/>
            <a:ext cx="9093702" cy="6075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Date Placeholder 1">
            <a:extLst>
              <a:ext uri="{FF2B5EF4-FFF2-40B4-BE49-F238E27FC236}">
                <a16:creationId xmlns:a16="http://schemas.microsoft.com/office/drawing/2014/main" id="{22689596-0762-4814-BFEF-92C9261401DF}"/>
              </a:ext>
            </a:extLst>
          </p:cNvPr>
          <p:cNvSpPr>
            <a:spLocks noGrp="1"/>
          </p:cNvSpPr>
          <p:nvPr>
            <p:ph type="dt" sz="half" idx="10"/>
          </p:nvPr>
        </p:nvSpPr>
        <p:spPr/>
        <p:txBody>
          <a:bodyPr/>
          <a:lstStyle/>
          <a:p>
            <a:fld id="{80A23F5D-8462-4F47-BFC2-C6B03E1C8F07}" type="datetime1">
              <a:rPr lang="en-IN" smtClean="0"/>
              <a:t>28-05-2023</a:t>
            </a:fld>
            <a:endParaRPr lang="en-IN"/>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33225"/>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28194" y="2854451"/>
              <a:ext cx="156972" cy="156210"/>
            </a:xfrm>
            <a:prstGeom prst="rect">
              <a:avLst/>
            </a:prstGeom>
            <a:blipFill>
              <a:blip r:embed="rId2" cstate="print"/>
              <a:stretch>
                <a:fillRect/>
              </a:stretch>
            </a:blipFill>
          </p:spPr>
          <p:txBody>
            <a:bodyPr wrap="square" lIns="0" tIns="0" rIns="0" bIns="0" rtlCol="0"/>
            <a:lstStyle/>
            <a:p>
              <a:endParaRPr sz="1588"/>
            </a:p>
          </p:txBody>
        </p:sp>
        <p:sp>
          <p:nvSpPr>
            <p:cNvPr id="30" name="object 30"/>
            <p:cNvSpPr/>
            <p:nvPr/>
          </p:nvSpPr>
          <p:spPr>
            <a:xfrm>
              <a:off x="23622" y="4376165"/>
              <a:ext cx="157734" cy="155448"/>
            </a:xfrm>
            <a:prstGeom prst="rect">
              <a:avLst/>
            </a:prstGeom>
            <a:blipFill>
              <a:blip r:embed="rId3" cstate="print"/>
              <a:stretch>
                <a:fillRect/>
              </a:stretch>
            </a:blipFill>
          </p:spPr>
          <p:txBody>
            <a:bodyPr wrap="square" lIns="0" tIns="0" rIns="0" bIns="0" rtlCol="0"/>
            <a:lstStyle/>
            <a:p>
              <a:endParaRPr sz="1588"/>
            </a:p>
          </p:txBody>
        </p:sp>
        <p:sp>
          <p:nvSpPr>
            <p:cNvPr id="31" name="object 31"/>
            <p:cNvSpPr/>
            <p:nvPr/>
          </p:nvSpPr>
          <p:spPr>
            <a:xfrm>
              <a:off x="415289" y="2545080"/>
              <a:ext cx="157733" cy="155448"/>
            </a:xfrm>
            <a:prstGeom prst="rect">
              <a:avLst/>
            </a:prstGeom>
            <a:blipFill>
              <a:blip r:embed="rId26" cstate="print"/>
              <a:stretch>
                <a:fillRect/>
              </a:stretch>
            </a:blipFill>
          </p:spPr>
          <p:txBody>
            <a:bodyPr wrap="square" lIns="0" tIns="0" rIns="0" bIns="0" rtlCol="0"/>
            <a:lstStyle/>
            <a:p>
              <a:endParaRPr sz="1588"/>
            </a:p>
          </p:txBody>
        </p:sp>
        <p:sp>
          <p:nvSpPr>
            <p:cNvPr id="32" name="object 32"/>
            <p:cNvSpPr/>
            <p:nvPr/>
          </p:nvSpPr>
          <p:spPr>
            <a:xfrm>
              <a:off x="451104" y="1059433"/>
              <a:ext cx="125729" cy="751840"/>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486155" y="2231136"/>
              <a:ext cx="156972" cy="156210"/>
            </a:xfrm>
            <a:prstGeom prst="rect">
              <a:avLst/>
            </a:prstGeom>
            <a:blipFill>
              <a:blip r:embed="rId6" cstate="print"/>
              <a:stretch>
                <a:fillRect/>
              </a:stretch>
            </a:blipFill>
          </p:spPr>
          <p:txBody>
            <a:bodyPr wrap="square" lIns="0" tIns="0" rIns="0" bIns="0" rtlCol="0"/>
            <a:lstStyle/>
            <a:p>
              <a:endParaRPr sz="1588"/>
            </a:p>
          </p:txBody>
        </p:sp>
        <p:sp>
          <p:nvSpPr>
            <p:cNvPr id="34" name="object 34"/>
            <p:cNvSpPr/>
            <p:nvPr/>
          </p:nvSpPr>
          <p:spPr>
            <a:xfrm>
              <a:off x="486155" y="1803654"/>
              <a:ext cx="156972" cy="156972"/>
            </a:xfrm>
            <a:prstGeom prst="rect">
              <a:avLst/>
            </a:prstGeom>
            <a:blipFill>
              <a:blip r:embed="rId28" cstate="print"/>
              <a:stretch>
                <a:fillRect/>
              </a:stretch>
            </a:blipFill>
          </p:spPr>
          <p:txBody>
            <a:bodyPr wrap="square" lIns="0" tIns="0" rIns="0" bIns="0" rtlCol="0"/>
            <a:lstStyle/>
            <a:p>
              <a:endParaRPr sz="1588"/>
            </a:p>
          </p:txBody>
        </p:sp>
        <p:sp>
          <p:nvSpPr>
            <p:cNvPr id="35" name="object 35"/>
            <p:cNvSpPr/>
            <p:nvPr/>
          </p:nvSpPr>
          <p:spPr>
            <a:xfrm>
              <a:off x="586739" y="1205737"/>
              <a:ext cx="291084" cy="287019"/>
            </a:xfrm>
            <a:prstGeom prst="rect">
              <a:avLst/>
            </a:prstGeom>
            <a:blipFill>
              <a:blip r:embed="rId29" cstate="print"/>
              <a:stretch>
                <a:fillRect/>
              </a:stretch>
            </a:blipFill>
          </p:spPr>
          <p:txBody>
            <a:bodyPr wrap="square" lIns="0" tIns="0" rIns="0" bIns="0" rtlCol="0"/>
            <a:lstStyle/>
            <a:p>
              <a:endParaRPr sz="1588"/>
            </a:p>
          </p:txBody>
        </p:sp>
        <p:sp>
          <p:nvSpPr>
            <p:cNvPr id="36" name="object 36"/>
            <p:cNvSpPr/>
            <p:nvPr/>
          </p:nvSpPr>
          <p:spPr>
            <a:xfrm>
              <a:off x="848867" y="1462277"/>
              <a:ext cx="121919" cy="121158"/>
            </a:xfrm>
            <a:prstGeom prst="rect">
              <a:avLst/>
            </a:prstGeom>
            <a:blipFill>
              <a:blip r:embed="rId30" cstate="print"/>
              <a:stretch>
                <a:fillRect/>
              </a:stretch>
            </a:blipFill>
          </p:spPr>
          <p:txBody>
            <a:bodyPr wrap="square" lIns="0" tIns="0" rIns="0" bIns="0" rtlCol="0"/>
            <a:lstStyle/>
            <a:p>
              <a:endParaRPr sz="1588"/>
            </a:p>
          </p:txBody>
        </p:sp>
        <p:sp>
          <p:nvSpPr>
            <p:cNvPr id="37" name="object 37"/>
            <p:cNvSpPr/>
            <p:nvPr/>
          </p:nvSpPr>
          <p:spPr>
            <a:xfrm>
              <a:off x="8381" y="2545080"/>
              <a:ext cx="102107" cy="104394"/>
            </a:xfrm>
            <a:prstGeom prst="rect">
              <a:avLst/>
            </a:prstGeom>
            <a:blipFill>
              <a:blip r:embed="rId10" cstate="print"/>
              <a:stretch>
                <a:fillRect/>
              </a:stretch>
            </a:blipFill>
          </p:spPr>
          <p:txBody>
            <a:bodyPr wrap="square" lIns="0" tIns="0" rIns="0" bIns="0" rtlCol="0"/>
            <a:lstStyle/>
            <a:p>
              <a:endParaRPr sz="1588"/>
            </a:p>
          </p:txBody>
        </p:sp>
        <p:sp>
          <p:nvSpPr>
            <p:cNvPr id="38" name="object 38"/>
            <p:cNvSpPr/>
            <p:nvPr/>
          </p:nvSpPr>
          <p:spPr>
            <a:xfrm>
              <a:off x="380" y="3987545"/>
              <a:ext cx="113919" cy="395477"/>
            </a:xfrm>
            <a:prstGeom prst="rect">
              <a:avLst/>
            </a:prstGeom>
            <a:blipFill>
              <a:blip r:embed="rId31" cstate="print"/>
              <a:stretch>
                <a:fillRect/>
              </a:stretch>
            </a:blipFill>
          </p:spPr>
          <p:txBody>
            <a:bodyPr wrap="square" lIns="0" tIns="0" rIns="0" bIns="0" rtlCol="0"/>
            <a:lstStyle/>
            <a:p>
              <a:endParaRPr sz="1588"/>
            </a:p>
          </p:txBody>
        </p:sp>
        <p:sp>
          <p:nvSpPr>
            <p:cNvPr id="39" name="object 39"/>
            <p:cNvSpPr/>
            <p:nvPr/>
          </p:nvSpPr>
          <p:spPr>
            <a:xfrm>
              <a:off x="106679" y="2199894"/>
              <a:ext cx="117348" cy="391667"/>
            </a:xfrm>
            <a:prstGeom prst="rect">
              <a:avLst/>
            </a:prstGeom>
            <a:blipFill>
              <a:blip r:embed="rId32" cstate="print"/>
              <a:stretch>
                <a:fillRect/>
              </a:stretch>
            </a:blipFill>
          </p:spPr>
          <p:txBody>
            <a:bodyPr wrap="square" lIns="0" tIns="0" rIns="0" bIns="0" rtlCol="0"/>
            <a:lstStyle/>
            <a:p>
              <a:endParaRPr sz="1588"/>
            </a:p>
          </p:txBody>
        </p:sp>
        <p:sp>
          <p:nvSpPr>
            <p:cNvPr id="40" name="object 40"/>
            <p:cNvSpPr/>
            <p:nvPr/>
          </p:nvSpPr>
          <p:spPr>
            <a:xfrm>
              <a:off x="169163" y="2584703"/>
              <a:ext cx="94488" cy="88392"/>
            </a:xfrm>
            <a:prstGeom prst="rect">
              <a:avLst/>
            </a:prstGeom>
            <a:blipFill>
              <a:blip r:embed="rId33" cstate="print"/>
              <a:stretch>
                <a:fillRect/>
              </a:stretch>
            </a:blipFill>
          </p:spPr>
          <p:txBody>
            <a:bodyPr wrap="square" lIns="0" tIns="0" rIns="0" bIns="0" rtlCol="0"/>
            <a:lstStyle/>
            <a:p>
              <a:endParaRPr sz="1588"/>
            </a:p>
          </p:txBody>
        </p:sp>
        <p:sp>
          <p:nvSpPr>
            <p:cNvPr id="41" name="object 41"/>
            <p:cNvSpPr/>
            <p:nvPr/>
          </p:nvSpPr>
          <p:spPr>
            <a:xfrm>
              <a:off x="110490" y="4904232"/>
              <a:ext cx="19812" cy="1799843"/>
            </a:xfrm>
            <a:prstGeom prst="rect">
              <a:avLst/>
            </a:prstGeom>
            <a:blipFill>
              <a:blip r:embed="rId14" cstate="print"/>
              <a:stretch>
                <a:fillRect/>
              </a:stretch>
            </a:blipFill>
          </p:spPr>
          <p:txBody>
            <a:bodyPr wrap="square" lIns="0" tIns="0" rIns="0" bIns="0" rtlCol="0"/>
            <a:lstStyle/>
            <a:p>
              <a:endParaRPr sz="1588"/>
            </a:p>
          </p:txBody>
        </p:sp>
        <p:sp>
          <p:nvSpPr>
            <p:cNvPr id="42" name="object 42"/>
            <p:cNvSpPr/>
            <p:nvPr/>
          </p:nvSpPr>
          <p:spPr>
            <a:xfrm>
              <a:off x="185166" y="5218176"/>
              <a:ext cx="304800" cy="1485900"/>
            </a:xfrm>
            <a:prstGeom prst="rect">
              <a:avLst/>
            </a:prstGeom>
            <a:blipFill>
              <a:blip r:embed="rId34" cstate="print"/>
              <a:stretch>
                <a:fillRect/>
              </a:stretch>
            </a:blipFill>
          </p:spPr>
          <p:txBody>
            <a:bodyPr wrap="square" lIns="0" tIns="0" rIns="0" bIns="0" rtlCol="0"/>
            <a:lstStyle/>
            <a:p>
              <a:endParaRPr sz="1588"/>
            </a:p>
          </p:txBody>
        </p:sp>
        <p:sp>
          <p:nvSpPr>
            <p:cNvPr id="43" name="object 43"/>
            <p:cNvSpPr/>
            <p:nvPr/>
          </p:nvSpPr>
          <p:spPr>
            <a:xfrm>
              <a:off x="43434" y="4755641"/>
              <a:ext cx="156972" cy="156972"/>
            </a:xfrm>
            <a:prstGeom prst="rect">
              <a:avLst/>
            </a:prstGeom>
            <a:blipFill>
              <a:blip r:embed="rId16" cstate="print"/>
              <a:stretch>
                <a:fillRect/>
              </a:stretch>
            </a:blipFill>
          </p:spPr>
          <p:txBody>
            <a:bodyPr wrap="square" lIns="0" tIns="0" rIns="0" bIns="0" rtlCol="0"/>
            <a:lstStyle/>
            <a:p>
              <a:endParaRPr sz="1588"/>
            </a:p>
          </p:txBody>
        </p:sp>
        <p:sp>
          <p:nvSpPr>
            <p:cNvPr id="44" name="object 44"/>
            <p:cNvSpPr/>
            <p:nvPr/>
          </p:nvSpPr>
          <p:spPr>
            <a:xfrm>
              <a:off x="380" y="5701284"/>
              <a:ext cx="59055" cy="1002791"/>
            </a:xfrm>
            <a:prstGeom prst="rect">
              <a:avLst/>
            </a:prstGeom>
            <a:blipFill>
              <a:blip r:embed="rId35" cstate="print"/>
              <a:stretch>
                <a:fillRect/>
              </a:stretch>
            </a:blipFill>
          </p:spPr>
          <p:txBody>
            <a:bodyPr wrap="square" lIns="0" tIns="0" rIns="0" bIns="0" rtlCol="0"/>
            <a:lstStyle/>
            <a:p>
              <a:endParaRPr sz="1588"/>
            </a:p>
          </p:txBody>
        </p:sp>
        <p:sp>
          <p:nvSpPr>
            <p:cNvPr id="45" name="object 45"/>
            <p:cNvSpPr/>
            <p:nvPr/>
          </p:nvSpPr>
          <p:spPr>
            <a:xfrm>
              <a:off x="435101" y="5074158"/>
              <a:ext cx="156972" cy="155447"/>
            </a:xfrm>
            <a:prstGeom prst="rect">
              <a:avLst/>
            </a:prstGeom>
            <a:blipFill>
              <a:blip r:embed="rId18" cstate="print"/>
              <a:stretch>
                <a:fillRect/>
              </a:stretch>
            </a:blipFill>
          </p:spPr>
          <p:txBody>
            <a:bodyPr wrap="square" lIns="0" tIns="0" rIns="0" bIns="0" rtlCol="0"/>
            <a:lstStyle/>
            <a:p>
              <a:endParaRPr sz="1588"/>
            </a:p>
          </p:txBody>
        </p:sp>
        <p:sp>
          <p:nvSpPr>
            <p:cNvPr id="46" name="object 46"/>
            <p:cNvSpPr/>
            <p:nvPr/>
          </p:nvSpPr>
          <p:spPr>
            <a:xfrm>
              <a:off x="256031" y="5532882"/>
              <a:ext cx="308610" cy="1175003"/>
            </a:xfrm>
            <a:prstGeom prst="rect">
              <a:avLst/>
            </a:prstGeom>
            <a:blipFill>
              <a:blip r:embed="rId36" cstate="print"/>
              <a:stretch>
                <a:fillRect/>
              </a:stretch>
            </a:blipFill>
          </p:spPr>
          <p:txBody>
            <a:bodyPr wrap="square" lIns="0" tIns="0" rIns="0" bIns="0" rtlCol="0"/>
            <a:lstStyle/>
            <a:p>
              <a:endParaRPr sz="1588"/>
            </a:p>
          </p:txBody>
        </p:sp>
        <p:sp>
          <p:nvSpPr>
            <p:cNvPr id="47" name="object 47"/>
            <p:cNvSpPr/>
            <p:nvPr/>
          </p:nvSpPr>
          <p:spPr>
            <a:xfrm>
              <a:off x="470154" y="5962650"/>
              <a:ext cx="125729" cy="752855"/>
            </a:xfrm>
            <a:prstGeom prst="rect">
              <a:avLst/>
            </a:prstGeom>
            <a:blipFill>
              <a:blip r:embed="rId37" cstate="print"/>
              <a:stretch>
                <a:fillRect/>
              </a:stretch>
            </a:blipFill>
          </p:spPr>
          <p:txBody>
            <a:bodyPr wrap="square" lIns="0" tIns="0" rIns="0" bIns="0" rtlCol="0"/>
            <a:lstStyle/>
            <a:p>
              <a:endParaRPr sz="1588"/>
            </a:p>
          </p:txBody>
        </p:sp>
        <p:sp>
          <p:nvSpPr>
            <p:cNvPr id="48" name="object 48"/>
            <p:cNvSpPr/>
            <p:nvPr/>
          </p:nvSpPr>
          <p:spPr>
            <a:xfrm>
              <a:off x="505968" y="5387340"/>
              <a:ext cx="156972" cy="156210"/>
            </a:xfrm>
            <a:prstGeom prst="rect">
              <a:avLst/>
            </a:prstGeom>
            <a:blipFill>
              <a:blip r:embed="rId38" cstate="print"/>
              <a:stretch>
                <a:fillRect/>
              </a:stretch>
            </a:blipFill>
          </p:spPr>
          <p:txBody>
            <a:bodyPr wrap="square" lIns="0" tIns="0" rIns="0" bIns="0" rtlCol="0"/>
            <a:lstStyle/>
            <a:p>
              <a:endParaRPr sz="1588"/>
            </a:p>
          </p:txBody>
        </p:sp>
        <p:sp>
          <p:nvSpPr>
            <p:cNvPr id="49" name="object 49"/>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50" name="object 50"/>
            <p:cNvSpPr/>
            <p:nvPr/>
          </p:nvSpPr>
          <p:spPr>
            <a:xfrm>
              <a:off x="553211" y="6281927"/>
              <a:ext cx="344423" cy="425957"/>
            </a:xfrm>
            <a:prstGeom prst="rect">
              <a:avLst/>
            </a:prstGeom>
            <a:blipFill>
              <a:blip r:embed="rId39" cstate="print"/>
              <a:stretch>
                <a:fillRect/>
              </a:stretch>
            </a:blipFill>
          </p:spPr>
          <p:txBody>
            <a:bodyPr wrap="square" lIns="0" tIns="0" rIns="0" bIns="0" rtlCol="0"/>
            <a:lstStyle/>
            <a:p>
              <a:endParaRPr sz="1588"/>
            </a:p>
          </p:txBody>
        </p:sp>
        <p:sp>
          <p:nvSpPr>
            <p:cNvPr id="51" name="object 51"/>
            <p:cNvSpPr/>
            <p:nvPr/>
          </p:nvSpPr>
          <p:spPr>
            <a:xfrm>
              <a:off x="866394" y="6191250"/>
              <a:ext cx="124206" cy="121158"/>
            </a:xfrm>
            <a:prstGeom prst="rect">
              <a:avLst/>
            </a:prstGeom>
            <a:blipFill>
              <a:blip r:embed="rId40" cstate="print"/>
              <a:stretch>
                <a:fillRect/>
              </a:stretch>
            </a:blipFill>
          </p:spPr>
          <p:txBody>
            <a:bodyPr wrap="square" lIns="0" tIns="0" rIns="0" bIns="0" rtlCol="0"/>
            <a:lstStyle/>
            <a:p>
              <a:endParaRPr sz="1588"/>
            </a:p>
          </p:txBody>
        </p:sp>
        <p:sp>
          <p:nvSpPr>
            <p:cNvPr id="52" name="object 52"/>
            <p:cNvSpPr/>
            <p:nvPr/>
          </p:nvSpPr>
          <p:spPr>
            <a:xfrm>
              <a:off x="380" y="1057655"/>
              <a:ext cx="10058019" cy="5657850"/>
            </a:xfrm>
            <a:prstGeom prst="rect">
              <a:avLst/>
            </a:prstGeom>
            <a:blipFill>
              <a:blip r:embed="rId41" cstate="print"/>
              <a:stretch>
                <a:fillRect/>
              </a:stretch>
            </a:blipFill>
          </p:spPr>
          <p:txBody>
            <a:bodyPr wrap="square" lIns="0" tIns="0" rIns="0" bIns="0" rtlCol="0"/>
            <a:lstStyle/>
            <a:p>
              <a:endParaRPr sz="1588"/>
            </a:p>
          </p:txBody>
        </p:sp>
        <p:sp>
          <p:nvSpPr>
            <p:cNvPr id="53" name="object 53"/>
            <p:cNvSpPr/>
            <p:nvPr/>
          </p:nvSpPr>
          <p:spPr>
            <a:xfrm>
              <a:off x="797814" y="1709928"/>
              <a:ext cx="8462771" cy="4344161"/>
            </a:xfrm>
            <a:prstGeom prst="rect">
              <a:avLst/>
            </a:prstGeom>
            <a:blipFill>
              <a:blip r:embed="rId42" cstate="print"/>
              <a:stretch>
                <a:fillRect/>
              </a:stretch>
            </a:blipFill>
          </p:spPr>
          <p:txBody>
            <a:bodyPr wrap="square" lIns="0" tIns="0" rIns="0" bIns="0" rtlCol="0"/>
            <a:lstStyle/>
            <a:p>
              <a:endParaRPr sz="1588"/>
            </a:p>
          </p:txBody>
        </p:sp>
        <p:sp>
          <p:nvSpPr>
            <p:cNvPr id="54" name="object 54"/>
            <p:cNvSpPr/>
            <p:nvPr/>
          </p:nvSpPr>
          <p:spPr>
            <a:xfrm>
              <a:off x="797814" y="1709928"/>
              <a:ext cx="8462771" cy="4344161"/>
            </a:xfrm>
            <a:prstGeom prst="rect">
              <a:avLst/>
            </a:prstGeom>
            <a:blipFill>
              <a:blip r:embed="rId43" cstate="print"/>
              <a:stretch>
                <a:fillRect/>
              </a:stretch>
            </a:blipFill>
          </p:spPr>
          <p:txBody>
            <a:bodyPr wrap="square" lIns="0" tIns="0" rIns="0" bIns="0" rtlCol="0"/>
            <a:lstStyle/>
            <a:p>
              <a:endParaRPr sz="1588"/>
            </a:p>
          </p:txBody>
        </p:sp>
        <p:sp>
          <p:nvSpPr>
            <p:cNvPr id="55" name="object 55"/>
            <p:cNvSpPr/>
            <p:nvPr/>
          </p:nvSpPr>
          <p:spPr>
            <a:xfrm>
              <a:off x="1431797" y="1995678"/>
              <a:ext cx="7192518" cy="3776471"/>
            </a:xfrm>
            <a:prstGeom prst="rect">
              <a:avLst/>
            </a:prstGeom>
            <a:blipFill>
              <a:blip r:embed="rId44" cstate="print"/>
              <a:stretch>
                <a:fillRect/>
              </a:stretch>
            </a:blipFill>
          </p:spPr>
          <p:txBody>
            <a:bodyPr wrap="square" lIns="0" tIns="0" rIns="0" bIns="0" rtlCol="0"/>
            <a:lstStyle/>
            <a:p>
              <a:endParaRPr sz="1588"/>
            </a:p>
          </p:txBody>
        </p:sp>
      </p:grpSp>
      <p:sp>
        <p:nvSpPr>
          <p:cNvPr id="56" name="Date Placeholder 55">
            <a:extLst>
              <a:ext uri="{FF2B5EF4-FFF2-40B4-BE49-F238E27FC236}">
                <a16:creationId xmlns:a16="http://schemas.microsoft.com/office/drawing/2014/main" id="{0112A51B-0005-4A67-AB35-89921E3E8C6D}"/>
              </a:ext>
            </a:extLst>
          </p:cNvPr>
          <p:cNvSpPr>
            <a:spLocks noGrp="1"/>
          </p:cNvSpPr>
          <p:nvPr>
            <p:ph type="dt" sz="half" idx="10"/>
          </p:nvPr>
        </p:nvSpPr>
        <p:spPr/>
        <p:txBody>
          <a:bodyPr/>
          <a:lstStyle/>
          <a:p>
            <a:fld id="{D96C8E45-F298-4FB1-AF0C-A9842F936CDA}" type="datetime1">
              <a:rPr lang="en-IN" smtClean="0"/>
              <a:t>28-05-2023</a:t>
            </a:fld>
            <a:endParaRPr lang="en-IN"/>
          </a:p>
        </p:txBody>
      </p:sp>
      <p:sp>
        <p:nvSpPr>
          <p:cNvPr id="57" name="Slide Number Placeholder 56">
            <a:extLst>
              <a:ext uri="{FF2B5EF4-FFF2-40B4-BE49-F238E27FC236}">
                <a16:creationId xmlns:a16="http://schemas.microsoft.com/office/drawing/2014/main" id="{453B4538-E6FB-41A2-BCD9-DD4E62F86234}"/>
              </a:ext>
            </a:extLst>
          </p:cNvPr>
          <p:cNvSpPr>
            <a:spLocks noGrp="1"/>
          </p:cNvSpPr>
          <p:nvPr>
            <p:ph type="sldNum" sz="quarter" idx="12"/>
          </p:nvPr>
        </p:nvSpPr>
        <p:spPr/>
        <p:txBody>
          <a:bodyPr/>
          <a:lstStyle/>
          <a:p>
            <a:fld id="{7A613731-0A97-402F-B7BA-9ACABA9B0893}" type="slidenum">
              <a:rPr lang="en-IN" smtClean="0"/>
              <a:t>126</a:t>
            </a:fld>
            <a:endParaRPr lang="en-I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33225"/>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grpSp>
      <p:sp>
        <p:nvSpPr>
          <p:cNvPr id="29" name="object 29"/>
          <p:cNvSpPr txBox="1">
            <a:spLocks noGrp="1"/>
          </p:cNvSpPr>
          <p:nvPr>
            <p:ph type="title"/>
          </p:nvPr>
        </p:nvSpPr>
        <p:spPr>
          <a:xfrm>
            <a:off x="5351930" y="1676920"/>
            <a:ext cx="2816038" cy="414137"/>
          </a:xfrm>
          <a:prstGeom prst="rect">
            <a:avLst/>
          </a:prstGeom>
        </p:spPr>
        <p:txBody>
          <a:bodyPr vert="horz" wrap="square" lIns="0" tIns="13447" rIns="0" bIns="0" rtlCol="0" anchor="ctr">
            <a:spAutoFit/>
          </a:bodyPr>
          <a:lstStyle/>
          <a:p>
            <a:pPr marL="11206">
              <a:lnSpc>
                <a:spcPct val="100000"/>
              </a:lnSpc>
              <a:spcBef>
                <a:spcPts val="106"/>
              </a:spcBef>
            </a:pPr>
            <a:r>
              <a:rPr sz="2603" spc="-269" dirty="0"/>
              <a:t>MACHINE</a:t>
            </a:r>
            <a:r>
              <a:rPr sz="2603" spc="-57" dirty="0"/>
              <a:t> </a:t>
            </a:r>
            <a:r>
              <a:rPr sz="2603" spc="-274" dirty="0"/>
              <a:t>LEARNING</a:t>
            </a:r>
            <a:endParaRPr sz="2603"/>
          </a:p>
        </p:txBody>
      </p:sp>
      <p:grpSp>
        <p:nvGrpSpPr>
          <p:cNvPr id="30" name="object 30"/>
          <p:cNvGrpSpPr/>
          <p:nvPr/>
        </p:nvGrpSpPr>
        <p:grpSpPr>
          <a:xfrm>
            <a:off x="1658806" y="933225"/>
            <a:ext cx="3370169" cy="4992221"/>
            <a:chOff x="380" y="1057655"/>
            <a:chExt cx="3819525" cy="5657850"/>
          </a:xfrm>
        </p:grpSpPr>
        <p:sp>
          <p:nvSpPr>
            <p:cNvPr id="31" name="object 31"/>
            <p:cNvSpPr/>
            <p:nvPr/>
          </p:nvSpPr>
          <p:spPr>
            <a:xfrm>
              <a:off x="380" y="1057655"/>
              <a:ext cx="3819525" cy="5657849"/>
            </a:xfrm>
            <a:prstGeom prst="rect">
              <a:avLst/>
            </a:prstGeom>
            <a:blipFill>
              <a:blip r:embed="rId26" cstate="print"/>
              <a:stretch>
                <a:fillRect/>
              </a:stretch>
            </a:blipFill>
          </p:spPr>
          <p:txBody>
            <a:bodyPr wrap="square" lIns="0" tIns="0" rIns="0" bIns="0" rtlCol="0"/>
            <a:lstStyle/>
            <a:p>
              <a:endParaRPr sz="1588"/>
            </a:p>
          </p:txBody>
        </p:sp>
        <p:sp>
          <p:nvSpPr>
            <p:cNvPr id="32" name="object 32"/>
            <p:cNvSpPr/>
            <p:nvPr/>
          </p:nvSpPr>
          <p:spPr>
            <a:xfrm>
              <a:off x="380" y="1057655"/>
              <a:ext cx="1899285" cy="5657850"/>
            </a:xfrm>
            <a:prstGeom prst="rect">
              <a:avLst/>
            </a:prstGeom>
            <a:blipFill>
              <a:blip r:embed="rId27" cstate="print"/>
              <a:stretch>
                <a:fillRect/>
              </a:stretch>
            </a:blipFill>
          </p:spPr>
          <p:txBody>
            <a:bodyPr wrap="square" lIns="0" tIns="0" rIns="0" bIns="0" rtlCol="0"/>
            <a:lstStyle/>
            <a:p>
              <a:endParaRPr sz="1588"/>
            </a:p>
          </p:txBody>
        </p:sp>
      </p:grpSp>
      <p:sp>
        <p:nvSpPr>
          <p:cNvPr id="33" name="object 33"/>
          <p:cNvSpPr txBox="1"/>
          <p:nvPr/>
        </p:nvSpPr>
        <p:spPr>
          <a:xfrm>
            <a:off x="5331758" y="2538982"/>
            <a:ext cx="4159624" cy="1057393"/>
          </a:xfrm>
          <a:prstGeom prst="rect">
            <a:avLst/>
          </a:prstGeom>
        </p:spPr>
        <p:txBody>
          <a:bodyPr vert="horz" wrap="square" lIns="0" tIns="86285" rIns="0" bIns="0" rtlCol="0">
            <a:spAutoFit/>
          </a:bodyPr>
          <a:lstStyle/>
          <a:p>
            <a:pPr marL="177623" indent="-166977">
              <a:spcBef>
                <a:spcPts val="679"/>
              </a:spcBef>
              <a:buSzPct val="125641"/>
              <a:buChar char="•"/>
              <a:tabLst>
                <a:tab pos="178183" algn="l"/>
              </a:tabLst>
            </a:pPr>
            <a:r>
              <a:rPr sz="1721" spc="-115" dirty="0">
                <a:latin typeface="Arial"/>
                <a:cs typeface="Arial"/>
              </a:rPr>
              <a:t>Train </a:t>
            </a:r>
            <a:r>
              <a:rPr sz="1721" spc="-124" dirty="0">
                <a:latin typeface="Arial"/>
                <a:cs typeface="Arial"/>
              </a:rPr>
              <a:t>machine </a:t>
            </a:r>
            <a:r>
              <a:rPr sz="1721" spc="-35" dirty="0">
                <a:latin typeface="Arial"/>
                <a:cs typeface="Arial"/>
              </a:rPr>
              <a:t>by</a:t>
            </a:r>
            <a:r>
              <a:rPr sz="1721" spc="229" dirty="0">
                <a:latin typeface="Arial"/>
                <a:cs typeface="Arial"/>
              </a:rPr>
              <a:t> </a:t>
            </a:r>
            <a:r>
              <a:rPr sz="1721" spc="-128" dirty="0">
                <a:latin typeface="Arial"/>
                <a:cs typeface="Arial"/>
              </a:rPr>
              <a:t>ourselves</a:t>
            </a:r>
            <a:endParaRPr sz="1721">
              <a:latin typeface="Arial"/>
              <a:cs typeface="Arial"/>
            </a:endParaRPr>
          </a:p>
          <a:p>
            <a:pPr marL="177623" marR="4483" indent="-166977">
              <a:lnSpc>
                <a:spcPct val="121800"/>
              </a:lnSpc>
              <a:spcBef>
                <a:spcPts val="732"/>
              </a:spcBef>
              <a:buSzPct val="125641"/>
              <a:buChar char="•"/>
              <a:tabLst>
                <a:tab pos="178183" algn="l"/>
              </a:tabLst>
            </a:pPr>
            <a:r>
              <a:rPr sz="1721" spc="-84" dirty="0">
                <a:latin typeface="Arial"/>
                <a:cs typeface="Arial"/>
              </a:rPr>
              <a:t>Extract </a:t>
            </a:r>
            <a:r>
              <a:rPr sz="1721" spc="-35" dirty="0">
                <a:latin typeface="Arial"/>
                <a:cs typeface="Arial"/>
              </a:rPr>
              <a:t>feature </a:t>
            </a:r>
            <a:r>
              <a:rPr sz="1721" spc="-62" dirty="0">
                <a:latin typeface="Arial"/>
                <a:cs typeface="Arial"/>
              </a:rPr>
              <a:t>and </a:t>
            </a:r>
            <a:r>
              <a:rPr sz="1721" spc="-18" dirty="0">
                <a:latin typeface="Arial"/>
                <a:cs typeface="Arial"/>
              </a:rPr>
              <a:t>feed </a:t>
            </a:r>
            <a:r>
              <a:rPr sz="1721" spc="-44" dirty="0">
                <a:latin typeface="Arial"/>
                <a:cs typeface="Arial"/>
              </a:rPr>
              <a:t>to </a:t>
            </a:r>
            <a:r>
              <a:rPr sz="1721" spc="-97" dirty="0">
                <a:latin typeface="Arial"/>
                <a:cs typeface="Arial"/>
              </a:rPr>
              <a:t>the </a:t>
            </a:r>
            <a:r>
              <a:rPr sz="1721" spc="-124" dirty="0">
                <a:latin typeface="Arial"/>
                <a:cs typeface="Arial"/>
              </a:rPr>
              <a:t>machine </a:t>
            </a:r>
            <a:r>
              <a:rPr sz="1721" spc="-119" dirty="0">
                <a:latin typeface="Arial"/>
                <a:cs typeface="Arial"/>
              </a:rPr>
              <a:t>then  </a:t>
            </a:r>
            <a:r>
              <a:rPr sz="1721" spc="4" dirty="0">
                <a:latin typeface="Arial"/>
                <a:cs typeface="Arial"/>
              </a:rPr>
              <a:t>apply </a:t>
            </a:r>
            <a:r>
              <a:rPr sz="1721" spc="-62" dirty="0">
                <a:latin typeface="Arial"/>
                <a:cs typeface="Arial"/>
              </a:rPr>
              <a:t>algorithm </a:t>
            </a:r>
            <a:r>
              <a:rPr sz="1721" spc="-49" dirty="0">
                <a:latin typeface="Arial"/>
                <a:cs typeface="Arial"/>
              </a:rPr>
              <a:t>to </a:t>
            </a:r>
            <a:r>
              <a:rPr sz="1721" spc="-44" dirty="0">
                <a:latin typeface="Arial"/>
                <a:cs typeface="Arial"/>
              </a:rPr>
              <a:t>train</a:t>
            </a:r>
            <a:r>
              <a:rPr sz="1721" spc="119" dirty="0">
                <a:latin typeface="Arial"/>
                <a:cs typeface="Arial"/>
              </a:rPr>
              <a:t> </a:t>
            </a:r>
            <a:r>
              <a:rPr sz="1721" spc="-9" dirty="0">
                <a:latin typeface="Arial"/>
                <a:cs typeface="Arial"/>
              </a:rPr>
              <a:t>it</a:t>
            </a:r>
            <a:endParaRPr sz="1721">
              <a:latin typeface="Arial"/>
              <a:cs typeface="Arial"/>
            </a:endParaRPr>
          </a:p>
        </p:txBody>
      </p:sp>
      <p:sp>
        <p:nvSpPr>
          <p:cNvPr id="34" name="Date Placeholder 33">
            <a:extLst>
              <a:ext uri="{FF2B5EF4-FFF2-40B4-BE49-F238E27FC236}">
                <a16:creationId xmlns:a16="http://schemas.microsoft.com/office/drawing/2014/main" id="{8C16CC3A-8093-4B13-A082-BEBEEF3CB2DE}"/>
              </a:ext>
            </a:extLst>
          </p:cNvPr>
          <p:cNvSpPr>
            <a:spLocks noGrp="1"/>
          </p:cNvSpPr>
          <p:nvPr>
            <p:ph type="dt" sz="half" idx="10"/>
          </p:nvPr>
        </p:nvSpPr>
        <p:spPr/>
        <p:txBody>
          <a:bodyPr/>
          <a:lstStyle/>
          <a:p>
            <a:fld id="{0F5F5150-63EB-4F8E-9401-61C1471305A2}" type="datetime1">
              <a:rPr lang="en-IN" smtClean="0"/>
              <a:t>28-05-2023</a:t>
            </a:fld>
            <a:endParaRPr lang="en-IN"/>
          </a:p>
        </p:txBody>
      </p:sp>
      <p:sp>
        <p:nvSpPr>
          <p:cNvPr id="35" name="Slide Number Placeholder 34">
            <a:extLst>
              <a:ext uri="{FF2B5EF4-FFF2-40B4-BE49-F238E27FC236}">
                <a16:creationId xmlns:a16="http://schemas.microsoft.com/office/drawing/2014/main" id="{1A914595-3E2B-4C64-994F-27E0BF5FC7FE}"/>
              </a:ext>
            </a:extLst>
          </p:cNvPr>
          <p:cNvSpPr>
            <a:spLocks noGrp="1"/>
          </p:cNvSpPr>
          <p:nvPr>
            <p:ph type="sldNum" sz="quarter" idx="12"/>
          </p:nvPr>
        </p:nvSpPr>
        <p:spPr/>
        <p:txBody>
          <a:bodyPr/>
          <a:lstStyle/>
          <a:p>
            <a:fld id="{7A613731-0A97-402F-B7BA-9ACABA9B0893}" type="slidenum">
              <a:rPr lang="en-IN" smtClean="0"/>
              <a:t>127</a:t>
            </a:fld>
            <a:endParaRPr lang="en-I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txBox="1">
            <a:spLocks noGrp="1"/>
          </p:cNvSpPr>
          <p:nvPr>
            <p:ph type="title"/>
          </p:nvPr>
        </p:nvSpPr>
        <p:spPr>
          <a:xfrm>
            <a:off x="2545528" y="1461766"/>
            <a:ext cx="1285315" cy="414137"/>
          </a:xfrm>
          <a:prstGeom prst="rect">
            <a:avLst/>
          </a:prstGeom>
        </p:spPr>
        <p:txBody>
          <a:bodyPr vert="horz" wrap="square" lIns="0" tIns="13447" rIns="0" bIns="0" rtlCol="0" anchor="ctr">
            <a:spAutoFit/>
          </a:bodyPr>
          <a:lstStyle/>
          <a:p>
            <a:pPr marL="11206">
              <a:lnSpc>
                <a:spcPct val="100000"/>
              </a:lnSpc>
              <a:spcBef>
                <a:spcPts val="106"/>
              </a:spcBef>
            </a:pPr>
            <a:r>
              <a:rPr sz="2603" spc="-300" dirty="0"/>
              <a:t>ML </a:t>
            </a:r>
            <a:r>
              <a:rPr sz="2603" spc="-296" dirty="0"/>
              <a:t>VS</a:t>
            </a:r>
            <a:r>
              <a:rPr sz="2603" spc="-207" dirty="0"/>
              <a:t> </a:t>
            </a:r>
            <a:r>
              <a:rPr sz="2603" spc="-375" dirty="0"/>
              <a:t>DL</a:t>
            </a:r>
            <a:endParaRPr sz="2603"/>
          </a:p>
        </p:txBody>
      </p:sp>
      <p:grpSp>
        <p:nvGrpSpPr>
          <p:cNvPr id="31" name="object 31"/>
          <p:cNvGrpSpPr/>
          <p:nvPr/>
        </p:nvGrpSpPr>
        <p:grpSpPr>
          <a:xfrm>
            <a:off x="3437516" y="2217420"/>
            <a:ext cx="5314950" cy="2961715"/>
            <a:chOff x="2016251" y="2513076"/>
            <a:chExt cx="6023610" cy="3356610"/>
          </a:xfrm>
        </p:grpSpPr>
        <p:sp>
          <p:nvSpPr>
            <p:cNvPr id="32" name="object 32"/>
            <p:cNvSpPr/>
            <p:nvPr/>
          </p:nvSpPr>
          <p:spPr>
            <a:xfrm>
              <a:off x="2047493" y="2544317"/>
              <a:ext cx="5961126" cy="3293364"/>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2016251" y="2513076"/>
              <a:ext cx="6023609" cy="3356610"/>
            </a:xfrm>
            <a:prstGeom prst="rect">
              <a:avLst/>
            </a:prstGeom>
            <a:blipFill>
              <a:blip r:embed="rId28" cstate="print"/>
              <a:stretch>
                <a:fillRect/>
              </a:stretch>
            </a:blipFill>
          </p:spPr>
          <p:txBody>
            <a:bodyPr wrap="square" lIns="0" tIns="0" rIns="0" bIns="0" rtlCol="0"/>
            <a:lstStyle/>
            <a:p>
              <a:endParaRPr sz="1588"/>
            </a:p>
          </p:txBody>
        </p:sp>
        <p:sp>
          <p:nvSpPr>
            <p:cNvPr id="34" name="object 34"/>
            <p:cNvSpPr/>
            <p:nvPr/>
          </p:nvSpPr>
          <p:spPr>
            <a:xfrm>
              <a:off x="2016251" y="2513076"/>
              <a:ext cx="6023610" cy="3356610"/>
            </a:xfrm>
            <a:custGeom>
              <a:avLst/>
              <a:gdLst/>
              <a:ahLst/>
              <a:cxnLst/>
              <a:rect l="l" t="t" r="r" b="b"/>
              <a:pathLst>
                <a:path w="6023609" h="3356610">
                  <a:moveTo>
                    <a:pt x="6023609" y="3356609"/>
                  </a:moveTo>
                  <a:lnTo>
                    <a:pt x="6023609" y="0"/>
                  </a:lnTo>
                  <a:lnTo>
                    <a:pt x="0" y="0"/>
                  </a:lnTo>
                  <a:lnTo>
                    <a:pt x="0" y="3356610"/>
                  </a:lnTo>
                  <a:lnTo>
                    <a:pt x="16002" y="3356610"/>
                  </a:lnTo>
                  <a:lnTo>
                    <a:pt x="16002" y="31242"/>
                  </a:lnTo>
                  <a:lnTo>
                    <a:pt x="31242" y="15240"/>
                  </a:lnTo>
                  <a:lnTo>
                    <a:pt x="31242" y="31242"/>
                  </a:lnTo>
                  <a:lnTo>
                    <a:pt x="5992368" y="31241"/>
                  </a:lnTo>
                  <a:lnTo>
                    <a:pt x="5992368" y="15239"/>
                  </a:lnTo>
                  <a:lnTo>
                    <a:pt x="6008370" y="31241"/>
                  </a:lnTo>
                  <a:lnTo>
                    <a:pt x="6008370" y="3356609"/>
                  </a:lnTo>
                  <a:lnTo>
                    <a:pt x="6023609" y="3356609"/>
                  </a:lnTo>
                  <a:close/>
                </a:path>
                <a:path w="6023609" h="3356610">
                  <a:moveTo>
                    <a:pt x="31242" y="31242"/>
                  </a:moveTo>
                  <a:lnTo>
                    <a:pt x="31242" y="15240"/>
                  </a:lnTo>
                  <a:lnTo>
                    <a:pt x="16002" y="31242"/>
                  </a:lnTo>
                  <a:lnTo>
                    <a:pt x="31242" y="31242"/>
                  </a:lnTo>
                  <a:close/>
                </a:path>
                <a:path w="6023609" h="3356610">
                  <a:moveTo>
                    <a:pt x="31242" y="3324606"/>
                  </a:moveTo>
                  <a:lnTo>
                    <a:pt x="31242" y="31242"/>
                  </a:lnTo>
                  <a:lnTo>
                    <a:pt x="16002" y="31242"/>
                  </a:lnTo>
                  <a:lnTo>
                    <a:pt x="16002" y="3324606"/>
                  </a:lnTo>
                  <a:lnTo>
                    <a:pt x="31242" y="3324606"/>
                  </a:lnTo>
                  <a:close/>
                </a:path>
                <a:path w="6023609" h="3356610">
                  <a:moveTo>
                    <a:pt x="6008370" y="3324605"/>
                  </a:moveTo>
                  <a:lnTo>
                    <a:pt x="16002" y="3324606"/>
                  </a:lnTo>
                  <a:lnTo>
                    <a:pt x="31242" y="3340608"/>
                  </a:lnTo>
                  <a:lnTo>
                    <a:pt x="31242" y="3356610"/>
                  </a:lnTo>
                  <a:lnTo>
                    <a:pt x="5992368" y="3356609"/>
                  </a:lnTo>
                  <a:lnTo>
                    <a:pt x="5992368" y="3340607"/>
                  </a:lnTo>
                  <a:lnTo>
                    <a:pt x="6008370" y="3324605"/>
                  </a:lnTo>
                  <a:close/>
                </a:path>
                <a:path w="6023609" h="3356610">
                  <a:moveTo>
                    <a:pt x="31242" y="3356610"/>
                  </a:moveTo>
                  <a:lnTo>
                    <a:pt x="31242" y="3340608"/>
                  </a:lnTo>
                  <a:lnTo>
                    <a:pt x="16002" y="3324606"/>
                  </a:lnTo>
                  <a:lnTo>
                    <a:pt x="16002" y="3356610"/>
                  </a:lnTo>
                  <a:lnTo>
                    <a:pt x="31242" y="3356610"/>
                  </a:lnTo>
                  <a:close/>
                </a:path>
                <a:path w="6023609" h="3356610">
                  <a:moveTo>
                    <a:pt x="6008370" y="31241"/>
                  </a:moveTo>
                  <a:lnTo>
                    <a:pt x="5992368" y="15239"/>
                  </a:lnTo>
                  <a:lnTo>
                    <a:pt x="5992368" y="31241"/>
                  </a:lnTo>
                  <a:lnTo>
                    <a:pt x="6008370" y="31241"/>
                  </a:lnTo>
                  <a:close/>
                </a:path>
                <a:path w="6023609" h="3356610">
                  <a:moveTo>
                    <a:pt x="6008370" y="3324605"/>
                  </a:moveTo>
                  <a:lnTo>
                    <a:pt x="6008370" y="31241"/>
                  </a:lnTo>
                  <a:lnTo>
                    <a:pt x="5992368" y="31241"/>
                  </a:lnTo>
                  <a:lnTo>
                    <a:pt x="5992368" y="3324605"/>
                  </a:lnTo>
                  <a:lnTo>
                    <a:pt x="6008370" y="3324605"/>
                  </a:lnTo>
                  <a:close/>
                </a:path>
                <a:path w="6023609" h="3356610">
                  <a:moveTo>
                    <a:pt x="6008370" y="3356609"/>
                  </a:moveTo>
                  <a:lnTo>
                    <a:pt x="6008370" y="3324605"/>
                  </a:lnTo>
                  <a:lnTo>
                    <a:pt x="5992368" y="3340607"/>
                  </a:lnTo>
                  <a:lnTo>
                    <a:pt x="5992368" y="3356609"/>
                  </a:lnTo>
                  <a:lnTo>
                    <a:pt x="6008370" y="3356609"/>
                  </a:lnTo>
                  <a:close/>
                </a:path>
              </a:pathLst>
            </a:custGeom>
            <a:solidFill>
              <a:srgbClr val="000000"/>
            </a:solidFill>
          </p:spPr>
          <p:txBody>
            <a:bodyPr wrap="square" lIns="0" tIns="0" rIns="0" bIns="0" rtlCol="0"/>
            <a:lstStyle/>
            <a:p>
              <a:endParaRPr sz="1588"/>
            </a:p>
          </p:txBody>
        </p:sp>
      </p:grpSp>
      <p:sp>
        <p:nvSpPr>
          <p:cNvPr id="35" name="Date Placeholder 34">
            <a:extLst>
              <a:ext uri="{FF2B5EF4-FFF2-40B4-BE49-F238E27FC236}">
                <a16:creationId xmlns:a16="http://schemas.microsoft.com/office/drawing/2014/main" id="{78A6CDB7-A4CF-42C7-94A5-57DA295CBC77}"/>
              </a:ext>
            </a:extLst>
          </p:cNvPr>
          <p:cNvSpPr>
            <a:spLocks noGrp="1"/>
          </p:cNvSpPr>
          <p:nvPr>
            <p:ph type="dt" sz="half" idx="10"/>
          </p:nvPr>
        </p:nvSpPr>
        <p:spPr/>
        <p:txBody>
          <a:bodyPr/>
          <a:lstStyle/>
          <a:p>
            <a:fld id="{0CC823C1-BF81-4920-95FB-643676A87CC1}" type="datetime1">
              <a:rPr lang="en-IN" smtClean="0"/>
              <a:t>28-05-2023</a:t>
            </a:fld>
            <a:endParaRPr lang="en-IN"/>
          </a:p>
        </p:txBody>
      </p:sp>
      <p:sp>
        <p:nvSpPr>
          <p:cNvPr id="36" name="Slide Number Placeholder 35">
            <a:extLst>
              <a:ext uri="{FF2B5EF4-FFF2-40B4-BE49-F238E27FC236}">
                <a16:creationId xmlns:a16="http://schemas.microsoft.com/office/drawing/2014/main" id="{308EB267-44E3-4D5A-A1CA-5B6F753DDC4C}"/>
              </a:ext>
            </a:extLst>
          </p:cNvPr>
          <p:cNvSpPr>
            <a:spLocks noGrp="1"/>
          </p:cNvSpPr>
          <p:nvPr>
            <p:ph type="sldNum" sz="quarter" idx="12"/>
          </p:nvPr>
        </p:nvSpPr>
        <p:spPr/>
        <p:txBody>
          <a:bodyPr/>
          <a:lstStyle/>
          <a:p>
            <a:fld id="{7A613731-0A97-402F-B7BA-9ACABA9B0893}" type="slidenum">
              <a:rPr lang="en-IN" smtClean="0"/>
              <a:t>128</a:t>
            </a:fld>
            <a:endParaRPr lang="en-IN"/>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846760" y="913003"/>
            <a:ext cx="4416746" cy="690687"/>
          </a:xfrm>
          <a:prstGeom prst="rect">
            <a:avLst/>
          </a:prstGeom>
        </p:spPr>
        <p:txBody>
          <a:bodyPr vert="horz" wrap="square" lIns="0" tIns="13447" rIns="0" bIns="0" rtlCol="0" anchor="ctr">
            <a:spAutoFit/>
          </a:bodyPr>
          <a:lstStyle/>
          <a:p>
            <a:pPr marL="11206">
              <a:lnSpc>
                <a:spcPct val="100000"/>
              </a:lnSpc>
              <a:spcBef>
                <a:spcPts val="106"/>
              </a:spcBef>
            </a:pPr>
            <a:r>
              <a:rPr spc="-481" dirty="0"/>
              <a:t>DEEP</a:t>
            </a:r>
            <a:r>
              <a:rPr spc="-309" dirty="0"/>
              <a:t> </a:t>
            </a:r>
            <a:r>
              <a:rPr spc="-274" dirty="0"/>
              <a:t>LEARNING</a:t>
            </a:r>
            <a:endParaRPr dirty="0"/>
          </a:p>
        </p:txBody>
      </p:sp>
      <p:grpSp>
        <p:nvGrpSpPr>
          <p:cNvPr id="31" name="object 31"/>
          <p:cNvGrpSpPr/>
          <p:nvPr/>
        </p:nvGrpSpPr>
        <p:grpSpPr>
          <a:xfrm>
            <a:off x="846760" y="2258469"/>
            <a:ext cx="5038311" cy="3564815"/>
            <a:chOff x="922019" y="3214116"/>
            <a:chExt cx="3908425" cy="2325370"/>
          </a:xfrm>
        </p:grpSpPr>
        <p:sp>
          <p:nvSpPr>
            <p:cNvPr id="32" name="object 32"/>
            <p:cNvSpPr/>
            <p:nvPr/>
          </p:nvSpPr>
          <p:spPr>
            <a:xfrm>
              <a:off x="941831" y="3237737"/>
              <a:ext cx="3868673" cy="2280666"/>
            </a:xfrm>
            <a:prstGeom prst="rect">
              <a:avLst/>
            </a:prstGeom>
            <a:blipFill>
              <a:blip r:embed="rId2" cstate="print"/>
              <a:stretch>
                <a:fillRect/>
              </a:stretch>
            </a:blipFill>
          </p:spPr>
          <p:txBody>
            <a:bodyPr wrap="square" lIns="0" tIns="0" rIns="0" bIns="0" rtlCol="0"/>
            <a:lstStyle/>
            <a:p>
              <a:endParaRPr sz="1588"/>
            </a:p>
          </p:txBody>
        </p:sp>
        <p:sp>
          <p:nvSpPr>
            <p:cNvPr id="33" name="object 33"/>
            <p:cNvSpPr/>
            <p:nvPr/>
          </p:nvSpPr>
          <p:spPr>
            <a:xfrm>
              <a:off x="922019" y="3214116"/>
              <a:ext cx="3908297" cy="2324861"/>
            </a:xfrm>
            <a:prstGeom prst="rect">
              <a:avLst/>
            </a:prstGeom>
            <a:blipFill>
              <a:blip r:embed="rId3" cstate="print"/>
              <a:stretch>
                <a:fillRect/>
              </a:stretch>
            </a:blipFill>
          </p:spPr>
          <p:txBody>
            <a:bodyPr wrap="square" lIns="0" tIns="0" rIns="0" bIns="0" rtlCol="0"/>
            <a:lstStyle/>
            <a:p>
              <a:endParaRPr sz="1588"/>
            </a:p>
          </p:txBody>
        </p:sp>
        <p:sp>
          <p:nvSpPr>
            <p:cNvPr id="34" name="object 34"/>
            <p:cNvSpPr/>
            <p:nvPr/>
          </p:nvSpPr>
          <p:spPr>
            <a:xfrm>
              <a:off x="941831" y="3237737"/>
              <a:ext cx="3868673" cy="2280666"/>
            </a:xfrm>
            <a:prstGeom prst="rect">
              <a:avLst/>
            </a:prstGeom>
            <a:blipFill>
              <a:blip r:embed="rId2" cstate="print"/>
              <a:stretch>
                <a:fillRect/>
              </a:stretch>
            </a:blipFill>
          </p:spPr>
          <p:txBody>
            <a:bodyPr wrap="square" lIns="0" tIns="0" rIns="0" bIns="0" rtlCol="0"/>
            <a:lstStyle/>
            <a:p>
              <a:endParaRPr sz="1588"/>
            </a:p>
          </p:txBody>
        </p:sp>
        <p:sp>
          <p:nvSpPr>
            <p:cNvPr id="35" name="object 35"/>
            <p:cNvSpPr/>
            <p:nvPr/>
          </p:nvSpPr>
          <p:spPr>
            <a:xfrm>
              <a:off x="922019" y="3214116"/>
              <a:ext cx="3908297" cy="2324861"/>
            </a:xfrm>
            <a:prstGeom prst="rect">
              <a:avLst/>
            </a:prstGeom>
            <a:blipFill>
              <a:blip r:embed="rId4" cstate="print"/>
              <a:stretch>
                <a:fillRect/>
              </a:stretch>
            </a:blipFill>
          </p:spPr>
          <p:txBody>
            <a:bodyPr wrap="square" lIns="0" tIns="0" rIns="0" bIns="0" rtlCol="0"/>
            <a:lstStyle/>
            <a:p>
              <a:endParaRPr sz="1588"/>
            </a:p>
          </p:txBody>
        </p:sp>
      </p:grpSp>
      <p:sp>
        <p:nvSpPr>
          <p:cNvPr id="36" name="object 36"/>
          <p:cNvSpPr txBox="1"/>
          <p:nvPr/>
        </p:nvSpPr>
        <p:spPr>
          <a:xfrm>
            <a:off x="6307096" y="2091057"/>
            <a:ext cx="5038146" cy="4284612"/>
          </a:xfrm>
          <a:prstGeom prst="rect">
            <a:avLst/>
          </a:prstGeom>
        </p:spPr>
        <p:txBody>
          <a:bodyPr vert="horz" wrap="square" lIns="0" tIns="10646" rIns="0" bIns="0" rtlCol="0">
            <a:spAutoFit/>
          </a:bodyPr>
          <a:lstStyle/>
          <a:p>
            <a:pPr marL="177623" marR="4483" indent="-166977">
              <a:lnSpc>
                <a:spcPct val="122000"/>
              </a:lnSpc>
              <a:spcBef>
                <a:spcPts val="84"/>
              </a:spcBef>
              <a:buSzPct val="125641"/>
              <a:buChar char="•"/>
              <a:tabLst>
                <a:tab pos="178183" algn="l"/>
              </a:tabLst>
            </a:pPr>
            <a:r>
              <a:rPr sz="2800" spc="-110" dirty="0">
                <a:latin typeface="Arial"/>
                <a:cs typeface="Arial"/>
              </a:rPr>
              <a:t>It’s </a:t>
            </a:r>
            <a:r>
              <a:rPr sz="2800" spc="4" dirty="0">
                <a:latin typeface="Arial"/>
                <a:cs typeface="Arial"/>
              </a:rPr>
              <a:t>a </a:t>
            </a:r>
            <a:r>
              <a:rPr sz="2800" spc="-18" dirty="0">
                <a:latin typeface="Arial"/>
                <a:cs typeface="Arial"/>
              </a:rPr>
              <a:t>type </a:t>
            </a:r>
            <a:r>
              <a:rPr sz="2800" spc="9" dirty="0">
                <a:latin typeface="Arial"/>
                <a:cs typeface="Arial"/>
              </a:rPr>
              <a:t>of </a:t>
            </a:r>
            <a:r>
              <a:rPr sz="2800" spc="-190" dirty="0">
                <a:latin typeface="Arial"/>
                <a:cs typeface="Arial"/>
              </a:rPr>
              <a:t>ML </a:t>
            </a:r>
            <a:r>
              <a:rPr sz="2800" spc="-71" dirty="0">
                <a:latin typeface="Arial"/>
                <a:cs typeface="Arial"/>
              </a:rPr>
              <a:t>inspired </a:t>
            </a:r>
            <a:r>
              <a:rPr sz="2800" spc="-35" dirty="0">
                <a:latin typeface="Arial"/>
                <a:cs typeface="Arial"/>
              </a:rPr>
              <a:t>by </a:t>
            </a:r>
            <a:r>
              <a:rPr sz="2800" spc="-168" dirty="0">
                <a:latin typeface="Arial"/>
                <a:cs typeface="Arial"/>
              </a:rPr>
              <a:t>human  </a:t>
            </a:r>
            <a:r>
              <a:rPr sz="2800" spc="-49" dirty="0">
                <a:latin typeface="Arial"/>
                <a:cs typeface="Arial"/>
              </a:rPr>
              <a:t>brain.</a:t>
            </a:r>
            <a:endParaRPr sz="2800" dirty="0">
              <a:latin typeface="Arial"/>
              <a:cs typeface="Arial"/>
            </a:endParaRPr>
          </a:p>
          <a:p>
            <a:pPr marL="177623" indent="-166977">
              <a:spcBef>
                <a:spcPts val="1174"/>
              </a:spcBef>
              <a:buSzPct val="125641"/>
              <a:buChar char="•"/>
              <a:tabLst>
                <a:tab pos="178183" algn="l"/>
              </a:tabLst>
            </a:pPr>
            <a:r>
              <a:rPr sz="2800" spc="-146" dirty="0">
                <a:latin typeface="Arial"/>
                <a:cs typeface="Arial"/>
              </a:rPr>
              <a:t>In </a:t>
            </a:r>
            <a:r>
              <a:rPr sz="2800" spc="-194" dirty="0">
                <a:latin typeface="Arial"/>
                <a:cs typeface="Arial"/>
              </a:rPr>
              <a:t>DL, </a:t>
            </a:r>
            <a:r>
              <a:rPr sz="2800" spc="-97" dirty="0">
                <a:latin typeface="Arial"/>
                <a:cs typeface="Arial"/>
              </a:rPr>
              <a:t>the </a:t>
            </a:r>
            <a:r>
              <a:rPr sz="2800" spc="-101" dirty="0">
                <a:latin typeface="Arial"/>
                <a:cs typeface="Arial"/>
              </a:rPr>
              <a:t>structure </a:t>
            </a:r>
            <a:r>
              <a:rPr sz="2800" spc="-141" dirty="0">
                <a:latin typeface="Arial"/>
                <a:cs typeface="Arial"/>
              </a:rPr>
              <a:t>is</a:t>
            </a:r>
            <a:r>
              <a:rPr sz="2800" spc="-93" dirty="0">
                <a:latin typeface="Arial"/>
                <a:cs typeface="Arial"/>
              </a:rPr>
              <a:t> </a:t>
            </a:r>
            <a:r>
              <a:rPr sz="2800" spc="-44" dirty="0">
                <a:latin typeface="Arial"/>
                <a:cs typeface="Arial"/>
              </a:rPr>
              <a:t>called</a:t>
            </a:r>
            <a:endParaRPr sz="2800" dirty="0">
              <a:latin typeface="Arial"/>
              <a:cs typeface="Arial"/>
            </a:endParaRPr>
          </a:p>
          <a:p>
            <a:pPr marL="177623">
              <a:spcBef>
                <a:spcPts val="454"/>
              </a:spcBef>
            </a:pPr>
            <a:r>
              <a:rPr sz="2800" b="1" spc="-84" dirty="0">
                <a:latin typeface="Trebuchet MS"/>
                <a:cs typeface="Trebuchet MS"/>
              </a:rPr>
              <a:t>artificial </a:t>
            </a:r>
            <a:r>
              <a:rPr sz="2800" b="1" spc="-93" dirty="0">
                <a:latin typeface="Trebuchet MS"/>
                <a:cs typeface="Trebuchet MS"/>
              </a:rPr>
              <a:t>neural</a:t>
            </a:r>
            <a:r>
              <a:rPr sz="2800" b="1" spc="-31" dirty="0">
                <a:latin typeface="Trebuchet MS"/>
                <a:cs typeface="Trebuchet MS"/>
              </a:rPr>
              <a:t> </a:t>
            </a:r>
            <a:r>
              <a:rPr sz="2800" b="1" spc="-115" dirty="0">
                <a:latin typeface="Trebuchet MS"/>
                <a:cs typeface="Trebuchet MS"/>
              </a:rPr>
              <a:t>network</a:t>
            </a:r>
            <a:r>
              <a:rPr sz="2800" spc="-115" dirty="0">
                <a:latin typeface="Arial"/>
                <a:cs typeface="Arial"/>
              </a:rPr>
              <a:t>.</a:t>
            </a:r>
            <a:endParaRPr sz="2800" dirty="0">
              <a:latin typeface="Arial"/>
              <a:cs typeface="Arial"/>
            </a:endParaRPr>
          </a:p>
          <a:p>
            <a:pPr marL="177623" marR="215725" indent="-166977">
              <a:lnSpc>
                <a:spcPct val="121900"/>
              </a:lnSpc>
              <a:spcBef>
                <a:spcPts val="723"/>
              </a:spcBef>
              <a:buSzPct val="125641"/>
              <a:buChar char="•"/>
              <a:tabLst>
                <a:tab pos="178183" algn="l"/>
              </a:tabLst>
            </a:pPr>
            <a:r>
              <a:rPr sz="2800" spc="-146" dirty="0">
                <a:latin typeface="Arial"/>
                <a:cs typeface="Arial"/>
              </a:rPr>
              <a:t>In </a:t>
            </a:r>
            <a:r>
              <a:rPr sz="2800" spc="-194" dirty="0">
                <a:latin typeface="Arial"/>
                <a:cs typeface="Arial"/>
              </a:rPr>
              <a:t>DL, </a:t>
            </a:r>
            <a:r>
              <a:rPr sz="2800" spc="-128" dirty="0">
                <a:latin typeface="Arial"/>
                <a:cs typeface="Arial"/>
              </a:rPr>
              <a:t>machine </a:t>
            </a:r>
            <a:r>
              <a:rPr sz="2800" spc="-88" dirty="0">
                <a:latin typeface="Arial"/>
                <a:cs typeface="Arial"/>
              </a:rPr>
              <a:t>learns </a:t>
            </a:r>
            <a:r>
              <a:rPr sz="2800" spc="-49" dirty="0">
                <a:latin typeface="Arial"/>
                <a:cs typeface="Arial"/>
              </a:rPr>
              <a:t>itself </a:t>
            </a:r>
            <a:r>
              <a:rPr sz="2800" spc="-137" dirty="0">
                <a:latin typeface="Arial"/>
                <a:cs typeface="Arial"/>
              </a:rPr>
              <a:t>using  </a:t>
            </a:r>
            <a:r>
              <a:rPr sz="2800" b="1" spc="-84" dirty="0">
                <a:latin typeface="Trebuchet MS"/>
                <a:cs typeface="Trebuchet MS"/>
              </a:rPr>
              <a:t>artificial </a:t>
            </a:r>
            <a:r>
              <a:rPr sz="2800" b="1" spc="-93" dirty="0">
                <a:latin typeface="Trebuchet MS"/>
                <a:cs typeface="Trebuchet MS"/>
              </a:rPr>
              <a:t>neural </a:t>
            </a:r>
            <a:r>
              <a:rPr sz="2800" b="1" spc="-115" dirty="0">
                <a:latin typeface="Trebuchet MS"/>
                <a:cs typeface="Trebuchet MS"/>
              </a:rPr>
              <a:t>network </a:t>
            </a:r>
            <a:r>
              <a:rPr sz="2800" spc="-53" dirty="0">
                <a:latin typeface="Arial"/>
                <a:cs typeface="Arial"/>
              </a:rPr>
              <a:t>that  </a:t>
            </a:r>
            <a:r>
              <a:rPr sz="2800" spc="-168" dirty="0">
                <a:latin typeface="Arial"/>
                <a:cs typeface="Arial"/>
              </a:rPr>
              <a:t>mimics </a:t>
            </a:r>
            <a:r>
              <a:rPr sz="2800" spc="-35" dirty="0">
                <a:latin typeface="Arial"/>
                <a:cs typeface="Arial"/>
              </a:rPr>
              <a:t>biological </a:t>
            </a:r>
            <a:r>
              <a:rPr sz="2800" spc="-79" dirty="0">
                <a:latin typeface="Arial"/>
                <a:cs typeface="Arial"/>
              </a:rPr>
              <a:t>neural</a:t>
            </a:r>
            <a:r>
              <a:rPr sz="2800" spc="-137" dirty="0">
                <a:latin typeface="Arial"/>
                <a:cs typeface="Arial"/>
              </a:rPr>
              <a:t> </a:t>
            </a:r>
            <a:r>
              <a:rPr sz="2800" spc="-79" dirty="0">
                <a:latin typeface="Arial"/>
                <a:cs typeface="Arial"/>
              </a:rPr>
              <a:t>network.</a:t>
            </a:r>
            <a:endParaRPr sz="2800" dirty="0">
              <a:latin typeface="Arial"/>
              <a:cs typeface="Arial"/>
            </a:endParaRPr>
          </a:p>
        </p:txBody>
      </p:sp>
      <p:sp>
        <p:nvSpPr>
          <p:cNvPr id="2" name="Date Placeholder 1">
            <a:extLst>
              <a:ext uri="{FF2B5EF4-FFF2-40B4-BE49-F238E27FC236}">
                <a16:creationId xmlns:a16="http://schemas.microsoft.com/office/drawing/2014/main" id="{746FC9AC-0878-450D-9398-6E50FB0DE360}"/>
              </a:ext>
            </a:extLst>
          </p:cNvPr>
          <p:cNvSpPr>
            <a:spLocks noGrp="1"/>
          </p:cNvSpPr>
          <p:nvPr>
            <p:ph type="dt" sz="half" idx="10"/>
          </p:nvPr>
        </p:nvSpPr>
        <p:spPr/>
        <p:txBody>
          <a:bodyPr/>
          <a:lstStyle/>
          <a:p>
            <a:fld id="{5CF36301-EBB6-476B-9301-5B3F9676667B}" type="datetime1">
              <a:rPr lang="en-IN" smtClean="0"/>
              <a:t>28-05-2023</a:t>
            </a:fld>
            <a:endParaRPr lang="en-IN"/>
          </a:p>
        </p:txBody>
      </p:sp>
      <p:sp>
        <p:nvSpPr>
          <p:cNvPr id="3" name="Slide Number Placeholder 2">
            <a:extLst>
              <a:ext uri="{FF2B5EF4-FFF2-40B4-BE49-F238E27FC236}">
                <a16:creationId xmlns:a16="http://schemas.microsoft.com/office/drawing/2014/main" id="{8F71D14F-C4B1-4377-8D3B-7E044A6E0E16}"/>
              </a:ext>
            </a:extLst>
          </p:cNvPr>
          <p:cNvSpPr>
            <a:spLocks noGrp="1"/>
          </p:cNvSpPr>
          <p:nvPr>
            <p:ph type="sldNum" sz="quarter" idx="12"/>
          </p:nvPr>
        </p:nvSpPr>
        <p:spPr/>
        <p:txBody>
          <a:bodyPr/>
          <a:lstStyle/>
          <a:p>
            <a:fld id="{7A613731-0A97-402F-B7BA-9ACABA9B0893}" type="slidenum">
              <a:rPr lang="en-IN" smtClean="0"/>
              <a:t>129</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6370" y="1349142"/>
            <a:ext cx="9643109" cy="501268"/>
          </a:xfrm>
          <a:prstGeom prst="rect">
            <a:avLst/>
          </a:prstGeom>
        </p:spPr>
        <p:txBody>
          <a:bodyPr vert="horz" wrap="square" lIns="0" tIns="11516" rIns="0" bIns="0" rtlCol="0" anchor="ctr">
            <a:spAutoFit/>
          </a:bodyPr>
          <a:lstStyle/>
          <a:p>
            <a:pPr algn="ctr">
              <a:lnSpc>
                <a:spcPct val="100000"/>
              </a:lnSpc>
              <a:spcBef>
                <a:spcPts val="91"/>
              </a:spcBef>
            </a:pPr>
            <a:r>
              <a:rPr sz="3200" spc="-9" dirty="0"/>
              <a:t>Problem </a:t>
            </a:r>
            <a:r>
              <a:rPr sz="3200" spc="-5" dirty="0"/>
              <a:t>Domain </a:t>
            </a:r>
            <a:r>
              <a:rPr sz="3200" dirty="0"/>
              <a:t>vs.</a:t>
            </a:r>
            <a:r>
              <a:rPr sz="3200" spc="-82" dirty="0"/>
              <a:t> </a:t>
            </a:r>
            <a:r>
              <a:rPr sz="3200" dirty="0"/>
              <a:t>Knowledge</a:t>
            </a:r>
            <a:r>
              <a:rPr lang="en-US" sz="3200" dirty="0"/>
              <a:t> </a:t>
            </a:r>
            <a:r>
              <a:rPr sz="3200" spc="-5" dirty="0"/>
              <a:t>Domain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13</a:t>
            </a:fld>
            <a:endParaRPr spc="-5" dirty="0"/>
          </a:p>
        </p:txBody>
      </p:sp>
      <p:sp>
        <p:nvSpPr>
          <p:cNvPr id="3" name="object 3"/>
          <p:cNvSpPr txBox="1"/>
          <p:nvPr/>
        </p:nvSpPr>
        <p:spPr>
          <a:xfrm>
            <a:off x="1285875" y="2400301"/>
            <a:ext cx="9944100" cy="2868494"/>
          </a:xfrm>
          <a:prstGeom prst="rect">
            <a:avLst/>
          </a:prstGeom>
        </p:spPr>
        <p:txBody>
          <a:bodyPr vert="horz" wrap="square" lIns="0" tIns="10941" rIns="0" bIns="0" rtlCol="0">
            <a:spAutoFit/>
          </a:bodyPr>
          <a:lstStyle/>
          <a:p>
            <a:pPr marL="357007" marR="262573" indent="-346067">
              <a:spcBef>
                <a:spcPts val="86"/>
              </a:spcBef>
              <a:buFont typeface="Arial"/>
              <a:buChar char="•"/>
              <a:tabLst>
                <a:tab pos="357007" algn="l"/>
                <a:tab pos="357583" algn="l"/>
              </a:tabLst>
            </a:pPr>
            <a:r>
              <a:rPr sz="2800" spc="-9" dirty="0">
                <a:cs typeface="Times New Roman"/>
              </a:rPr>
              <a:t>An </a:t>
            </a:r>
            <a:r>
              <a:rPr sz="2800" spc="-23" dirty="0">
                <a:cs typeface="Times New Roman"/>
              </a:rPr>
              <a:t>expert’s </a:t>
            </a:r>
            <a:r>
              <a:rPr sz="2800" spc="-5" dirty="0">
                <a:cs typeface="Times New Roman"/>
              </a:rPr>
              <a:t>knowledge </a:t>
            </a:r>
            <a:r>
              <a:rPr sz="2800" dirty="0">
                <a:cs typeface="Times New Roman"/>
              </a:rPr>
              <a:t>is </a:t>
            </a:r>
            <a:r>
              <a:rPr sz="2800" spc="-5" dirty="0">
                <a:cs typeface="Times New Roman"/>
              </a:rPr>
              <a:t>specific </a:t>
            </a:r>
            <a:r>
              <a:rPr sz="2800" spc="-14" dirty="0">
                <a:cs typeface="Times New Roman"/>
              </a:rPr>
              <a:t>to </a:t>
            </a:r>
            <a:r>
              <a:rPr sz="2800" spc="-5" dirty="0">
                <a:cs typeface="Times New Roman"/>
              </a:rPr>
              <a:t>one  problem </a:t>
            </a:r>
            <a:r>
              <a:rPr sz="2800" dirty="0">
                <a:cs typeface="Times New Roman"/>
              </a:rPr>
              <a:t>domain </a:t>
            </a:r>
            <a:r>
              <a:rPr sz="2800" spc="-5" dirty="0">
                <a:cs typeface="Times New Roman"/>
              </a:rPr>
              <a:t>– medicine, finance, science,  engineering,</a:t>
            </a:r>
            <a:r>
              <a:rPr sz="2800" spc="-36" dirty="0">
                <a:cs typeface="Times New Roman"/>
              </a:rPr>
              <a:t> </a:t>
            </a:r>
            <a:r>
              <a:rPr sz="2800" spc="5" dirty="0">
                <a:cs typeface="Times New Roman"/>
              </a:rPr>
              <a:t>etc.</a:t>
            </a:r>
            <a:endParaRPr sz="2800" dirty="0">
              <a:cs typeface="Times New Roman"/>
            </a:endParaRPr>
          </a:p>
          <a:p>
            <a:pPr marL="357007" marR="172170" indent="-346067">
              <a:spcBef>
                <a:spcPts val="676"/>
              </a:spcBef>
              <a:buFont typeface="Arial"/>
              <a:buChar char="•"/>
              <a:tabLst>
                <a:tab pos="357007" algn="l"/>
                <a:tab pos="357583" algn="l"/>
              </a:tabLst>
            </a:pPr>
            <a:r>
              <a:rPr sz="2800" spc="-5" dirty="0">
                <a:cs typeface="Times New Roman"/>
              </a:rPr>
              <a:t>The </a:t>
            </a:r>
            <a:r>
              <a:rPr sz="2800" spc="-23" dirty="0">
                <a:cs typeface="Times New Roman"/>
              </a:rPr>
              <a:t>expert’s </a:t>
            </a:r>
            <a:r>
              <a:rPr sz="2800" spc="-5" dirty="0">
                <a:cs typeface="Times New Roman"/>
              </a:rPr>
              <a:t>knowledge about solving specific  </a:t>
            </a:r>
            <a:r>
              <a:rPr sz="2800" dirty="0">
                <a:cs typeface="Times New Roman"/>
              </a:rPr>
              <a:t>problems is </a:t>
            </a:r>
            <a:r>
              <a:rPr sz="2800" spc="-5" dirty="0">
                <a:cs typeface="Times New Roman"/>
              </a:rPr>
              <a:t>called </a:t>
            </a:r>
            <a:r>
              <a:rPr sz="2800" dirty="0">
                <a:cs typeface="Times New Roman"/>
              </a:rPr>
              <a:t>the </a:t>
            </a:r>
            <a:r>
              <a:rPr sz="2800" spc="-5" dirty="0">
                <a:cs typeface="Times New Roman"/>
              </a:rPr>
              <a:t>knowledge</a:t>
            </a:r>
            <a:r>
              <a:rPr sz="2800" spc="-41" dirty="0">
                <a:cs typeface="Times New Roman"/>
              </a:rPr>
              <a:t> </a:t>
            </a:r>
            <a:r>
              <a:rPr sz="2800" dirty="0">
                <a:cs typeface="Times New Roman"/>
              </a:rPr>
              <a:t>domain.</a:t>
            </a:r>
          </a:p>
          <a:p>
            <a:pPr marL="357007" marR="4607" indent="-346067">
              <a:spcBef>
                <a:spcPts val="676"/>
              </a:spcBef>
              <a:buFont typeface="Arial"/>
              <a:buChar char="•"/>
              <a:tabLst>
                <a:tab pos="357007" algn="l"/>
                <a:tab pos="357583" algn="l"/>
              </a:tabLst>
            </a:pPr>
            <a:r>
              <a:rPr sz="2800" spc="-5" dirty="0">
                <a:cs typeface="Times New Roman"/>
              </a:rPr>
              <a:t>The problem </a:t>
            </a:r>
            <a:r>
              <a:rPr sz="2800" dirty="0">
                <a:cs typeface="Times New Roman"/>
              </a:rPr>
              <a:t>domain is </a:t>
            </a:r>
            <a:r>
              <a:rPr sz="2800" spc="-5" dirty="0">
                <a:cs typeface="Times New Roman"/>
              </a:rPr>
              <a:t>always a superset of </a:t>
            </a:r>
            <a:r>
              <a:rPr sz="2800" dirty="0">
                <a:cs typeface="Times New Roman"/>
              </a:rPr>
              <a:t>the  </a:t>
            </a:r>
            <a:r>
              <a:rPr sz="2800" spc="-5" dirty="0">
                <a:cs typeface="Times New Roman"/>
              </a:rPr>
              <a:t>knowledge</a:t>
            </a:r>
            <a:r>
              <a:rPr sz="2800" spc="-18" dirty="0">
                <a:cs typeface="Times New Roman"/>
              </a:rPr>
              <a:t> </a:t>
            </a:r>
            <a:r>
              <a:rPr sz="2800" spc="-5" dirty="0">
                <a:cs typeface="Times New Roman"/>
              </a:rPr>
              <a:t>domain.</a:t>
            </a:r>
            <a:endParaRPr sz="2800" dirty="0">
              <a:cs typeface="Times New Roman"/>
            </a:endParaRPr>
          </a:p>
        </p:txBody>
      </p:sp>
      <p:sp>
        <p:nvSpPr>
          <p:cNvPr id="5" name="Date Placeholder 4">
            <a:extLst>
              <a:ext uri="{FF2B5EF4-FFF2-40B4-BE49-F238E27FC236}">
                <a16:creationId xmlns:a16="http://schemas.microsoft.com/office/drawing/2014/main" id="{76BF56D8-A936-4326-A299-406443E82D5D}"/>
              </a:ext>
            </a:extLst>
          </p:cNvPr>
          <p:cNvSpPr>
            <a:spLocks noGrp="1"/>
          </p:cNvSpPr>
          <p:nvPr>
            <p:ph type="dt" sz="half" idx="10"/>
          </p:nvPr>
        </p:nvSpPr>
        <p:spPr/>
        <p:txBody>
          <a:bodyPr/>
          <a:lstStyle/>
          <a:p>
            <a:fld id="{3919F326-2E76-449E-B021-00635C54CB34}" type="datetime1">
              <a:rPr lang="en-IN" smtClean="0"/>
              <a:t>28-05-2023</a:t>
            </a:fld>
            <a:endParaRPr lang="en-I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grpSp>
        <p:nvGrpSpPr>
          <p:cNvPr id="29" name="object 29"/>
          <p:cNvGrpSpPr/>
          <p:nvPr/>
        </p:nvGrpSpPr>
        <p:grpSpPr>
          <a:xfrm>
            <a:off x="-1187116" y="0"/>
            <a:ext cx="13808272" cy="6561221"/>
            <a:chOff x="380" y="1057655"/>
            <a:chExt cx="10058400" cy="5657850"/>
          </a:xfrm>
        </p:grpSpPr>
        <p:sp>
          <p:nvSpPr>
            <p:cNvPr id="30" name="object 30"/>
            <p:cNvSpPr/>
            <p:nvPr/>
          </p:nvSpPr>
          <p:spPr>
            <a:xfrm>
              <a:off x="9434322" y="5068061"/>
              <a:ext cx="503681" cy="1642872"/>
            </a:xfrm>
            <a:prstGeom prst="rect">
              <a:avLst/>
            </a:prstGeom>
            <a:blipFill>
              <a:blip r:embed="rId26" cstate="print"/>
              <a:stretch>
                <a:fillRect/>
              </a:stretch>
            </a:blipFill>
          </p:spPr>
          <p:txBody>
            <a:bodyPr wrap="square" lIns="0" tIns="0" rIns="0" bIns="0" rtlCol="0"/>
            <a:lstStyle/>
            <a:p>
              <a:endParaRPr sz="1588"/>
            </a:p>
          </p:txBody>
        </p:sp>
        <p:sp>
          <p:nvSpPr>
            <p:cNvPr id="31" name="object 31"/>
            <p:cNvSpPr/>
            <p:nvPr/>
          </p:nvSpPr>
          <p:spPr>
            <a:xfrm>
              <a:off x="380" y="1057655"/>
              <a:ext cx="10058400" cy="5657850"/>
            </a:xfrm>
            <a:custGeom>
              <a:avLst/>
              <a:gdLst/>
              <a:ahLst/>
              <a:cxnLst/>
              <a:rect l="l" t="t" r="r" b="b"/>
              <a:pathLst>
                <a:path w="10058400" h="5657850">
                  <a:moveTo>
                    <a:pt x="10058019" y="5657850"/>
                  </a:moveTo>
                  <a:lnTo>
                    <a:pt x="10058019" y="0"/>
                  </a:lnTo>
                  <a:lnTo>
                    <a:pt x="0" y="0"/>
                  </a:lnTo>
                  <a:lnTo>
                    <a:pt x="0" y="5657850"/>
                  </a:lnTo>
                  <a:lnTo>
                    <a:pt x="10058019" y="5657850"/>
                  </a:lnTo>
                  <a:close/>
                </a:path>
              </a:pathLst>
            </a:custGeom>
            <a:solidFill>
              <a:srgbClr val="FFFFFF"/>
            </a:solidFill>
          </p:spPr>
          <p:txBody>
            <a:bodyPr wrap="square" lIns="0" tIns="0" rIns="0" bIns="0" rtlCol="0"/>
            <a:lstStyle/>
            <a:p>
              <a:endParaRPr sz="1588"/>
            </a:p>
          </p:txBody>
        </p:sp>
        <p:sp>
          <p:nvSpPr>
            <p:cNvPr id="32" name="object 32"/>
            <p:cNvSpPr/>
            <p:nvPr/>
          </p:nvSpPr>
          <p:spPr>
            <a:xfrm>
              <a:off x="1961388" y="1584959"/>
              <a:ext cx="6135623" cy="4606290"/>
            </a:xfrm>
            <a:prstGeom prst="rect">
              <a:avLst/>
            </a:prstGeom>
            <a:blipFill>
              <a:blip r:embed="rId27" cstate="print"/>
              <a:stretch>
                <a:fillRect/>
              </a:stretch>
            </a:blipFill>
          </p:spPr>
          <p:txBody>
            <a:bodyPr wrap="square" lIns="0" tIns="0" rIns="0" bIns="0" rtlCol="0"/>
            <a:lstStyle/>
            <a:p>
              <a:endParaRPr sz="1588"/>
            </a:p>
          </p:txBody>
        </p:sp>
      </p:grpSp>
      <p:sp>
        <p:nvSpPr>
          <p:cNvPr id="33" name="Date Placeholder 32">
            <a:extLst>
              <a:ext uri="{FF2B5EF4-FFF2-40B4-BE49-F238E27FC236}">
                <a16:creationId xmlns:a16="http://schemas.microsoft.com/office/drawing/2014/main" id="{CC714084-A731-4E10-A52C-BABC41319634}"/>
              </a:ext>
            </a:extLst>
          </p:cNvPr>
          <p:cNvSpPr>
            <a:spLocks noGrp="1"/>
          </p:cNvSpPr>
          <p:nvPr>
            <p:ph type="dt" sz="half" idx="10"/>
          </p:nvPr>
        </p:nvSpPr>
        <p:spPr/>
        <p:txBody>
          <a:bodyPr/>
          <a:lstStyle/>
          <a:p>
            <a:fld id="{54C9D3C5-A989-45EC-AB94-9D9D3A21D48A}" type="datetime1">
              <a:rPr lang="en-IN" smtClean="0"/>
              <a:t>28-05-2023</a:t>
            </a:fld>
            <a:endParaRPr lang="en-IN"/>
          </a:p>
        </p:txBody>
      </p:sp>
      <p:sp>
        <p:nvSpPr>
          <p:cNvPr id="34" name="Slide Number Placeholder 33">
            <a:extLst>
              <a:ext uri="{FF2B5EF4-FFF2-40B4-BE49-F238E27FC236}">
                <a16:creationId xmlns:a16="http://schemas.microsoft.com/office/drawing/2014/main" id="{4B8A9493-CED2-4E6A-B3D8-E630C64A9D95}"/>
              </a:ext>
            </a:extLst>
          </p:cNvPr>
          <p:cNvSpPr>
            <a:spLocks noGrp="1"/>
          </p:cNvSpPr>
          <p:nvPr>
            <p:ph type="sldNum" sz="quarter" idx="12"/>
          </p:nvPr>
        </p:nvSpPr>
        <p:spPr/>
        <p:txBody>
          <a:bodyPr/>
          <a:lstStyle/>
          <a:p>
            <a:fld id="{7A613731-0A97-402F-B7BA-9ACABA9B0893}" type="slidenum">
              <a:rPr lang="en-IN" smtClean="0"/>
              <a:t>130</a:t>
            </a:fld>
            <a:endParaRPr lang="en-I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33225"/>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31925" y="2854451"/>
              <a:ext cx="156972" cy="156210"/>
            </a:xfrm>
            <a:prstGeom prst="rect">
              <a:avLst/>
            </a:prstGeom>
            <a:blipFill>
              <a:blip r:embed="rId2" cstate="print"/>
              <a:stretch>
                <a:fillRect/>
              </a:stretch>
            </a:blipFill>
          </p:spPr>
          <p:txBody>
            <a:bodyPr wrap="square" lIns="0" tIns="0" rIns="0" bIns="0" rtlCol="0"/>
            <a:lstStyle/>
            <a:p>
              <a:endParaRPr sz="1588"/>
            </a:p>
          </p:txBody>
        </p:sp>
        <p:sp>
          <p:nvSpPr>
            <p:cNvPr id="30" name="object 30"/>
            <p:cNvSpPr/>
            <p:nvPr/>
          </p:nvSpPr>
          <p:spPr>
            <a:xfrm>
              <a:off x="927353" y="4376165"/>
              <a:ext cx="157734" cy="155448"/>
            </a:xfrm>
            <a:prstGeom prst="rect">
              <a:avLst/>
            </a:prstGeom>
            <a:blipFill>
              <a:blip r:embed="rId26" cstate="print"/>
              <a:stretch>
                <a:fillRect/>
              </a:stretch>
            </a:blipFill>
          </p:spPr>
          <p:txBody>
            <a:bodyPr wrap="square" lIns="0" tIns="0" rIns="0" bIns="0" rtlCol="0"/>
            <a:lstStyle/>
            <a:p>
              <a:endParaRPr sz="1588"/>
            </a:p>
          </p:txBody>
        </p:sp>
        <p:sp>
          <p:nvSpPr>
            <p:cNvPr id="31" name="object 31"/>
            <p:cNvSpPr/>
            <p:nvPr/>
          </p:nvSpPr>
          <p:spPr>
            <a:xfrm>
              <a:off x="342137" y="1066037"/>
              <a:ext cx="23622" cy="3697223"/>
            </a:xfrm>
            <a:prstGeom prst="rect">
              <a:avLst/>
            </a:prstGeom>
            <a:blipFill>
              <a:blip r:embed="rId27" cstate="print"/>
              <a:stretch>
                <a:fillRect/>
              </a:stretch>
            </a:blipFill>
          </p:spPr>
          <p:txBody>
            <a:bodyPr wrap="square" lIns="0" tIns="0" rIns="0" bIns="0" rtlCol="0"/>
            <a:lstStyle/>
            <a:p>
              <a:endParaRPr sz="1588"/>
            </a:p>
          </p:txBody>
        </p:sp>
        <p:sp>
          <p:nvSpPr>
            <p:cNvPr id="32" name="object 32"/>
            <p:cNvSpPr/>
            <p:nvPr/>
          </p:nvSpPr>
          <p:spPr>
            <a:xfrm>
              <a:off x="275081" y="4755641"/>
              <a:ext cx="157733" cy="156972"/>
            </a:xfrm>
            <a:prstGeom prst="rect">
              <a:avLst/>
            </a:prstGeom>
            <a:blipFill>
              <a:blip r:embed="rId28" cstate="print"/>
              <a:stretch>
                <a:fillRect/>
              </a:stretch>
            </a:blipFill>
          </p:spPr>
          <p:txBody>
            <a:bodyPr wrap="square" lIns="0" tIns="0" rIns="0" bIns="0" rtlCol="0"/>
            <a:lstStyle/>
            <a:p>
              <a:endParaRPr sz="1588"/>
            </a:p>
          </p:txBody>
        </p:sp>
        <p:sp>
          <p:nvSpPr>
            <p:cNvPr id="33" name="object 33"/>
            <p:cNvSpPr/>
            <p:nvPr/>
          </p:nvSpPr>
          <p:spPr>
            <a:xfrm>
              <a:off x="157734" y="1066037"/>
              <a:ext cx="125729" cy="749045"/>
            </a:xfrm>
            <a:prstGeom prst="rect">
              <a:avLst/>
            </a:prstGeom>
            <a:blipFill>
              <a:blip r:embed="rId29" cstate="print"/>
              <a:stretch>
                <a:fillRect/>
              </a:stretch>
            </a:blipFill>
          </p:spPr>
          <p:txBody>
            <a:bodyPr wrap="square" lIns="0" tIns="0" rIns="0" bIns="0" rtlCol="0"/>
            <a:lstStyle/>
            <a:p>
              <a:endParaRPr sz="1588"/>
            </a:p>
          </p:txBody>
        </p:sp>
        <p:sp>
          <p:nvSpPr>
            <p:cNvPr id="34" name="object 34"/>
            <p:cNvSpPr/>
            <p:nvPr/>
          </p:nvSpPr>
          <p:spPr>
            <a:xfrm>
              <a:off x="1320545" y="2545080"/>
              <a:ext cx="156972" cy="155448"/>
            </a:xfrm>
            <a:prstGeom prst="rect">
              <a:avLst/>
            </a:prstGeom>
            <a:blipFill>
              <a:blip r:embed="rId30" cstate="print"/>
              <a:stretch>
                <a:fillRect/>
              </a:stretch>
            </a:blipFill>
          </p:spPr>
          <p:txBody>
            <a:bodyPr wrap="square" lIns="0" tIns="0" rIns="0" bIns="0" rtlCol="0"/>
            <a:lstStyle/>
            <a:p>
              <a:endParaRPr sz="1588"/>
            </a:p>
          </p:txBody>
        </p:sp>
        <p:sp>
          <p:nvSpPr>
            <p:cNvPr id="35" name="object 35"/>
            <p:cNvSpPr/>
            <p:nvPr/>
          </p:nvSpPr>
          <p:spPr>
            <a:xfrm>
              <a:off x="1355597" y="1059433"/>
              <a:ext cx="125730" cy="751840"/>
            </a:xfrm>
            <a:prstGeom prst="rect">
              <a:avLst/>
            </a:prstGeom>
            <a:blipFill>
              <a:blip r:embed="rId31" cstate="print"/>
              <a:stretch>
                <a:fillRect/>
              </a:stretch>
            </a:blipFill>
          </p:spPr>
          <p:txBody>
            <a:bodyPr wrap="square" lIns="0" tIns="0" rIns="0" bIns="0" rtlCol="0"/>
            <a:lstStyle/>
            <a:p>
              <a:endParaRPr sz="1588"/>
            </a:p>
          </p:txBody>
        </p:sp>
        <p:sp>
          <p:nvSpPr>
            <p:cNvPr id="36" name="object 36"/>
            <p:cNvSpPr/>
            <p:nvPr/>
          </p:nvSpPr>
          <p:spPr>
            <a:xfrm>
              <a:off x="1391411" y="2231136"/>
              <a:ext cx="156972" cy="156210"/>
            </a:xfrm>
            <a:prstGeom prst="rect">
              <a:avLst/>
            </a:prstGeom>
            <a:blipFill>
              <a:blip r:embed="rId32" cstate="print"/>
              <a:stretch>
                <a:fillRect/>
              </a:stretch>
            </a:blipFill>
          </p:spPr>
          <p:txBody>
            <a:bodyPr wrap="square" lIns="0" tIns="0" rIns="0" bIns="0" rtlCol="0"/>
            <a:lstStyle/>
            <a:p>
              <a:endParaRPr sz="1588"/>
            </a:p>
          </p:txBody>
        </p:sp>
        <p:sp>
          <p:nvSpPr>
            <p:cNvPr id="37" name="object 37"/>
            <p:cNvSpPr/>
            <p:nvPr/>
          </p:nvSpPr>
          <p:spPr>
            <a:xfrm>
              <a:off x="1391411" y="1803654"/>
              <a:ext cx="156972" cy="156972"/>
            </a:xfrm>
            <a:prstGeom prst="rect">
              <a:avLst/>
            </a:prstGeom>
            <a:blipFill>
              <a:blip r:embed="rId33" cstate="print"/>
              <a:stretch>
                <a:fillRect/>
              </a:stretch>
            </a:blipFill>
          </p:spPr>
          <p:txBody>
            <a:bodyPr wrap="square" lIns="0" tIns="0" rIns="0" bIns="0" rtlCol="0"/>
            <a:lstStyle/>
            <a:p>
              <a:endParaRPr sz="1588"/>
            </a:p>
          </p:txBody>
        </p:sp>
        <p:sp>
          <p:nvSpPr>
            <p:cNvPr id="38" name="object 38"/>
            <p:cNvSpPr/>
            <p:nvPr/>
          </p:nvSpPr>
          <p:spPr>
            <a:xfrm>
              <a:off x="1493519" y="1208277"/>
              <a:ext cx="290322" cy="284479"/>
            </a:xfrm>
            <a:prstGeom prst="rect">
              <a:avLst/>
            </a:prstGeom>
            <a:blipFill>
              <a:blip r:embed="rId34" cstate="print"/>
              <a:stretch>
                <a:fillRect/>
              </a:stretch>
            </a:blipFill>
          </p:spPr>
          <p:txBody>
            <a:bodyPr wrap="square" lIns="0" tIns="0" rIns="0" bIns="0" rtlCol="0"/>
            <a:lstStyle/>
            <a:p>
              <a:endParaRPr sz="1588"/>
            </a:p>
          </p:txBody>
        </p:sp>
        <p:sp>
          <p:nvSpPr>
            <p:cNvPr id="39" name="object 39"/>
            <p:cNvSpPr/>
            <p:nvPr/>
          </p:nvSpPr>
          <p:spPr>
            <a:xfrm>
              <a:off x="1754885" y="1462277"/>
              <a:ext cx="121919" cy="121158"/>
            </a:xfrm>
            <a:prstGeom prst="rect">
              <a:avLst/>
            </a:prstGeom>
            <a:blipFill>
              <a:blip r:embed="rId35" cstate="print"/>
              <a:stretch>
                <a:fillRect/>
              </a:stretch>
            </a:blipFill>
          </p:spPr>
          <p:txBody>
            <a:bodyPr wrap="square" lIns="0" tIns="0" rIns="0" bIns="0" rtlCol="0"/>
            <a:lstStyle/>
            <a:p>
              <a:endParaRPr sz="1588"/>
            </a:p>
          </p:txBody>
        </p:sp>
        <p:sp>
          <p:nvSpPr>
            <p:cNvPr id="40" name="object 40"/>
            <p:cNvSpPr/>
            <p:nvPr/>
          </p:nvSpPr>
          <p:spPr>
            <a:xfrm>
              <a:off x="786383" y="1062989"/>
              <a:ext cx="125729" cy="748283"/>
            </a:xfrm>
            <a:prstGeom prst="rect">
              <a:avLst/>
            </a:prstGeom>
            <a:blipFill>
              <a:blip r:embed="rId36" cstate="print"/>
              <a:stretch>
                <a:fillRect/>
              </a:stretch>
            </a:blipFill>
          </p:spPr>
          <p:txBody>
            <a:bodyPr wrap="square" lIns="0" tIns="0" rIns="0" bIns="0" rtlCol="0"/>
            <a:lstStyle/>
            <a:p>
              <a:endParaRPr sz="1588"/>
            </a:p>
          </p:txBody>
        </p:sp>
        <p:sp>
          <p:nvSpPr>
            <p:cNvPr id="41" name="object 41"/>
            <p:cNvSpPr/>
            <p:nvPr/>
          </p:nvSpPr>
          <p:spPr>
            <a:xfrm>
              <a:off x="715518" y="1803654"/>
              <a:ext cx="156972" cy="156972"/>
            </a:xfrm>
            <a:prstGeom prst="rect">
              <a:avLst/>
            </a:prstGeom>
            <a:blipFill>
              <a:blip r:embed="rId37" cstate="print"/>
              <a:stretch>
                <a:fillRect/>
              </a:stretch>
            </a:blipFill>
          </p:spPr>
          <p:txBody>
            <a:bodyPr wrap="square" lIns="0" tIns="0" rIns="0" bIns="0" rtlCol="0"/>
            <a:lstStyle/>
            <a:p>
              <a:endParaRPr sz="1588"/>
            </a:p>
          </p:txBody>
        </p:sp>
        <p:sp>
          <p:nvSpPr>
            <p:cNvPr id="42" name="object 42"/>
            <p:cNvSpPr/>
            <p:nvPr/>
          </p:nvSpPr>
          <p:spPr>
            <a:xfrm>
              <a:off x="735329" y="2340863"/>
              <a:ext cx="156972" cy="156210"/>
            </a:xfrm>
            <a:prstGeom prst="rect">
              <a:avLst/>
            </a:prstGeom>
            <a:blipFill>
              <a:blip r:embed="rId38" cstate="print"/>
              <a:stretch>
                <a:fillRect/>
              </a:stretch>
            </a:blipFill>
          </p:spPr>
          <p:txBody>
            <a:bodyPr wrap="square" lIns="0" tIns="0" rIns="0" bIns="0" rtlCol="0"/>
            <a:lstStyle/>
            <a:p>
              <a:endParaRPr sz="1588"/>
            </a:p>
          </p:txBody>
        </p:sp>
        <p:sp>
          <p:nvSpPr>
            <p:cNvPr id="43" name="object 43"/>
            <p:cNvSpPr/>
            <p:nvPr/>
          </p:nvSpPr>
          <p:spPr>
            <a:xfrm>
              <a:off x="534924" y="5580126"/>
              <a:ext cx="129540" cy="128777"/>
            </a:xfrm>
            <a:prstGeom prst="rect">
              <a:avLst/>
            </a:prstGeom>
            <a:blipFill>
              <a:blip r:embed="rId39" cstate="print"/>
              <a:stretch>
                <a:fillRect/>
              </a:stretch>
            </a:blipFill>
          </p:spPr>
          <p:txBody>
            <a:bodyPr wrap="square" lIns="0" tIns="0" rIns="0" bIns="0" rtlCol="0"/>
            <a:lstStyle/>
            <a:p>
              <a:endParaRPr sz="1588"/>
            </a:p>
          </p:txBody>
        </p:sp>
        <p:sp>
          <p:nvSpPr>
            <p:cNvPr id="44" name="object 44"/>
            <p:cNvSpPr/>
            <p:nvPr/>
          </p:nvSpPr>
          <p:spPr>
            <a:xfrm>
              <a:off x="55625" y="1803654"/>
              <a:ext cx="156972" cy="156972"/>
            </a:xfrm>
            <a:prstGeom prst="rect">
              <a:avLst/>
            </a:prstGeom>
            <a:blipFill>
              <a:blip r:embed="rId40" cstate="print"/>
              <a:stretch>
                <a:fillRect/>
              </a:stretch>
            </a:blipFill>
          </p:spPr>
          <p:txBody>
            <a:bodyPr wrap="square" lIns="0" tIns="0" rIns="0" bIns="0" rtlCol="0"/>
            <a:lstStyle/>
            <a:p>
              <a:endParaRPr sz="1588"/>
            </a:p>
          </p:txBody>
        </p:sp>
        <p:sp>
          <p:nvSpPr>
            <p:cNvPr id="45" name="object 45"/>
            <p:cNvSpPr/>
            <p:nvPr/>
          </p:nvSpPr>
          <p:spPr>
            <a:xfrm>
              <a:off x="380" y="4275073"/>
              <a:ext cx="110109" cy="218439"/>
            </a:xfrm>
            <a:prstGeom prst="rect">
              <a:avLst/>
            </a:prstGeom>
            <a:blipFill>
              <a:blip r:embed="rId41" cstate="print"/>
              <a:stretch>
                <a:fillRect/>
              </a:stretch>
            </a:blipFill>
          </p:spPr>
          <p:txBody>
            <a:bodyPr wrap="square" lIns="0" tIns="0" rIns="0" bIns="0" rtlCol="0"/>
            <a:lstStyle/>
            <a:p>
              <a:endParaRPr sz="1588"/>
            </a:p>
          </p:txBody>
        </p:sp>
        <p:sp>
          <p:nvSpPr>
            <p:cNvPr id="46" name="object 46"/>
            <p:cNvSpPr/>
            <p:nvPr/>
          </p:nvSpPr>
          <p:spPr>
            <a:xfrm>
              <a:off x="55625" y="4482084"/>
              <a:ext cx="156971" cy="155448"/>
            </a:xfrm>
            <a:prstGeom prst="rect">
              <a:avLst/>
            </a:prstGeom>
            <a:blipFill>
              <a:blip r:embed="rId42" cstate="print"/>
              <a:stretch>
                <a:fillRect/>
              </a:stretch>
            </a:blipFill>
          </p:spPr>
          <p:txBody>
            <a:bodyPr wrap="square" lIns="0" tIns="0" rIns="0" bIns="0" rtlCol="0"/>
            <a:lstStyle/>
            <a:p>
              <a:endParaRPr sz="1588"/>
            </a:p>
          </p:txBody>
        </p:sp>
        <p:sp>
          <p:nvSpPr>
            <p:cNvPr id="47" name="object 47"/>
            <p:cNvSpPr/>
            <p:nvPr/>
          </p:nvSpPr>
          <p:spPr>
            <a:xfrm>
              <a:off x="380" y="2415539"/>
              <a:ext cx="110109" cy="221741"/>
            </a:xfrm>
            <a:prstGeom prst="rect">
              <a:avLst/>
            </a:prstGeom>
            <a:blipFill>
              <a:blip r:embed="rId43" cstate="print"/>
              <a:stretch>
                <a:fillRect/>
              </a:stretch>
            </a:blipFill>
          </p:spPr>
          <p:txBody>
            <a:bodyPr wrap="square" lIns="0" tIns="0" rIns="0" bIns="0" rtlCol="0"/>
            <a:lstStyle/>
            <a:p>
              <a:endParaRPr sz="1588"/>
            </a:p>
          </p:txBody>
        </p:sp>
        <p:sp>
          <p:nvSpPr>
            <p:cNvPr id="48" name="object 48"/>
            <p:cNvSpPr/>
            <p:nvPr/>
          </p:nvSpPr>
          <p:spPr>
            <a:xfrm>
              <a:off x="55625" y="2269997"/>
              <a:ext cx="156971" cy="156972"/>
            </a:xfrm>
            <a:prstGeom prst="rect">
              <a:avLst/>
            </a:prstGeom>
            <a:blipFill>
              <a:blip r:embed="rId44" cstate="print"/>
              <a:stretch>
                <a:fillRect/>
              </a:stretch>
            </a:blipFill>
          </p:spPr>
          <p:txBody>
            <a:bodyPr wrap="square" lIns="0" tIns="0" rIns="0" bIns="0" rtlCol="0"/>
            <a:lstStyle/>
            <a:p>
              <a:endParaRPr sz="1588"/>
            </a:p>
          </p:txBody>
        </p:sp>
        <p:sp>
          <p:nvSpPr>
            <p:cNvPr id="49" name="object 49"/>
            <p:cNvSpPr/>
            <p:nvPr/>
          </p:nvSpPr>
          <p:spPr>
            <a:xfrm>
              <a:off x="573786" y="1062227"/>
              <a:ext cx="255270" cy="1285494"/>
            </a:xfrm>
            <a:prstGeom prst="rect">
              <a:avLst/>
            </a:prstGeom>
            <a:blipFill>
              <a:blip r:embed="rId45" cstate="print"/>
              <a:stretch>
                <a:fillRect/>
              </a:stretch>
            </a:blipFill>
          </p:spPr>
          <p:txBody>
            <a:bodyPr wrap="square" lIns="0" tIns="0" rIns="0" bIns="0" rtlCol="0"/>
            <a:lstStyle/>
            <a:p>
              <a:endParaRPr sz="1588"/>
            </a:p>
          </p:txBody>
        </p:sp>
        <p:sp>
          <p:nvSpPr>
            <p:cNvPr id="50" name="object 50"/>
            <p:cNvSpPr/>
            <p:nvPr/>
          </p:nvSpPr>
          <p:spPr>
            <a:xfrm>
              <a:off x="47244" y="5086350"/>
              <a:ext cx="157734" cy="154686"/>
            </a:xfrm>
            <a:prstGeom prst="rect">
              <a:avLst/>
            </a:prstGeom>
            <a:blipFill>
              <a:blip r:embed="rId46" cstate="print"/>
              <a:stretch>
                <a:fillRect/>
              </a:stretch>
            </a:blipFill>
          </p:spPr>
          <p:txBody>
            <a:bodyPr wrap="square" lIns="0" tIns="0" rIns="0" bIns="0" rtlCol="0"/>
            <a:lstStyle/>
            <a:p>
              <a:endParaRPr sz="1588"/>
            </a:p>
          </p:txBody>
        </p:sp>
        <p:sp>
          <p:nvSpPr>
            <p:cNvPr id="51" name="object 51"/>
            <p:cNvSpPr/>
            <p:nvPr/>
          </p:nvSpPr>
          <p:spPr>
            <a:xfrm>
              <a:off x="114300" y="5233415"/>
              <a:ext cx="251460" cy="1466850"/>
            </a:xfrm>
            <a:prstGeom prst="rect">
              <a:avLst/>
            </a:prstGeom>
            <a:blipFill>
              <a:blip r:embed="rId47" cstate="print"/>
              <a:stretch>
                <a:fillRect/>
              </a:stretch>
            </a:blipFill>
          </p:spPr>
          <p:txBody>
            <a:bodyPr wrap="square" lIns="0" tIns="0" rIns="0" bIns="0" rtlCol="0"/>
            <a:lstStyle/>
            <a:p>
              <a:endParaRPr sz="1588"/>
            </a:p>
          </p:txBody>
        </p:sp>
        <p:sp>
          <p:nvSpPr>
            <p:cNvPr id="52" name="object 52"/>
            <p:cNvSpPr/>
            <p:nvPr/>
          </p:nvSpPr>
          <p:spPr>
            <a:xfrm>
              <a:off x="464057" y="6364223"/>
              <a:ext cx="156972" cy="347472"/>
            </a:xfrm>
            <a:prstGeom prst="rect">
              <a:avLst/>
            </a:prstGeom>
            <a:blipFill>
              <a:blip r:embed="rId48" cstate="print"/>
              <a:stretch>
                <a:fillRect/>
              </a:stretch>
            </a:blipFill>
          </p:spPr>
          <p:txBody>
            <a:bodyPr wrap="square" lIns="0" tIns="0" rIns="0" bIns="0" rtlCol="0"/>
            <a:lstStyle/>
            <a:p>
              <a:endParaRPr sz="1588"/>
            </a:p>
          </p:txBody>
        </p:sp>
        <p:sp>
          <p:nvSpPr>
            <p:cNvPr id="53" name="object 53"/>
            <p:cNvSpPr/>
            <p:nvPr/>
          </p:nvSpPr>
          <p:spPr>
            <a:xfrm>
              <a:off x="63245" y="6364223"/>
              <a:ext cx="156972" cy="155448"/>
            </a:xfrm>
            <a:prstGeom prst="rect">
              <a:avLst/>
            </a:prstGeom>
            <a:blipFill>
              <a:blip r:embed="rId49" cstate="print"/>
              <a:stretch>
                <a:fillRect/>
              </a:stretch>
            </a:blipFill>
          </p:spPr>
          <p:txBody>
            <a:bodyPr wrap="square" lIns="0" tIns="0" rIns="0" bIns="0" rtlCol="0"/>
            <a:lstStyle/>
            <a:p>
              <a:endParaRPr sz="1588"/>
            </a:p>
          </p:txBody>
        </p:sp>
        <p:sp>
          <p:nvSpPr>
            <p:cNvPr id="54" name="object 54"/>
            <p:cNvSpPr/>
            <p:nvPr/>
          </p:nvSpPr>
          <p:spPr>
            <a:xfrm>
              <a:off x="380" y="5990844"/>
              <a:ext cx="157353" cy="380238"/>
            </a:xfrm>
            <a:prstGeom prst="rect">
              <a:avLst/>
            </a:prstGeom>
            <a:blipFill>
              <a:blip r:embed="rId50" cstate="print"/>
              <a:stretch>
                <a:fillRect/>
              </a:stretch>
            </a:blipFill>
          </p:spPr>
          <p:txBody>
            <a:bodyPr wrap="square" lIns="0" tIns="0" rIns="0" bIns="0" rtlCol="0"/>
            <a:lstStyle/>
            <a:p>
              <a:endParaRPr sz="1588"/>
            </a:p>
          </p:txBody>
        </p:sp>
        <p:sp>
          <p:nvSpPr>
            <p:cNvPr id="55" name="object 55"/>
            <p:cNvSpPr/>
            <p:nvPr/>
          </p:nvSpPr>
          <p:spPr>
            <a:xfrm>
              <a:off x="837438" y="2545080"/>
              <a:ext cx="176784" cy="622553"/>
            </a:xfrm>
            <a:prstGeom prst="rect">
              <a:avLst/>
            </a:prstGeom>
            <a:blipFill>
              <a:blip r:embed="rId51" cstate="print"/>
              <a:stretch>
                <a:fillRect/>
              </a:stretch>
            </a:blipFill>
          </p:spPr>
          <p:txBody>
            <a:bodyPr wrap="square" lIns="0" tIns="0" rIns="0" bIns="0" rtlCol="0"/>
            <a:lstStyle/>
            <a:p>
              <a:endParaRPr sz="1588"/>
            </a:p>
          </p:txBody>
        </p:sp>
        <p:sp>
          <p:nvSpPr>
            <p:cNvPr id="56" name="object 56"/>
            <p:cNvSpPr/>
            <p:nvPr/>
          </p:nvSpPr>
          <p:spPr>
            <a:xfrm>
              <a:off x="774192" y="3160776"/>
              <a:ext cx="137921" cy="131825"/>
            </a:xfrm>
            <a:prstGeom prst="rect">
              <a:avLst/>
            </a:prstGeom>
            <a:blipFill>
              <a:blip r:embed="rId52" cstate="print"/>
              <a:stretch>
                <a:fillRect/>
              </a:stretch>
            </a:blipFill>
          </p:spPr>
          <p:txBody>
            <a:bodyPr wrap="square" lIns="0" tIns="0" rIns="0" bIns="0" rtlCol="0"/>
            <a:lstStyle/>
            <a:p>
              <a:endParaRPr sz="1588"/>
            </a:p>
          </p:txBody>
        </p:sp>
        <p:sp>
          <p:nvSpPr>
            <p:cNvPr id="57" name="object 57"/>
            <p:cNvSpPr/>
            <p:nvPr/>
          </p:nvSpPr>
          <p:spPr>
            <a:xfrm>
              <a:off x="491489" y="1062227"/>
              <a:ext cx="526542" cy="3320796"/>
            </a:xfrm>
            <a:prstGeom prst="rect">
              <a:avLst/>
            </a:prstGeom>
            <a:blipFill>
              <a:blip r:embed="rId53" cstate="print"/>
              <a:stretch>
                <a:fillRect/>
              </a:stretch>
            </a:blipFill>
          </p:spPr>
          <p:txBody>
            <a:bodyPr wrap="square" lIns="0" tIns="0" rIns="0" bIns="0" rtlCol="0"/>
            <a:lstStyle/>
            <a:p>
              <a:endParaRPr sz="1588"/>
            </a:p>
          </p:txBody>
        </p:sp>
        <p:sp>
          <p:nvSpPr>
            <p:cNvPr id="58" name="object 58"/>
            <p:cNvSpPr/>
            <p:nvPr/>
          </p:nvSpPr>
          <p:spPr>
            <a:xfrm>
              <a:off x="1010411" y="2199894"/>
              <a:ext cx="117347" cy="391667"/>
            </a:xfrm>
            <a:prstGeom prst="rect">
              <a:avLst/>
            </a:prstGeom>
            <a:blipFill>
              <a:blip r:embed="rId54" cstate="print"/>
              <a:stretch>
                <a:fillRect/>
              </a:stretch>
            </a:blipFill>
          </p:spPr>
          <p:txBody>
            <a:bodyPr wrap="square" lIns="0" tIns="0" rIns="0" bIns="0" rtlCol="0"/>
            <a:lstStyle/>
            <a:p>
              <a:endParaRPr sz="1588"/>
            </a:p>
          </p:txBody>
        </p:sp>
        <p:sp>
          <p:nvSpPr>
            <p:cNvPr id="59" name="object 59"/>
            <p:cNvSpPr/>
            <p:nvPr/>
          </p:nvSpPr>
          <p:spPr>
            <a:xfrm>
              <a:off x="1072895" y="2584703"/>
              <a:ext cx="90678" cy="88392"/>
            </a:xfrm>
            <a:prstGeom prst="rect">
              <a:avLst/>
            </a:prstGeom>
            <a:blipFill>
              <a:blip r:embed="rId55" cstate="print"/>
              <a:stretch>
                <a:fillRect/>
              </a:stretch>
            </a:blipFill>
          </p:spPr>
          <p:txBody>
            <a:bodyPr wrap="square" lIns="0" tIns="0" rIns="0" bIns="0" rtlCol="0"/>
            <a:lstStyle/>
            <a:p>
              <a:endParaRPr sz="1588"/>
            </a:p>
          </p:txBody>
        </p:sp>
        <p:sp>
          <p:nvSpPr>
            <p:cNvPr id="60" name="object 60"/>
            <p:cNvSpPr/>
            <p:nvPr/>
          </p:nvSpPr>
          <p:spPr>
            <a:xfrm>
              <a:off x="232410" y="3878579"/>
              <a:ext cx="117347" cy="390906"/>
            </a:xfrm>
            <a:prstGeom prst="rect">
              <a:avLst/>
            </a:prstGeom>
            <a:blipFill>
              <a:blip r:embed="rId56" cstate="print"/>
              <a:stretch>
                <a:fillRect/>
              </a:stretch>
            </a:blipFill>
          </p:spPr>
          <p:txBody>
            <a:bodyPr wrap="square" lIns="0" tIns="0" rIns="0" bIns="0" rtlCol="0"/>
            <a:lstStyle/>
            <a:p>
              <a:endParaRPr sz="1588"/>
            </a:p>
          </p:txBody>
        </p:sp>
        <p:sp>
          <p:nvSpPr>
            <p:cNvPr id="61" name="object 61"/>
            <p:cNvSpPr/>
            <p:nvPr/>
          </p:nvSpPr>
          <p:spPr>
            <a:xfrm>
              <a:off x="196595" y="4262627"/>
              <a:ext cx="90678" cy="89154"/>
            </a:xfrm>
            <a:prstGeom prst="rect">
              <a:avLst/>
            </a:prstGeom>
            <a:blipFill>
              <a:blip r:embed="rId57" cstate="print"/>
              <a:stretch>
                <a:fillRect/>
              </a:stretch>
            </a:blipFill>
          </p:spPr>
          <p:txBody>
            <a:bodyPr wrap="square" lIns="0" tIns="0" rIns="0" bIns="0" rtlCol="0"/>
            <a:lstStyle/>
            <a:p>
              <a:endParaRPr sz="1588"/>
            </a:p>
          </p:txBody>
        </p:sp>
        <p:sp>
          <p:nvSpPr>
            <p:cNvPr id="62" name="object 62"/>
            <p:cNvSpPr/>
            <p:nvPr/>
          </p:nvSpPr>
          <p:spPr>
            <a:xfrm>
              <a:off x="4572" y="2846070"/>
              <a:ext cx="93725" cy="372617"/>
            </a:xfrm>
            <a:prstGeom prst="rect">
              <a:avLst/>
            </a:prstGeom>
            <a:blipFill>
              <a:blip r:embed="rId58" cstate="print"/>
              <a:stretch>
                <a:fillRect/>
              </a:stretch>
            </a:blipFill>
          </p:spPr>
          <p:txBody>
            <a:bodyPr wrap="square" lIns="0" tIns="0" rIns="0" bIns="0" rtlCol="0"/>
            <a:lstStyle/>
            <a:p>
              <a:endParaRPr sz="1588"/>
            </a:p>
          </p:txBody>
        </p:sp>
        <p:sp>
          <p:nvSpPr>
            <p:cNvPr id="63" name="object 63"/>
            <p:cNvSpPr/>
            <p:nvPr/>
          </p:nvSpPr>
          <p:spPr>
            <a:xfrm>
              <a:off x="43434" y="2763773"/>
              <a:ext cx="90678" cy="89915"/>
            </a:xfrm>
            <a:prstGeom prst="rect">
              <a:avLst/>
            </a:prstGeom>
            <a:blipFill>
              <a:blip r:embed="rId59" cstate="print"/>
              <a:stretch>
                <a:fillRect/>
              </a:stretch>
            </a:blipFill>
          </p:spPr>
          <p:txBody>
            <a:bodyPr wrap="square" lIns="0" tIns="0" rIns="0" bIns="0" rtlCol="0"/>
            <a:lstStyle/>
            <a:p>
              <a:endParaRPr sz="1588"/>
            </a:p>
          </p:txBody>
        </p:sp>
        <p:sp>
          <p:nvSpPr>
            <p:cNvPr id="64" name="object 64"/>
            <p:cNvSpPr/>
            <p:nvPr/>
          </p:nvSpPr>
          <p:spPr>
            <a:xfrm>
              <a:off x="1014222" y="4904232"/>
              <a:ext cx="19812" cy="1799843"/>
            </a:xfrm>
            <a:prstGeom prst="rect">
              <a:avLst/>
            </a:prstGeom>
            <a:blipFill>
              <a:blip r:embed="rId14" cstate="print"/>
              <a:stretch>
                <a:fillRect/>
              </a:stretch>
            </a:blipFill>
          </p:spPr>
          <p:txBody>
            <a:bodyPr wrap="square" lIns="0" tIns="0" rIns="0" bIns="0" rtlCol="0"/>
            <a:lstStyle/>
            <a:p>
              <a:endParaRPr sz="1588"/>
            </a:p>
          </p:txBody>
        </p:sp>
        <p:sp>
          <p:nvSpPr>
            <p:cNvPr id="65" name="object 65"/>
            <p:cNvSpPr/>
            <p:nvPr/>
          </p:nvSpPr>
          <p:spPr>
            <a:xfrm>
              <a:off x="1088897" y="5218176"/>
              <a:ext cx="306324" cy="1485900"/>
            </a:xfrm>
            <a:prstGeom prst="rect">
              <a:avLst/>
            </a:prstGeom>
            <a:blipFill>
              <a:blip r:embed="rId60" cstate="print"/>
              <a:stretch>
                <a:fillRect/>
              </a:stretch>
            </a:blipFill>
          </p:spPr>
          <p:txBody>
            <a:bodyPr wrap="square" lIns="0" tIns="0" rIns="0" bIns="0" rtlCol="0"/>
            <a:lstStyle/>
            <a:p>
              <a:endParaRPr sz="1588"/>
            </a:p>
          </p:txBody>
        </p:sp>
        <p:sp>
          <p:nvSpPr>
            <p:cNvPr id="66" name="object 66"/>
            <p:cNvSpPr/>
            <p:nvPr/>
          </p:nvSpPr>
          <p:spPr>
            <a:xfrm>
              <a:off x="947166" y="4755641"/>
              <a:ext cx="156972" cy="156972"/>
            </a:xfrm>
            <a:prstGeom prst="rect">
              <a:avLst/>
            </a:prstGeom>
            <a:blipFill>
              <a:blip r:embed="rId16" cstate="print"/>
              <a:stretch>
                <a:fillRect/>
              </a:stretch>
            </a:blipFill>
          </p:spPr>
          <p:txBody>
            <a:bodyPr wrap="square" lIns="0" tIns="0" rIns="0" bIns="0" rtlCol="0"/>
            <a:lstStyle/>
            <a:p>
              <a:endParaRPr sz="1588"/>
            </a:p>
          </p:txBody>
        </p:sp>
        <p:sp>
          <p:nvSpPr>
            <p:cNvPr id="67" name="object 67"/>
            <p:cNvSpPr/>
            <p:nvPr/>
          </p:nvSpPr>
          <p:spPr>
            <a:xfrm>
              <a:off x="601218" y="4199382"/>
              <a:ext cx="157733" cy="156209"/>
            </a:xfrm>
            <a:prstGeom prst="rect">
              <a:avLst/>
            </a:prstGeom>
            <a:blipFill>
              <a:blip r:embed="rId61" cstate="print"/>
              <a:stretch>
                <a:fillRect/>
              </a:stretch>
            </a:blipFill>
          </p:spPr>
          <p:txBody>
            <a:bodyPr wrap="square" lIns="0" tIns="0" rIns="0" bIns="0" rtlCol="0"/>
            <a:lstStyle/>
            <a:p>
              <a:endParaRPr sz="1588"/>
            </a:p>
          </p:txBody>
        </p:sp>
        <p:sp>
          <p:nvSpPr>
            <p:cNvPr id="68" name="object 68"/>
            <p:cNvSpPr/>
            <p:nvPr/>
          </p:nvSpPr>
          <p:spPr>
            <a:xfrm>
              <a:off x="1340358" y="5074158"/>
              <a:ext cx="156972" cy="155447"/>
            </a:xfrm>
            <a:prstGeom prst="rect">
              <a:avLst/>
            </a:prstGeom>
            <a:blipFill>
              <a:blip r:embed="rId62" cstate="print"/>
              <a:stretch>
                <a:fillRect/>
              </a:stretch>
            </a:blipFill>
          </p:spPr>
          <p:txBody>
            <a:bodyPr wrap="square" lIns="0" tIns="0" rIns="0" bIns="0" rtlCol="0"/>
            <a:lstStyle/>
            <a:p>
              <a:endParaRPr sz="1588"/>
            </a:p>
          </p:txBody>
        </p:sp>
        <p:sp>
          <p:nvSpPr>
            <p:cNvPr id="69" name="object 69"/>
            <p:cNvSpPr/>
            <p:nvPr/>
          </p:nvSpPr>
          <p:spPr>
            <a:xfrm>
              <a:off x="1159764" y="5532882"/>
              <a:ext cx="306324" cy="1175003"/>
            </a:xfrm>
            <a:prstGeom prst="rect">
              <a:avLst/>
            </a:prstGeom>
            <a:blipFill>
              <a:blip r:embed="rId63" cstate="print"/>
              <a:stretch>
                <a:fillRect/>
              </a:stretch>
            </a:blipFill>
          </p:spPr>
          <p:txBody>
            <a:bodyPr wrap="square" lIns="0" tIns="0" rIns="0" bIns="0" rtlCol="0"/>
            <a:lstStyle/>
            <a:p>
              <a:endParaRPr sz="1588"/>
            </a:p>
          </p:txBody>
        </p:sp>
        <p:sp>
          <p:nvSpPr>
            <p:cNvPr id="70" name="object 70"/>
            <p:cNvSpPr/>
            <p:nvPr/>
          </p:nvSpPr>
          <p:spPr>
            <a:xfrm>
              <a:off x="1375409" y="5962650"/>
              <a:ext cx="125730" cy="752855"/>
            </a:xfrm>
            <a:prstGeom prst="rect">
              <a:avLst/>
            </a:prstGeom>
            <a:blipFill>
              <a:blip r:embed="rId64" cstate="print"/>
              <a:stretch>
                <a:fillRect/>
              </a:stretch>
            </a:blipFill>
          </p:spPr>
          <p:txBody>
            <a:bodyPr wrap="square" lIns="0" tIns="0" rIns="0" bIns="0" rtlCol="0"/>
            <a:lstStyle/>
            <a:p>
              <a:endParaRPr sz="1588"/>
            </a:p>
          </p:txBody>
        </p:sp>
        <p:sp>
          <p:nvSpPr>
            <p:cNvPr id="71" name="object 71"/>
            <p:cNvSpPr/>
            <p:nvPr/>
          </p:nvSpPr>
          <p:spPr>
            <a:xfrm>
              <a:off x="1411223" y="5387340"/>
              <a:ext cx="156972" cy="156210"/>
            </a:xfrm>
            <a:prstGeom prst="rect">
              <a:avLst/>
            </a:prstGeom>
            <a:blipFill>
              <a:blip r:embed="rId65" cstate="print"/>
              <a:stretch>
                <a:fillRect/>
              </a:stretch>
            </a:blipFill>
          </p:spPr>
          <p:txBody>
            <a:bodyPr wrap="square" lIns="0" tIns="0" rIns="0" bIns="0" rtlCol="0"/>
            <a:lstStyle/>
            <a:p>
              <a:endParaRPr sz="1588"/>
            </a:p>
          </p:txBody>
        </p:sp>
        <p:sp>
          <p:nvSpPr>
            <p:cNvPr id="72" name="object 72"/>
            <p:cNvSpPr/>
            <p:nvPr/>
          </p:nvSpPr>
          <p:spPr>
            <a:xfrm>
              <a:off x="1411223" y="5814059"/>
              <a:ext cx="156972" cy="156210"/>
            </a:xfrm>
            <a:prstGeom prst="rect">
              <a:avLst/>
            </a:prstGeom>
            <a:blipFill>
              <a:blip r:embed="rId66" cstate="print"/>
              <a:stretch>
                <a:fillRect/>
              </a:stretch>
            </a:blipFill>
          </p:spPr>
          <p:txBody>
            <a:bodyPr wrap="square" lIns="0" tIns="0" rIns="0" bIns="0" rtlCol="0"/>
            <a:lstStyle/>
            <a:p>
              <a:endParaRPr sz="1588"/>
            </a:p>
          </p:txBody>
        </p:sp>
        <p:sp>
          <p:nvSpPr>
            <p:cNvPr id="73" name="object 73"/>
            <p:cNvSpPr/>
            <p:nvPr/>
          </p:nvSpPr>
          <p:spPr>
            <a:xfrm>
              <a:off x="1457705" y="6281927"/>
              <a:ext cx="345948" cy="433577"/>
            </a:xfrm>
            <a:prstGeom prst="rect">
              <a:avLst/>
            </a:prstGeom>
            <a:blipFill>
              <a:blip r:embed="rId67" cstate="print"/>
              <a:stretch>
                <a:fillRect/>
              </a:stretch>
            </a:blipFill>
          </p:spPr>
          <p:txBody>
            <a:bodyPr wrap="square" lIns="0" tIns="0" rIns="0" bIns="0" rtlCol="0"/>
            <a:lstStyle/>
            <a:p>
              <a:endParaRPr sz="1588"/>
            </a:p>
          </p:txBody>
        </p:sp>
        <p:sp>
          <p:nvSpPr>
            <p:cNvPr id="74" name="object 74"/>
            <p:cNvSpPr/>
            <p:nvPr/>
          </p:nvSpPr>
          <p:spPr>
            <a:xfrm>
              <a:off x="1772411" y="6191250"/>
              <a:ext cx="124206" cy="121158"/>
            </a:xfrm>
            <a:prstGeom prst="rect">
              <a:avLst/>
            </a:prstGeom>
            <a:blipFill>
              <a:blip r:embed="rId68" cstate="print"/>
              <a:stretch>
                <a:fillRect/>
              </a:stretch>
            </a:blipFill>
          </p:spPr>
          <p:txBody>
            <a:bodyPr wrap="square" lIns="0" tIns="0" rIns="0" bIns="0" rtlCol="0"/>
            <a:lstStyle/>
            <a:p>
              <a:endParaRPr sz="1588"/>
            </a:p>
          </p:txBody>
        </p:sp>
        <p:sp>
          <p:nvSpPr>
            <p:cNvPr id="75" name="object 75"/>
            <p:cNvSpPr/>
            <p:nvPr/>
          </p:nvSpPr>
          <p:spPr>
            <a:xfrm>
              <a:off x="416814" y="1073149"/>
              <a:ext cx="192786" cy="4203700"/>
            </a:xfrm>
            <a:prstGeom prst="rect">
              <a:avLst/>
            </a:prstGeom>
            <a:blipFill>
              <a:blip r:embed="rId69" cstate="print"/>
              <a:stretch>
                <a:fillRect/>
              </a:stretch>
            </a:blipFill>
          </p:spPr>
          <p:txBody>
            <a:bodyPr wrap="square" lIns="0" tIns="0" rIns="0" bIns="0" rtlCol="0"/>
            <a:lstStyle/>
            <a:p>
              <a:endParaRPr sz="1588"/>
            </a:p>
          </p:txBody>
        </p:sp>
        <p:sp>
          <p:nvSpPr>
            <p:cNvPr id="76" name="object 76"/>
            <p:cNvSpPr/>
            <p:nvPr/>
          </p:nvSpPr>
          <p:spPr>
            <a:xfrm>
              <a:off x="522732" y="5269229"/>
              <a:ext cx="153162" cy="152400"/>
            </a:xfrm>
            <a:prstGeom prst="rect">
              <a:avLst/>
            </a:prstGeom>
            <a:blipFill>
              <a:blip r:embed="rId70" cstate="print"/>
              <a:stretch>
                <a:fillRect/>
              </a:stretch>
            </a:blipFill>
          </p:spPr>
          <p:txBody>
            <a:bodyPr wrap="square" lIns="0" tIns="0" rIns="0" bIns="0" rtlCol="0"/>
            <a:lstStyle/>
            <a:p>
              <a:endParaRPr sz="1588"/>
            </a:p>
          </p:txBody>
        </p:sp>
        <p:sp>
          <p:nvSpPr>
            <p:cNvPr id="77" name="object 77"/>
            <p:cNvSpPr/>
            <p:nvPr/>
          </p:nvSpPr>
          <p:spPr>
            <a:xfrm>
              <a:off x="380" y="1057655"/>
              <a:ext cx="10058019" cy="5653278"/>
            </a:xfrm>
            <a:prstGeom prst="rect">
              <a:avLst/>
            </a:prstGeom>
            <a:blipFill>
              <a:blip r:embed="rId71" cstate="print"/>
              <a:stretch>
                <a:fillRect/>
              </a:stretch>
            </a:blipFill>
          </p:spPr>
          <p:txBody>
            <a:bodyPr wrap="square" lIns="0" tIns="0" rIns="0" bIns="0" rtlCol="0"/>
            <a:lstStyle/>
            <a:p>
              <a:endParaRPr sz="1588"/>
            </a:p>
          </p:txBody>
        </p:sp>
      </p:grpSp>
      <p:sp>
        <p:nvSpPr>
          <p:cNvPr id="78" name="object 78"/>
          <p:cNvSpPr txBox="1">
            <a:spLocks noGrp="1"/>
          </p:cNvSpPr>
          <p:nvPr>
            <p:ph type="title"/>
          </p:nvPr>
        </p:nvSpPr>
        <p:spPr>
          <a:xfrm>
            <a:off x="3669030" y="2477794"/>
            <a:ext cx="3927101" cy="1157557"/>
          </a:xfrm>
          <a:prstGeom prst="rect">
            <a:avLst/>
          </a:prstGeom>
        </p:spPr>
        <p:txBody>
          <a:bodyPr vert="horz" wrap="square" lIns="0" tIns="79562" rIns="0" bIns="0" rtlCol="0" anchor="ctr">
            <a:spAutoFit/>
          </a:bodyPr>
          <a:lstStyle/>
          <a:p>
            <a:pPr marL="11206" marR="4483">
              <a:lnSpc>
                <a:spcPts val="4244"/>
              </a:lnSpc>
              <a:spcBef>
                <a:spcPts val="627"/>
              </a:spcBef>
            </a:pPr>
            <a:r>
              <a:rPr sz="3927" spc="-331" dirty="0">
                <a:solidFill>
                  <a:srgbClr val="FFFFFF"/>
                </a:solidFill>
              </a:rPr>
              <a:t>CONVOLUTIONAL  </a:t>
            </a:r>
            <a:r>
              <a:rPr sz="3927" spc="-560" dirty="0">
                <a:solidFill>
                  <a:srgbClr val="FFFFFF"/>
                </a:solidFill>
              </a:rPr>
              <a:t>NEURAL</a:t>
            </a:r>
            <a:r>
              <a:rPr sz="3927" spc="-84" dirty="0">
                <a:solidFill>
                  <a:srgbClr val="FFFFFF"/>
                </a:solidFill>
              </a:rPr>
              <a:t> </a:t>
            </a:r>
            <a:r>
              <a:rPr sz="3927" spc="-427" dirty="0">
                <a:solidFill>
                  <a:srgbClr val="FFFFFF"/>
                </a:solidFill>
              </a:rPr>
              <a:t>NETWORK</a:t>
            </a:r>
            <a:endParaRPr sz="3927"/>
          </a:p>
        </p:txBody>
      </p:sp>
      <p:sp>
        <p:nvSpPr>
          <p:cNvPr id="79" name="Date Placeholder 78">
            <a:extLst>
              <a:ext uri="{FF2B5EF4-FFF2-40B4-BE49-F238E27FC236}">
                <a16:creationId xmlns:a16="http://schemas.microsoft.com/office/drawing/2014/main" id="{9F8B2833-85EA-484B-8CC1-214A05A9301B}"/>
              </a:ext>
            </a:extLst>
          </p:cNvPr>
          <p:cNvSpPr>
            <a:spLocks noGrp="1"/>
          </p:cNvSpPr>
          <p:nvPr>
            <p:ph type="dt" sz="half" idx="10"/>
          </p:nvPr>
        </p:nvSpPr>
        <p:spPr/>
        <p:txBody>
          <a:bodyPr/>
          <a:lstStyle/>
          <a:p>
            <a:fld id="{4BD8494C-AF4C-4FC5-BD36-FD42D9AC06EF}" type="datetime1">
              <a:rPr lang="en-IN" smtClean="0"/>
              <a:t>28-05-2023</a:t>
            </a:fld>
            <a:endParaRPr lang="en-IN"/>
          </a:p>
        </p:txBody>
      </p:sp>
      <p:sp>
        <p:nvSpPr>
          <p:cNvPr id="80" name="Slide Number Placeholder 79">
            <a:extLst>
              <a:ext uri="{FF2B5EF4-FFF2-40B4-BE49-F238E27FC236}">
                <a16:creationId xmlns:a16="http://schemas.microsoft.com/office/drawing/2014/main" id="{E4C38320-A2B8-4FAD-B37D-CD5F4FB172D5}"/>
              </a:ext>
            </a:extLst>
          </p:cNvPr>
          <p:cNvSpPr>
            <a:spLocks noGrp="1"/>
          </p:cNvSpPr>
          <p:nvPr>
            <p:ph type="sldNum" sz="quarter" idx="12"/>
          </p:nvPr>
        </p:nvSpPr>
        <p:spPr/>
        <p:txBody>
          <a:bodyPr/>
          <a:lstStyle/>
          <a:p>
            <a:fld id="{7A613731-0A97-402F-B7BA-9ACABA9B0893}" type="slidenum">
              <a:rPr lang="en-IN" smtClean="0"/>
              <a:t>131</a:t>
            </a:fld>
            <a:endParaRPr lang="en-I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806" y="933225"/>
            <a:ext cx="8874723" cy="4992221"/>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83348" y="2518633"/>
            <a:ext cx="138505" cy="137832"/>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1679314" y="3861322"/>
            <a:ext cx="139177"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24903" y="2245658"/>
            <a:ext cx="139176" cy="137160"/>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56504" y="934794"/>
            <a:ext cx="110937" cy="663388"/>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968649"/>
            <a:ext cx="138505" cy="137832"/>
          </a:xfrm>
          <a:prstGeom prst="rect">
            <a:avLst/>
          </a:prstGeom>
          <a:blipFill>
            <a:blip r:embed="rId7" cstate="print"/>
            <a:stretch>
              <a:fillRect/>
            </a:stretch>
          </a:blipFill>
        </p:spPr>
        <p:txBody>
          <a:bodyPr wrap="square" lIns="0" tIns="0" rIns="0" bIns="0" rtlCol="0"/>
          <a:lstStyle/>
          <a:p>
            <a:endParaRPr sz="1588"/>
          </a:p>
        </p:txBody>
      </p:sp>
      <p:sp>
        <p:nvSpPr>
          <p:cNvPr id="8" name="object 8"/>
          <p:cNvSpPr/>
          <p:nvPr/>
        </p:nvSpPr>
        <p:spPr>
          <a:xfrm>
            <a:off x="2087431" y="1591459"/>
            <a:ext cx="138505" cy="138505"/>
          </a:xfrm>
          <a:prstGeom prst="rect">
            <a:avLst/>
          </a:prstGeom>
          <a:blipFill>
            <a:blip r:embed="rId8" cstate="print"/>
            <a:stretch>
              <a:fillRect/>
            </a:stretch>
          </a:blipFill>
        </p:spPr>
        <p:txBody>
          <a:bodyPr wrap="square" lIns="0" tIns="0" rIns="0" bIns="0" rtlCol="0"/>
          <a:lstStyle/>
          <a:p>
            <a:endParaRPr sz="1588"/>
          </a:p>
        </p:txBody>
      </p:sp>
      <p:grpSp>
        <p:nvGrpSpPr>
          <p:cNvPr id="9" name="object 9"/>
          <p:cNvGrpSpPr/>
          <p:nvPr/>
        </p:nvGrpSpPr>
        <p:grpSpPr>
          <a:xfrm>
            <a:off x="2176183" y="1063887"/>
            <a:ext cx="338978" cy="333375"/>
            <a:chOff x="586740" y="1205738"/>
            <a:chExt cx="384175" cy="377825"/>
          </a:xfrm>
        </p:grpSpPr>
        <p:sp>
          <p:nvSpPr>
            <p:cNvPr id="10" name="object 10"/>
            <p:cNvSpPr/>
            <p:nvPr/>
          </p:nvSpPr>
          <p:spPr>
            <a:xfrm>
              <a:off x="586740" y="1205738"/>
              <a:ext cx="291084" cy="287019"/>
            </a:xfrm>
            <a:prstGeom prst="rect">
              <a:avLst/>
            </a:prstGeom>
            <a:blipFill>
              <a:blip r:embed="rId9" cstate="print"/>
              <a:stretch>
                <a:fillRect/>
              </a:stretch>
            </a:blipFill>
          </p:spPr>
          <p:txBody>
            <a:bodyPr wrap="square" lIns="0" tIns="0" rIns="0" bIns="0" rtlCol="0"/>
            <a:lstStyle/>
            <a:p>
              <a:endParaRPr sz="1588"/>
            </a:p>
          </p:txBody>
        </p:sp>
        <p:sp>
          <p:nvSpPr>
            <p:cNvPr id="11" name="object 11"/>
            <p:cNvSpPr/>
            <p:nvPr/>
          </p:nvSpPr>
          <p:spPr>
            <a:xfrm>
              <a:off x="848868" y="1462278"/>
              <a:ext cx="121919" cy="121158"/>
            </a:xfrm>
            <a:prstGeom prst="rect">
              <a:avLst/>
            </a:prstGeom>
            <a:blipFill>
              <a:blip r:embed="rId10" cstate="print"/>
              <a:stretch>
                <a:fillRect/>
              </a:stretch>
            </a:blipFill>
          </p:spPr>
          <p:txBody>
            <a:bodyPr wrap="square" lIns="0" tIns="0" rIns="0" bIns="0" rtlCol="0"/>
            <a:lstStyle/>
            <a:p>
              <a:endParaRPr sz="1588"/>
            </a:p>
          </p:txBody>
        </p:sp>
      </p:grpSp>
      <p:sp>
        <p:nvSpPr>
          <p:cNvPr id="12" name="object 12"/>
          <p:cNvSpPr/>
          <p:nvPr/>
        </p:nvSpPr>
        <p:spPr>
          <a:xfrm>
            <a:off x="1665867" y="2245658"/>
            <a:ext cx="90094" cy="92112"/>
          </a:xfrm>
          <a:prstGeom prst="rect">
            <a:avLst/>
          </a:prstGeom>
          <a:blipFill>
            <a:blip r:embed="rId11" cstate="print"/>
            <a:stretch>
              <a:fillRect/>
            </a:stretch>
          </a:blipFill>
        </p:spPr>
        <p:txBody>
          <a:bodyPr wrap="square" lIns="0" tIns="0" rIns="0" bIns="0" rtlCol="0"/>
          <a:lstStyle/>
          <a:p>
            <a:endParaRPr sz="1588"/>
          </a:p>
        </p:txBody>
      </p:sp>
      <p:sp>
        <p:nvSpPr>
          <p:cNvPr id="13" name="object 13"/>
          <p:cNvSpPr/>
          <p:nvPr/>
        </p:nvSpPr>
        <p:spPr>
          <a:xfrm>
            <a:off x="1658806" y="3518424"/>
            <a:ext cx="100517" cy="348950"/>
          </a:xfrm>
          <a:prstGeom prst="rect">
            <a:avLst/>
          </a:prstGeom>
          <a:blipFill>
            <a:blip r:embed="rId12" cstate="print"/>
            <a:stretch>
              <a:fillRect/>
            </a:stretch>
          </a:blipFill>
        </p:spPr>
        <p:txBody>
          <a:bodyPr wrap="square" lIns="0" tIns="0" rIns="0" bIns="0" rtlCol="0"/>
          <a:lstStyle/>
          <a:p>
            <a:endParaRPr sz="1588"/>
          </a:p>
        </p:txBody>
      </p:sp>
      <p:grpSp>
        <p:nvGrpSpPr>
          <p:cNvPr id="14" name="object 14"/>
          <p:cNvGrpSpPr/>
          <p:nvPr/>
        </p:nvGrpSpPr>
        <p:grpSpPr>
          <a:xfrm>
            <a:off x="1752599" y="1941083"/>
            <a:ext cx="138953" cy="417979"/>
            <a:chOff x="106679" y="2199894"/>
            <a:chExt cx="157480" cy="473709"/>
          </a:xfrm>
        </p:grpSpPr>
        <p:sp>
          <p:nvSpPr>
            <p:cNvPr id="15" name="object 15"/>
            <p:cNvSpPr/>
            <p:nvPr/>
          </p:nvSpPr>
          <p:spPr>
            <a:xfrm>
              <a:off x="106679" y="2199894"/>
              <a:ext cx="117348" cy="391667"/>
            </a:xfrm>
            <a:prstGeom prst="rect">
              <a:avLst/>
            </a:prstGeom>
            <a:blipFill>
              <a:blip r:embed="rId13" cstate="print"/>
              <a:stretch>
                <a:fillRect/>
              </a:stretch>
            </a:blipFill>
          </p:spPr>
          <p:txBody>
            <a:bodyPr wrap="square" lIns="0" tIns="0" rIns="0" bIns="0" rtlCol="0"/>
            <a:lstStyle/>
            <a:p>
              <a:endParaRPr sz="1588"/>
            </a:p>
          </p:txBody>
        </p:sp>
        <p:sp>
          <p:nvSpPr>
            <p:cNvPr id="16" name="object 16"/>
            <p:cNvSpPr/>
            <p:nvPr/>
          </p:nvSpPr>
          <p:spPr>
            <a:xfrm>
              <a:off x="169163" y="2584704"/>
              <a:ext cx="94488" cy="88392"/>
            </a:xfrm>
            <a:prstGeom prst="rect">
              <a:avLst/>
            </a:prstGeom>
            <a:blipFill>
              <a:blip r:embed="rId14" cstate="print"/>
              <a:stretch>
                <a:fillRect/>
              </a:stretch>
            </a:blipFill>
          </p:spPr>
          <p:txBody>
            <a:bodyPr wrap="square" lIns="0" tIns="0" rIns="0" bIns="0" rtlCol="0"/>
            <a:lstStyle/>
            <a:p>
              <a:endParaRPr sz="1588"/>
            </a:p>
          </p:txBody>
        </p:sp>
      </p:grpSp>
      <p:sp>
        <p:nvSpPr>
          <p:cNvPr id="17" name="object 17"/>
          <p:cNvSpPr/>
          <p:nvPr/>
        </p:nvSpPr>
        <p:spPr>
          <a:xfrm>
            <a:off x="1755961" y="4327264"/>
            <a:ext cx="17481" cy="1588097"/>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821852" y="4604273"/>
            <a:ext cx="268941" cy="1311088"/>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96795" y="4196154"/>
            <a:ext cx="138505" cy="138505"/>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1658807" y="5030545"/>
            <a:ext cx="52107" cy="884816"/>
          </a:xfrm>
          <a:prstGeom prst="rect">
            <a:avLst/>
          </a:prstGeom>
          <a:blipFill>
            <a:blip r:embed="rId18" cstate="print"/>
            <a:stretch>
              <a:fillRect/>
            </a:stretch>
          </a:blipFill>
        </p:spPr>
        <p:txBody>
          <a:bodyPr wrap="square" lIns="0" tIns="0" rIns="0" bIns="0" rtlCol="0"/>
          <a:lstStyle/>
          <a:p>
            <a:endParaRPr sz="1588"/>
          </a:p>
        </p:txBody>
      </p:sp>
      <p:sp>
        <p:nvSpPr>
          <p:cNvPr id="21" name="object 21"/>
          <p:cNvSpPr/>
          <p:nvPr/>
        </p:nvSpPr>
        <p:spPr>
          <a:xfrm>
            <a:off x="2042383" y="4477199"/>
            <a:ext cx="138505" cy="137159"/>
          </a:xfrm>
          <a:prstGeom prst="rect">
            <a:avLst/>
          </a:prstGeom>
          <a:blipFill>
            <a:blip r:embed="rId19" cstate="print"/>
            <a:stretch>
              <a:fillRect/>
            </a:stretch>
          </a:blipFill>
        </p:spPr>
        <p:txBody>
          <a:bodyPr wrap="square" lIns="0" tIns="0" rIns="0" bIns="0" rtlCol="0"/>
          <a:lstStyle/>
          <a:p>
            <a:endParaRPr sz="1588"/>
          </a:p>
        </p:txBody>
      </p:sp>
      <p:grpSp>
        <p:nvGrpSpPr>
          <p:cNvPr id="22" name="object 22"/>
          <p:cNvGrpSpPr/>
          <p:nvPr/>
        </p:nvGrpSpPr>
        <p:grpSpPr>
          <a:xfrm>
            <a:off x="1658806" y="933225"/>
            <a:ext cx="8875059" cy="4992221"/>
            <a:chOff x="380" y="1057655"/>
            <a:chExt cx="10058400" cy="5657850"/>
          </a:xfrm>
        </p:grpSpPr>
        <p:sp>
          <p:nvSpPr>
            <p:cNvPr id="23" name="object 23"/>
            <p:cNvSpPr/>
            <p:nvPr/>
          </p:nvSpPr>
          <p:spPr>
            <a:xfrm>
              <a:off x="256031" y="5532882"/>
              <a:ext cx="308610" cy="1175003"/>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470154" y="5962650"/>
              <a:ext cx="125729" cy="752855"/>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38734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05968" y="5814059"/>
              <a:ext cx="156972" cy="156210"/>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553211" y="6281927"/>
              <a:ext cx="344423" cy="425957"/>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866394" y="6191250"/>
              <a:ext cx="124206" cy="121158"/>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380" y="1057655"/>
              <a:ext cx="10058019" cy="5657850"/>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p:nvPr/>
          </p:nvSpPr>
          <p:spPr>
            <a:xfrm>
              <a:off x="39623" y="2854451"/>
              <a:ext cx="156972" cy="156210"/>
            </a:xfrm>
            <a:prstGeom prst="rect">
              <a:avLst/>
            </a:prstGeom>
            <a:blipFill>
              <a:blip r:embed="rId27" cstate="print"/>
              <a:stretch>
                <a:fillRect/>
              </a:stretch>
            </a:blipFill>
          </p:spPr>
          <p:txBody>
            <a:bodyPr wrap="square" lIns="0" tIns="0" rIns="0" bIns="0" rtlCol="0"/>
            <a:lstStyle/>
            <a:p>
              <a:endParaRPr sz="1588"/>
            </a:p>
          </p:txBody>
        </p:sp>
        <p:sp>
          <p:nvSpPr>
            <p:cNvPr id="31" name="object 31"/>
            <p:cNvSpPr/>
            <p:nvPr/>
          </p:nvSpPr>
          <p:spPr>
            <a:xfrm>
              <a:off x="35813" y="4376165"/>
              <a:ext cx="156972" cy="155448"/>
            </a:xfrm>
            <a:prstGeom prst="rect">
              <a:avLst/>
            </a:prstGeom>
            <a:blipFill>
              <a:blip r:embed="rId28" cstate="print"/>
              <a:stretch>
                <a:fillRect/>
              </a:stretch>
            </a:blipFill>
          </p:spPr>
          <p:txBody>
            <a:bodyPr wrap="square" lIns="0" tIns="0" rIns="0" bIns="0" rtlCol="0"/>
            <a:lstStyle/>
            <a:p>
              <a:endParaRPr sz="1588"/>
            </a:p>
          </p:txBody>
        </p:sp>
        <p:sp>
          <p:nvSpPr>
            <p:cNvPr id="32" name="object 32"/>
            <p:cNvSpPr/>
            <p:nvPr/>
          </p:nvSpPr>
          <p:spPr>
            <a:xfrm>
              <a:off x="427482" y="2545080"/>
              <a:ext cx="156972" cy="155448"/>
            </a:xfrm>
            <a:prstGeom prst="rect">
              <a:avLst/>
            </a:prstGeom>
            <a:blipFill>
              <a:blip r:embed="rId29" cstate="print"/>
              <a:stretch>
                <a:fillRect/>
              </a:stretch>
            </a:blipFill>
          </p:spPr>
          <p:txBody>
            <a:bodyPr wrap="square" lIns="0" tIns="0" rIns="0" bIns="0" rtlCol="0"/>
            <a:lstStyle/>
            <a:p>
              <a:endParaRPr sz="1588"/>
            </a:p>
          </p:txBody>
        </p:sp>
        <p:sp>
          <p:nvSpPr>
            <p:cNvPr id="33" name="object 33"/>
            <p:cNvSpPr/>
            <p:nvPr/>
          </p:nvSpPr>
          <p:spPr>
            <a:xfrm>
              <a:off x="462533" y="1059433"/>
              <a:ext cx="125729" cy="751840"/>
            </a:xfrm>
            <a:prstGeom prst="rect">
              <a:avLst/>
            </a:prstGeom>
            <a:blipFill>
              <a:blip r:embed="rId30" cstate="print"/>
              <a:stretch>
                <a:fillRect/>
              </a:stretch>
            </a:blipFill>
          </p:spPr>
          <p:txBody>
            <a:bodyPr wrap="square" lIns="0" tIns="0" rIns="0" bIns="0" rtlCol="0"/>
            <a:lstStyle/>
            <a:p>
              <a:endParaRPr sz="1588"/>
            </a:p>
          </p:txBody>
        </p:sp>
        <p:sp>
          <p:nvSpPr>
            <p:cNvPr id="34" name="object 34"/>
            <p:cNvSpPr/>
            <p:nvPr/>
          </p:nvSpPr>
          <p:spPr>
            <a:xfrm>
              <a:off x="498347" y="2231136"/>
              <a:ext cx="156972" cy="156210"/>
            </a:xfrm>
            <a:prstGeom prst="rect">
              <a:avLst/>
            </a:prstGeom>
            <a:blipFill>
              <a:blip r:embed="rId31" cstate="print"/>
              <a:stretch>
                <a:fillRect/>
              </a:stretch>
            </a:blipFill>
          </p:spPr>
          <p:txBody>
            <a:bodyPr wrap="square" lIns="0" tIns="0" rIns="0" bIns="0" rtlCol="0"/>
            <a:lstStyle/>
            <a:p>
              <a:endParaRPr sz="1588"/>
            </a:p>
          </p:txBody>
        </p:sp>
        <p:sp>
          <p:nvSpPr>
            <p:cNvPr id="35" name="object 35"/>
            <p:cNvSpPr/>
            <p:nvPr/>
          </p:nvSpPr>
          <p:spPr>
            <a:xfrm>
              <a:off x="498347" y="1803654"/>
              <a:ext cx="156972" cy="156972"/>
            </a:xfrm>
            <a:prstGeom prst="rect">
              <a:avLst/>
            </a:prstGeom>
            <a:blipFill>
              <a:blip r:embed="rId32" cstate="print"/>
              <a:stretch>
                <a:fillRect/>
              </a:stretch>
            </a:blipFill>
          </p:spPr>
          <p:txBody>
            <a:bodyPr wrap="square" lIns="0" tIns="0" rIns="0" bIns="0" rtlCol="0"/>
            <a:lstStyle/>
            <a:p>
              <a:endParaRPr sz="1588"/>
            </a:p>
          </p:txBody>
        </p:sp>
        <p:sp>
          <p:nvSpPr>
            <p:cNvPr id="36" name="object 36"/>
            <p:cNvSpPr/>
            <p:nvPr/>
          </p:nvSpPr>
          <p:spPr>
            <a:xfrm>
              <a:off x="598932" y="1205737"/>
              <a:ext cx="291084" cy="287019"/>
            </a:xfrm>
            <a:prstGeom prst="rect">
              <a:avLst/>
            </a:prstGeom>
            <a:blipFill>
              <a:blip r:embed="rId33" cstate="print"/>
              <a:stretch>
                <a:fillRect/>
              </a:stretch>
            </a:blipFill>
          </p:spPr>
          <p:txBody>
            <a:bodyPr wrap="square" lIns="0" tIns="0" rIns="0" bIns="0" rtlCol="0"/>
            <a:lstStyle/>
            <a:p>
              <a:endParaRPr sz="1588"/>
            </a:p>
          </p:txBody>
        </p:sp>
        <p:sp>
          <p:nvSpPr>
            <p:cNvPr id="37" name="object 37"/>
            <p:cNvSpPr/>
            <p:nvPr/>
          </p:nvSpPr>
          <p:spPr>
            <a:xfrm>
              <a:off x="860297" y="1462277"/>
              <a:ext cx="121920" cy="121158"/>
            </a:xfrm>
            <a:prstGeom prst="rect">
              <a:avLst/>
            </a:prstGeom>
            <a:blipFill>
              <a:blip r:embed="rId34" cstate="print"/>
              <a:stretch>
                <a:fillRect/>
              </a:stretch>
            </a:blipFill>
          </p:spPr>
          <p:txBody>
            <a:bodyPr wrap="square" lIns="0" tIns="0" rIns="0" bIns="0" rtlCol="0"/>
            <a:lstStyle/>
            <a:p>
              <a:endParaRPr sz="1588"/>
            </a:p>
          </p:txBody>
        </p:sp>
        <p:sp>
          <p:nvSpPr>
            <p:cNvPr id="38" name="object 38"/>
            <p:cNvSpPr/>
            <p:nvPr/>
          </p:nvSpPr>
          <p:spPr>
            <a:xfrm>
              <a:off x="7619" y="1065275"/>
              <a:ext cx="1270" cy="1270"/>
            </a:xfrm>
            <a:custGeom>
              <a:avLst/>
              <a:gdLst/>
              <a:ahLst/>
              <a:cxnLst/>
              <a:rect l="l" t="t" r="r" b="b"/>
              <a:pathLst>
                <a:path w="1269" h="1269">
                  <a:moveTo>
                    <a:pt x="761" y="0"/>
                  </a:moveTo>
                  <a:lnTo>
                    <a:pt x="0" y="762"/>
                  </a:lnTo>
                </a:path>
              </a:pathLst>
            </a:custGeom>
            <a:solidFill>
              <a:srgbClr val="FFFFFF"/>
            </a:solidFill>
          </p:spPr>
          <p:txBody>
            <a:bodyPr wrap="square" lIns="0" tIns="0" rIns="0" bIns="0" rtlCol="0"/>
            <a:lstStyle/>
            <a:p>
              <a:endParaRPr sz="1588"/>
            </a:p>
          </p:txBody>
        </p:sp>
        <p:sp>
          <p:nvSpPr>
            <p:cNvPr id="39" name="object 39"/>
            <p:cNvSpPr/>
            <p:nvPr/>
          </p:nvSpPr>
          <p:spPr>
            <a:xfrm>
              <a:off x="19811" y="2545080"/>
              <a:ext cx="102107" cy="104394"/>
            </a:xfrm>
            <a:prstGeom prst="rect">
              <a:avLst/>
            </a:prstGeom>
            <a:blipFill>
              <a:blip r:embed="rId35" cstate="print"/>
              <a:stretch>
                <a:fillRect/>
              </a:stretch>
            </a:blipFill>
          </p:spPr>
          <p:txBody>
            <a:bodyPr wrap="square" lIns="0" tIns="0" rIns="0" bIns="0" rtlCol="0"/>
            <a:lstStyle/>
            <a:p>
              <a:endParaRPr sz="1588"/>
            </a:p>
          </p:txBody>
        </p:sp>
        <p:sp>
          <p:nvSpPr>
            <p:cNvPr id="40" name="object 40"/>
            <p:cNvSpPr/>
            <p:nvPr/>
          </p:nvSpPr>
          <p:spPr>
            <a:xfrm>
              <a:off x="4572" y="3987545"/>
              <a:ext cx="121157" cy="395477"/>
            </a:xfrm>
            <a:prstGeom prst="rect">
              <a:avLst/>
            </a:prstGeom>
            <a:blipFill>
              <a:blip r:embed="rId36" cstate="print"/>
              <a:stretch>
                <a:fillRect/>
              </a:stretch>
            </a:blipFill>
          </p:spPr>
          <p:txBody>
            <a:bodyPr wrap="square" lIns="0" tIns="0" rIns="0" bIns="0" rtlCol="0"/>
            <a:lstStyle/>
            <a:p>
              <a:endParaRPr sz="1588"/>
            </a:p>
          </p:txBody>
        </p:sp>
        <p:sp>
          <p:nvSpPr>
            <p:cNvPr id="41" name="object 41"/>
            <p:cNvSpPr/>
            <p:nvPr/>
          </p:nvSpPr>
          <p:spPr>
            <a:xfrm>
              <a:off x="118110" y="2199894"/>
              <a:ext cx="118110" cy="391667"/>
            </a:xfrm>
            <a:prstGeom prst="rect">
              <a:avLst/>
            </a:prstGeom>
            <a:blipFill>
              <a:blip r:embed="rId37" cstate="print"/>
              <a:stretch>
                <a:fillRect/>
              </a:stretch>
            </a:blipFill>
          </p:spPr>
          <p:txBody>
            <a:bodyPr wrap="square" lIns="0" tIns="0" rIns="0" bIns="0" rtlCol="0"/>
            <a:lstStyle/>
            <a:p>
              <a:endParaRPr sz="1588"/>
            </a:p>
          </p:txBody>
        </p:sp>
        <p:sp>
          <p:nvSpPr>
            <p:cNvPr id="42" name="object 42"/>
            <p:cNvSpPr/>
            <p:nvPr/>
          </p:nvSpPr>
          <p:spPr>
            <a:xfrm>
              <a:off x="181355" y="2584703"/>
              <a:ext cx="93726" cy="88392"/>
            </a:xfrm>
            <a:prstGeom prst="rect">
              <a:avLst/>
            </a:prstGeom>
            <a:blipFill>
              <a:blip r:embed="rId38" cstate="print"/>
              <a:stretch>
                <a:fillRect/>
              </a:stretch>
            </a:blipFill>
          </p:spPr>
          <p:txBody>
            <a:bodyPr wrap="square" lIns="0" tIns="0" rIns="0" bIns="0" rtlCol="0"/>
            <a:lstStyle/>
            <a:p>
              <a:endParaRPr sz="1588"/>
            </a:p>
          </p:txBody>
        </p:sp>
        <p:sp>
          <p:nvSpPr>
            <p:cNvPr id="43" name="object 43"/>
            <p:cNvSpPr/>
            <p:nvPr/>
          </p:nvSpPr>
          <p:spPr>
            <a:xfrm>
              <a:off x="121919" y="4904232"/>
              <a:ext cx="19812" cy="1799843"/>
            </a:xfrm>
            <a:prstGeom prst="rect">
              <a:avLst/>
            </a:prstGeom>
            <a:blipFill>
              <a:blip r:embed="rId39" cstate="print"/>
              <a:stretch>
                <a:fillRect/>
              </a:stretch>
            </a:blipFill>
          </p:spPr>
          <p:txBody>
            <a:bodyPr wrap="square" lIns="0" tIns="0" rIns="0" bIns="0" rtlCol="0"/>
            <a:lstStyle/>
            <a:p>
              <a:endParaRPr sz="1588"/>
            </a:p>
          </p:txBody>
        </p:sp>
        <p:sp>
          <p:nvSpPr>
            <p:cNvPr id="44" name="object 44"/>
            <p:cNvSpPr/>
            <p:nvPr/>
          </p:nvSpPr>
          <p:spPr>
            <a:xfrm>
              <a:off x="196595" y="5218176"/>
              <a:ext cx="305562" cy="1485900"/>
            </a:xfrm>
            <a:prstGeom prst="rect">
              <a:avLst/>
            </a:prstGeom>
            <a:blipFill>
              <a:blip r:embed="rId40" cstate="print"/>
              <a:stretch>
                <a:fillRect/>
              </a:stretch>
            </a:blipFill>
          </p:spPr>
          <p:txBody>
            <a:bodyPr wrap="square" lIns="0" tIns="0" rIns="0" bIns="0" rtlCol="0"/>
            <a:lstStyle/>
            <a:p>
              <a:endParaRPr sz="1588"/>
            </a:p>
          </p:txBody>
        </p:sp>
        <p:sp>
          <p:nvSpPr>
            <p:cNvPr id="45" name="object 45"/>
            <p:cNvSpPr/>
            <p:nvPr/>
          </p:nvSpPr>
          <p:spPr>
            <a:xfrm>
              <a:off x="55625" y="4755641"/>
              <a:ext cx="156972" cy="156972"/>
            </a:xfrm>
            <a:prstGeom prst="rect">
              <a:avLst/>
            </a:prstGeom>
            <a:blipFill>
              <a:blip r:embed="rId41" cstate="print"/>
              <a:stretch>
                <a:fillRect/>
              </a:stretch>
            </a:blipFill>
          </p:spPr>
          <p:txBody>
            <a:bodyPr wrap="square" lIns="0" tIns="0" rIns="0" bIns="0" rtlCol="0"/>
            <a:lstStyle/>
            <a:p>
              <a:endParaRPr sz="1588"/>
            </a:p>
          </p:txBody>
        </p:sp>
        <p:sp>
          <p:nvSpPr>
            <p:cNvPr id="46" name="object 46"/>
            <p:cNvSpPr/>
            <p:nvPr/>
          </p:nvSpPr>
          <p:spPr>
            <a:xfrm>
              <a:off x="380" y="5702046"/>
              <a:ext cx="70485" cy="1002030"/>
            </a:xfrm>
            <a:prstGeom prst="rect">
              <a:avLst/>
            </a:prstGeom>
            <a:blipFill>
              <a:blip r:embed="rId42" cstate="print"/>
              <a:stretch>
                <a:fillRect/>
              </a:stretch>
            </a:blipFill>
          </p:spPr>
          <p:txBody>
            <a:bodyPr wrap="square" lIns="0" tIns="0" rIns="0" bIns="0" rtlCol="0"/>
            <a:lstStyle/>
            <a:p>
              <a:endParaRPr sz="1588"/>
            </a:p>
          </p:txBody>
        </p:sp>
        <p:sp>
          <p:nvSpPr>
            <p:cNvPr id="47" name="object 47"/>
            <p:cNvSpPr/>
            <p:nvPr/>
          </p:nvSpPr>
          <p:spPr>
            <a:xfrm>
              <a:off x="447293" y="5074158"/>
              <a:ext cx="156972" cy="155447"/>
            </a:xfrm>
            <a:prstGeom prst="rect">
              <a:avLst/>
            </a:prstGeom>
            <a:blipFill>
              <a:blip r:embed="rId43" cstate="print"/>
              <a:stretch>
                <a:fillRect/>
              </a:stretch>
            </a:blipFill>
          </p:spPr>
          <p:txBody>
            <a:bodyPr wrap="square" lIns="0" tIns="0" rIns="0" bIns="0" rtlCol="0"/>
            <a:lstStyle/>
            <a:p>
              <a:endParaRPr sz="1588"/>
            </a:p>
          </p:txBody>
        </p:sp>
        <p:sp>
          <p:nvSpPr>
            <p:cNvPr id="48" name="object 48"/>
            <p:cNvSpPr/>
            <p:nvPr/>
          </p:nvSpPr>
          <p:spPr>
            <a:xfrm>
              <a:off x="267462" y="5532882"/>
              <a:ext cx="309372" cy="1175003"/>
            </a:xfrm>
            <a:prstGeom prst="rect">
              <a:avLst/>
            </a:prstGeom>
            <a:blipFill>
              <a:blip r:embed="rId44" cstate="print"/>
              <a:stretch>
                <a:fillRect/>
              </a:stretch>
            </a:blipFill>
          </p:spPr>
          <p:txBody>
            <a:bodyPr wrap="square" lIns="0" tIns="0" rIns="0" bIns="0" rtlCol="0"/>
            <a:lstStyle/>
            <a:p>
              <a:endParaRPr sz="1588"/>
            </a:p>
          </p:txBody>
        </p:sp>
        <p:sp>
          <p:nvSpPr>
            <p:cNvPr id="49" name="object 49"/>
            <p:cNvSpPr/>
            <p:nvPr/>
          </p:nvSpPr>
          <p:spPr>
            <a:xfrm>
              <a:off x="482346" y="5962650"/>
              <a:ext cx="125729" cy="752855"/>
            </a:xfrm>
            <a:prstGeom prst="rect">
              <a:avLst/>
            </a:prstGeom>
            <a:blipFill>
              <a:blip r:embed="rId45" cstate="print"/>
              <a:stretch>
                <a:fillRect/>
              </a:stretch>
            </a:blipFill>
          </p:spPr>
          <p:txBody>
            <a:bodyPr wrap="square" lIns="0" tIns="0" rIns="0" bIns="0" rtlCol="0"/>
            <a:lstStyle/>
            <a:p>
              <a:endParaRPr sz="1588"/>
            </a:p>
          </p:txBody>
        </p:sp>
        <p:sp>
          <p:nvSpPr>
            <p:cNvPr id="50" name="object 50"/>
            <p:cNvSpPr/>
            <p:nvPr/>
          </p:nvSpPr>
          <p:spPr>
            <a:xfrm>
              <a:off x="517397" y="5387340"/>
              <a:ext cx="157733" cy="156210"/>
            </a:xfrm>
            <a:prstGeom prst="rect">
              <a:avLst/>
            </a:prstGeom>
            <a:blipFill>
              <a:blip r:embed="rId46" cstate="print"/>
              <a:stretch>
                <a:fillRect/>
              </a:stretch>
            </a:blipFill>
          </p:spPr>
          <p:txBody>
            <a:bodyPr wrap="square" lIns="0" tIns="0" rIns="0" bIns="0" rtlCol="0"/>
            <a:lstStyle/>
            <a:p>
              <a:endParaRPr sz="1588"/>
            </a:p>
          </p:txBody>
        </p:sp>
        <p:sp>
          <p:nvSpPr>
            <p:cNvPr id="51" name="object 51"/>
            <p:cNvSpPr/>
            <p:nvPr/>
          </p:nvSpPr>
          <p:spPr>
            <a:xfrm>
              <a:off x="517397" y="5814059"/>
              <a:ext cx="157733" cy="156210"/>
            </a:xfrm>
            <a:prstGeom prst="rect">
              <a:avLst/>
            </a:prstGeom>
            <a:blipFill>
              <a:blip r:embed="rId47" cstate="print"/>
              <a:stretch>
                <a:fillRect/>
              </a:stretch>
            </a:blipFill>
          </p:spPr>
          <p:txBody>
            <a:bodyPr wrap="square" lIns="0" tIns="0" rIns="0" bIns="0" rtlCol="0"/>
            <a:lstStyle/>
            <a:p>
              <a:endParaRPr sz="1588"/>
            </a:p>
          </p:txBody>
        </p:sp>
        <p:sp>
          <p:nvSpPr>
            <p:cNvPr id="52" name="object 52"/>
            <p:cNvSpPr/>
            <p:nvPr/>
          </p:nvSpPr>
          <p:spPr>
            <a:xfrm>
              <a:off x="564642" y="6281927"/>
              <a:ext cx="344423" cy="425957"/>
            </a:xfrm>
            <a:prstGeom prst="rect">
              <a:avLst/>
            </a:prstGeom>
            <a:blipFill>
              <a:blip r:embed="rId48" cstate="print"/>
              <a:stretch>
                <a:fillRect/>
              </a:stretch>
            </a:blipFill>
          </p:spPr>
          <p:txBody>
            <a:bodyPr wrap="square" lIns="0" tIns="0" rIns="0" bIns="0" rtlCol="0"/>
            <a:lstStyle/>
            <a:p>
              <a:endParaRPr sz="1588"/>
            </a:p>
          </p:txBody>
        </p:sp>
        <p:sp>
          <p:nvSpPr>
            <p:cNvPr id="53" name="object 53"/>
            <p:cNvSpPr/>
            <p:nvPr/>
          </p:nvSpPr>
          <p:spPr>
            <a:xfrm>
              <a:off x="877823" y="6191250"/>
              <a:ext cx="124206" cy="121158"/>
            </a:xfrm>
            <a:prstGeom prst="rect">
              <a:avLst/>
            </a:prstGeom>
            <a:blipFill>
              <a:blip r:embed="rId49" cstate="print"/>
              <a:stretch>
                <a:fillRect/>
              </a:stretch>
            </a:blipFill>
          </p:spPr>
          <p:txBody>
            <a:bodyPr wrap="square" lIns="0" tIns="0" rIns="0" bIns="0" rtlCol="0"/>
            <a:lstStyle/>
            <a:p>
              <a:endParaRPr sz="1588"/>
            </a:p>
          </p:txBody>
        </p:sp>
        <p:sp>
          <p:nvSpPr>
            <p:cNvPr id="54" name="object 54"/>
            <p:cNvSpPr/>
            <p:nvPr/>
          </p:nvSpPr>
          <p:spPr>
            <a:xfrm>
              <a:off x="9361170" y="1058417"/>
              <a:ext cx="344424" cy="422910"/>
            </a:xfrm>
            <a:prstGeom prst="rect">
              <a:avLst/>
            </a:prstGeom>
            <a:blipFill>
              <a:blip r:embed="rId50" cstate="print"/>
              <a:stretch>
                <a:fillRect/>
              </a:stretch>
            </a:blipFill>
          </p:spPr>
          <p:txBody>
            <a:bodyPr wrap="square" lIns="0" tIns="0" rIns="0" bIns="0" rtlCol="0"/>
            <a:lstStyle/>
            <a:p>
              <a:endParaRPr sz="1588"/>
            </a:p>
          </p:txBody>
        </p:sp>
        <p:sp>
          <p:nvSpPr>
            <p:cNvPr id="55" name="object 55"/>
            <p:cNvSpPr/>
            <p:nvPr/>
          </p:nvSpPr>
          <p:spPr>
            <a:xfrm>
              <a:off x="9268967" y="1450085"/>
              <a:ext cx="123443" cy="124968"/>
            </a:xfrm>
            <a:prstGeom prst="rect">
              <a:avLst/>
            </a:prstGeom>
            <a:blipFill>
              <a:blip r:embed="rId51" cstate="print"/>
              <a:stretch>
                <a:fillRect/>
              </a:stretch>
            </a:blipFill>
          </p:spPr>
          <p:txBody>
            <a:bodyPr wrap="square" lIns="0" tIns="0" rIns="0" bIns="0" rtlCol="0"/>
            <a:lstStyle/>
            <a:p>
              <a:endParaRPr sz="1588"/>
            </a:p>
          </p:txBody>
        </p:sp>
        <p:sp>
          <p:nvSpPr>
            <p:cNvPr id="56" name="object 56"/>
            <p:cNvSpPr/>
            <p:nvPr/>
          </p:nvSpPr>
          <p:spPr>
            <a:xfrm>
              <a:off x="9483089" y="2329433"/>
              <a:ext cx="156209" cy="156209"/>
            </a:xfrm>
            <a:prstGeom prst="rect">
              <a:avLst/>
            </a:prstGeom>
            <a:blipFill>
              <a:blip r:embed="rId52" cstate="print"/>
              <a:stretch>
                <a:fillRect/>
              </a:stretch>
            </a:blipFill>
          </p:spPr>
          <p:txBody>
            <a:bodyPr wrap="square" lIns="0" tIns="0" rIns="0" bIns="0" rtlCol="0"/>
            <a:lstStyle/>
            <a:p>
              <a:endParaRPr sz="1588"/>
            </a:p>
          </p:txBody>
        </p:sp>
        <p:sp>
          <p:nvSpPr>
            <p:cNvPr id="57" name="object 57"/>
            <p:cNvSpPr/>
            <p:nvPr/>
          </p:nvSpPr>
          <p:spPr>
            <a:xfrm>
              <a:off x="9400794" y="5756909"/>
              <a:ext cx="246125" cy="950976"/>
            </a:xfrm>
            <a:prstGeom prst="rect">
              <a:avLst/>
            </a:prstGeom>
            <a:blipFill>
              <a:blip r:embed="rId53" cstate="print"/>
              <a:stretch>
                <a:fillRect/>
              </a:stretch>
            </a:blipFill>
          </p:spPr>
          <p:txBody>
            <a:bodyPr wrap="square" lIns="0" tIns="0" rIns="0" bIns="0" rtlCol="0"/>
            <a:lstStyle/>
            <a:p>
              <a:endParaRPr sz="1588"/>
            </a:p>
          </p:txBody>
        </p:sp>
        <p:sp>
          <p:nvSpPr>
            <p:cNvPr id="58" name="object 58"/>
            <p:cNvSpPr/>
            <p:nvPr/>
          </p:nvSpPr>
          <p:spPr>
            <a:xfrm>
              <a:off x="9599675" y="5638800"/>
              <a:ext cx="129540" cy="127253"/>
            </a:xfrm>
            <a:prstGeom prst="rect">
              <a:avLst/>
            </a:prstGeom>
            <a:blipFill>
              <a:blip r:embed="rId54" cstate="print"/>
              <a:stretch>
                <a:fillRect/>
              </a:stretch>
            </a:blipFill>
          </p:spPr>
          <p:txBody>
            <a:bodyPr wrap="square" lIns="0" tIns="0" rIns="0" bIns="0" rtlCol="0"/>
            <a:lstStyle/>
            <a:p>
              <a:endParaRPr sz="1588"/>
            </a:p>
          </p:txBody>
        </p:sp>
        <p:sp>
          <p:nvSpPr>
            <p:cNvPr id="59" name="object 59"/>
            <p:cNvSpPr/>
            <p:nvPr/>
          </p:nvSpPr>
          <p:spPr>
            <a:xfrm>
              <a:off x="9548622" y="1062227"/>
              <a:ext cx="251459" cy="1274063"/>
            </a:xfrm>
            <a:prstGeom prst="rect">
              <a:avLst/>
            </a:prstGeom>
            <a:blipFill>
              <a:blip r:embed="rId55" cstate="print"/>
              <a:stretch>
                <a:fillRect/>
              </a:stretch>
            </a:blipFill>
          </p:spPr>
          <p:txBody>
            <a:bodyPr wrap="square" lIns="0" tIns="0" rIns="0" bIns="0" rtlCol="0"/>
            <a:lstStyle/>
            <a:p>
              <a:endParaRPr sz="1588"/>
            </a:p>
          </p:txBody>
        </p:sp>
        <p:sp>
          <p:nvSpPr>
            <p:cNvPr id="60" name="object 60"/>
            <p:cNvSpPr/>
            <p:nvPr/>
          </p:nvSpPr>
          <p:spPr>
            <a:xfrm>
              <a:off x="9486899" y="5074158"/>
              <a:ext cx="156209" cy="155447"/>
            </a:xfrm>
            <a:prstGeom prst="rect">
              <a:avLst/>
            </a:prstGeom>
            <a:blipFill>
              <a:blip r:embed="rId56" cstate="print"/>
              <a:stretch>
                <a:fillRect/>
              </a:stretch>
            </a:blipFill>
          </p:spPr>
          <p:txBody>
            <a:bodyPr wrap="square" lIns="0" tIns="0" rIns="0" bIns="0" rtlCol="0"/>
            <a:lstStyle/>
            <a:p>
              <a:endParaRPr sz="1588"/>
            </a:p>
          </p:txBody>
        </p:sp>
        <p:sp>
          <p:nvSpPr>
            <p:cNvPr id="61" name="object 61"/>
            <p:cNvSpPr/>
            <p:nvPr/>
          </p:nvSpPr>
          <p:spPr>
            <a:xfrm>
              <a:off x="9326117" y="5221223"/>
              <a:ext cx="253746" cy="1486662"/>
            </a:xfrm>
            <a:prstGeom prst="rect">
              <a:avLst/>
            </a:prstGeom>
            <a:blipFill>
              <a:blip r:embed="rId57" cstate="print"/>
              <a:stretch>
                <a:fillRect/>
              </a:stretch>
            </a:blipFill>
          </p:spPr>
          <p:txBody>
            <a:bodyPr wrap="square" lIns="0" tIns="0" rIns="0" bIns="0" rtlCol="0"/>
            <a:lstStyle/>
            <a:p>
              <a:endParaRPr sz="1588"/>
            </a:p>
          </p:txBody>
        </p:sp>
        <p:sp>
          <p:nvSpPr>
            <p:cNvPr id="62" name="object 62"/>
            <p:cNvSpPr/>
            <p:nvPr/>
          </p:nvSpPr>
          <p:spPr>
            <a:xfrm>
              <a:off x="9662922" y="6352794"/>
              <a:ext cx="156972" cy="355092"/>
            </a:xfrm>
            <a:prstGeom prst="rect">
              <a:avLst/>
            </a:prstGeom>
            <a:blipFill>
              <a:blip r:embed="rId58" cstate="print"/>
              <a:stretch>
                <a:fillRect/>
              </a:stretch>
            </a:blipFill>
          </p:spPr>
          <p:txBody>
            <a:bodyPr wrap="square" lIns="0" tIns="0" rIns="0" bIns="0" rtlCol="0"/>
            <a:lstStyle/>
            <a:p>
              <a:endParaRPr sz="1588"/>
            </a:p>
          </p:txBody>
        </p:sp>
        <p:sp>
          <p:nvSpPr>
            <p:cNvPr id="63" name="object 63"/>
            <p:cNvSpPr/>
            <p:nvPr/>
          </p:nvSpPr>
          <p:spPr>
            <a:xfrm>
              <a:off x="380" y="1057655"/>
              <a:ext cx="10058019" cy="5657850"/>
            </a:xfrm>
            <a:prstGeom prst="rect">
              <a:avLst/>
            </a:prstGeom>
            <a:blipFill>
              <a:blip r:embed="rId59" cstate="print"/>
              <a:stretch>
                <a:fillRect/>
              </a:stretch>
            </a:blipFill>
          </p:spPr>
          <p:txBody>
            <a:bodyPr wrap="square" lIns="0" tIns="0" rIns="0" bIns="0" rtlCol="0"/>
            <a:lstStyle/>
            <a:p>
              <a:endParaRPr sz="1588"/>
            </a:p>
          </p:txBody>
        </p:sp>
      </p:grpSp>
      <p:sp>
        <p:nvSpPr>
          <p:cNvPr id="64" name="object 64"/>
          <p:cNvSpPr txBox="1">
            <a:spLocks noGrp="1"/>
          </p:cNvSpPr>
          <p:nvPr>
            <p:ph type="title"/>
          </p:nvPr>
        </p:nvSpPr>
        <p:spPr>
          <a:xfrm>
            <a:off x="6496946" y="1526941"/>
            <a:ext cx="3250826" cy="720032"/>
          </a:xfrm>
          <a:prstGeom prst="rect">
            <a:avLst/>
          </a:prstGeom>
        </p:spPr>
        <p:txBody>
          <a:bodyPr vert="horz" wrap="square" lIns="0" tIns="52668" rIns="0" bIns="0" rtlCol="0" anchor="ctr">
            <a:spAutoFit/>
          </a:bodyPr>
          <a:lstStyle/>
          <a:p>
            <a:pPr marL="11206" marR="4483">
              <a:lnSpc>
                <a:spcPts val="2594"/>
              </a:lnSpc>
              <a:spcBef>
                <a:spcPts val="415"/>
              </a:spcBef>
            </a:pPr>
            <a:r>
              <a:rPr sz="2382" spc="-194" dirty="0"/>
              <a:t>CONVOLUTIONAL  </a:t>
            </a:r>
            <a:r>
              <a:rPr sz="2382" spc="-335" dirty="0"/>
              <a:t>NEURAL </a:t>
            </a:r>
            <a:r>
              <a:rPr sz="2382" spc="-251" dirty="0"/>
              <a:t>NETWORK</a:t>
            </a:r>
            <a:r>
              <a:rPr sz="2382" spc="-53" dirty="0"/>
              <a:t> </a:t>
            </a:r>
            <a:r>
              <a:rPr sz="2382" spc="-163" dirty="0"/>
              <a:t>(CNN)</a:t>
            </a:r>
            <a:endParaRPr sz="2382"/>
          </a:p>
        </p:txBody>
      </p:sp>
      <p:grpSp>
        <p:nvGrpSpPr>
          <p:cNvPr id="65" name="object 65"/>
          <p:cNvGrpSpPr/>
          <p:nvPr/>
        </p:nvGrpSpPr>
        <p:grpSpPr>
          <a:xfrm>
            <a:off x="2229970" y="1508759"/>
            <a:ext cx="3870512" cy="3833532"/>
            <a:chOff x="647700" y="1709927"/>
            <a:chExt cx="4386580" cy="4344670"/>
          </a:xfrm>
        </p:grpSpPr>
        <p:sp>
          <p:nvSpPr>
            <p:cNvPr id="66" name="object 66"/>
            <p:cNvSpPr/>
            <p:nvPr/>
          </p:nvSpPr>
          <p:spPr>
            <a:xfrm>
              <a:off x="647700" y="1709927"/>
              <a:ext cx="4386071" cy="4344161"/>
            </a:xfrm>
            <a:prstGeom prst="rect">
              <a:avLst/>
            </a:prstGeom>
            <a:blipFill>
              <a:blip r:embed="rId60" cstate="print"/>
              <a:stretch>
                <a:fillRect/>
              </a:stretch>
            </a:blipFill>
          </p:spPr>
          <p:txBody>
            <a:bodyPr wrap="square" lIns="0" tIns="0" rIns="0" bIns="0" rtlCol="0"/>
            <a:lstStyle/>
            <a:p>
              <a:endParaRPr sz="1588"/>
            </a:p>
          </p:txBody>
        </p:sp>
        <p:sp>
          <p:nvSpPr>
            <p:cNvPr id="67" name="object 67"/>
            <p:cNvSpPr/>
            <p:nvPr/>
          </p:nvSpPr>
          <p:spPr>
            <a:xfrm>
              <a:off x="647700" y="1709927"/>
              <a:ext cx="4386071" cy="4344161"/>
            </a:xfrm>
            <a:prstGeom prst="rect">
              <a:avLst/>
            </a:prstGeom>
            <a:blipFill>
              <a:blip r:embed="rId61" cstate="print"/>
              <a:stretch>
                <a:fillRect/>
              </a:stretch>
            </a:blipFill>
          </p:spPr>
          <p:txBody>
            <a:bodyPr wrap="square" lIns="0" tIns="0" rIns="0" bIns="0" rtlCol="0"/>
            <a:lstStyle/>
            <a:p>
              <a:endParaRPr sz="1588"/>
            </a:p>
          </p:txBody>
        </p:sp>
      </p:grpSp>
      <p:sp>
        <p:nvSpPr>
          <p:cNvPr id="68" name="object 68"/>
          <p:cNvSpPr txBox="1"/>
          <p:nvPr/>
        </p:nvSpPr>
        <p:spPr>
          <a:xfrm>
            <a:off x="6496946" y="2538981"/>
            <a:ext cx="1898276" cy="1189352"/>
          </a:xfrm>
          <a:prstGeom prst="rect">
            <a:avLst/>
          </a:prstGeom>
        </p:spPr>
        <p:txBody>
          <a:bodyPr vert="horz" wrap="square" lIns="0" tIns="86285" rIns="0" bIns="0" rtlCol="0">
            <a:spAutoFit/>
          </a:bodyPr>
          <a:lstStyle/>
          <a:p>
            <a:pPr marL="177623" indent="-166977">
              <a:spcBef>
                <a:spcPts val="679"/>
              </a:spcBef>
              <a:buSzPct val="125641"/>
              <a:buChar char="•"/>
              <a:tabLst>
                <a:tab pos="178183" algn="l"/>
              </a:tabLst>
            </a:pPr>
            <a:r>
              <a:rPr sz="1721" spc="-97" dirty="0">
                <a:latin typeface="Arial"/>
                <a:cs typeface="Arial"/>
              </a:rPr>
              <a:t>Image</a:t>
            </a:r>
            <a:r>
              <a:rPr sz="1721" spc="-13" dirty="0">
                <a:latin typeface="Arial"/>
                <a:cs typeface="Arial"/>
              </a:rPr>
              <a:t> </a:t>
            </a:r>
            <a:r>
              <a:rPr sz="1721" spc="-79" dirty="0">
                <a:latin typeface="Arial"/>
                <a:cs typeface="Arial"/>
              </a:rPr>
              <a:t>recognition</a:t>
            </a:r>
            <a:endParaRPr sz="1721">
              <a:latin typeface="Arial"/>
              <a:cs typeface="Arial"/>
            </a:endParaRPr>
          </a:p>
          <a:p>
            <a:pPr marL="177623" indent="-166977">
              <a:spcBef>
                <a:spcPts val="1182"/>
              </a:spcBef>
              <a:buSzPct val="125641"/>
              <a:buChar char="•"/>
              <a:tabLst>
                <a:tab pos="178183" algn="l"/>
              </a:tabLst>
            </a:pPr>
            <a:r>
              <a:rPr sz="1721" spc="-97" dirty="0">
                <a:latin typeface="Arial"/>
                <a:cs typeface="Arial"/>
              </a:rPr>
              <a:t>Image</a:t>
            </a:r>
            <a:r>
              <a:rPr sz="1721" spc="-49" dirty="0">
                <a:latin typeface="Arial"/>
                <a:cs typeface="Arial"/>
              </a:rPr>
              <a:t> </a:t>
            </a:r>
            <a:r>
              <a:rPr sz="1721" spc="-84" dirty="0">
                <a:latin typeface="Arial"/>
                <a:cs typeface="Arial"/>
              </a:rPr>
              <a:t>classification</a:t>
            </a:r>
            <a:endParaRPr sz="1721">
              <a:latin typeface="Arial"/>
              <a:cs typeface="Arial"/>
            </a:endParaRPr>
          </a:p>
          <a:p>
            <a:pPr marL="177623" indent="-166977">
              <a:spcBef>
                <a:spcPts val="1178"/>
              </a:spcBef>
              <a:buSzPct val="125641"/>
              <a:buChar char="•"/>
              <a:tabLst>
                <a:tab pos="178183" algn="l"/>
              </a:tabLst>
            </a:pPr>
            <a:r>
              <a:rPr sz="1721" spc="-49" dirty="0">
                <a:latin typeface="Arial"/>
                <a:cs typeface="Arial"/>
              </a:rPr>
              <a:t>Object</a:t>
            </a:r>
            <a:r>
              <a:rPr sz="1721" spc="-13" dirty="0">
                <a:latin typeface="Arial"/>
                <a:cs typeface="Arial"/>
              </a:rPr>
              <a:t> </a:t>
            </a:r>
            <a:r>
              <a:rPr sz="1721" spc="-75" dirty="0">
                <a:latin typeface="Arial"/>
                <a:cs typeface="Arial"/>
              </a:rPr>
              <a:t>detection</a:t>
            </a:r>
            <a:endParaRPr sz="1721">
              <a:latin typeface="Arial"/>
              <a:cs typeface="Arial"/>
            </a:endParaRPr>
          </a:p>
        </p:txBody>
      </p:sp>
      <p:sp>
        <p:nvSpPr>
          <p:cNvPr id="69" name="Date Placeholder 68">
            <a:extLst>
              <a:ext uri="{FF2B5EF4-FFF2-40B4-BE49-F238E27FC236}">
                <a16:creationId xmlns:a16="http://schemas.microsoft.com/office/drawing/2014/main" id="{EB80AF8D-62CF-41E8-9377-3255477C3D39}"/>
              </a:ext>
            </a:extLst>
          </p:cNvPr>
          <p:cNvSpPr>
            <a:spLocks noGrp="1"/>
          </p:cNvSpPr>
          <p:nvPr>
            <p:ph type="dt" sz="half" idx="10"/>
          </p:nvPr>
        </p:nvSpPr>
        <p:spPr/>
        <p:txBody>
          <a:bodyPr/>
          <a:lstStyle/>
          <a:p>
            <a:fld id="{F7EA5B34-1B4E-4E02-9B9F-662E23806DF3}" type="datetime1">
              <a:rPr lang="en-IN" smtClean="0"/>
              <a:t>28-05-2023</a:t>
            </a:fld>
            <a:endParaRPr lang="en-IN"/>
          </a:p>
        </p:txBody>
      </p:sp>
      <p:sp>
        <p:nvSpPr>
          <p:cNvPr id="70" name="Slide Number Placeholder 69">
            <a:extLst>
              <a:ext uri="{FF2B5EF4-FFF2-40B4-BE49-F238E27FC236}">
                <a16:creationId xmlns:a16="http://schemas.microsoft.com/office/drawing/2014/main" id="{82E41C6B-DED7-4D47-BCDE-957DB6E627F9}"/>
              </a:ext>
            </a:extLst>
          </p:cNvPr>
          <p:cNvSpPr>
            <a:spLocks noGrp="1"/>
          </p:cNvSpPr>
          <p:nvPr>
            <p:ph type="sldNum" sz="quarter" idx="12"/>
          </p:nvPr>
        </p:nvSpPr>
        <p:spPr/>
        <p:txBody>
          <a:bodyPr/>
          <a:lstStyle/>
          <a:p>
            <a:fld id="{7A613731-0A97-402F-B7BA-9ACABA9B0893}" type="slidenum">
              <a:rPr lang="en-IN" smtClean="0"/>
              <a:t>132</a:t>
            </a:fld>
            <a:endParaRPr lang="en-I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txBox="1">
            <a:spLocks noGrp="1"/>
          </p:cNvSpPr>
          <p:nvPr>
            <p:ph type="title"/>
          </p:nvPr>
        </p:nvSpPr>
        <p:spPr>
          <a:xfrm>
            <a:off x="2545529" y="1676920"/>
            <a:ext cx="1563781" cy="414137"/>
          </a:xfrm>
          <a:prstGeom prst="rect">
            <a:avLst/>
          </a:prstGeom>
        </p:spPr>
        <p:txBody>
          <a:bodyPr vert="horz" wrap="square" lIns="0" tIns="13447" rIns="0" bIns="0" rtlCol="0" anchor="ctr">
            <a:spAutoFit/>
          </a:bodyPr>
          <a:lstStyle/>
          <a:p>
            <a:pPr marL="11206">
              <a:lnSpc>
                <a:spcPct val="100000"/>
              </a:lnSpc>
              <a:spcBef>
                <a:spcPts val="106"/>
              </a:spcBef>
            </a:pPr>
            <a:r>
              <a:rPr sz="2603" spc="-194" dirty="0"/>
              <a:t>CNN</a:t>
            </a:r>
            <a:r>
              <a:rPr sz="2603" spc="-62" dirty="0"/>
              <a:t> </a:t>
            </a:r>
            <a:r>
              <a:rPr sz="2603" spc="-446" dirty="0"/>
              <a:t>LAYER</a:t>
            </a:r>
            <a:endParaRPr sz="2603"/>
          </a:p>
        </p:txBody>
      </p:sp>
      <p:grpSp>
        <p:nvGrpSpPr>
          <p:cNvPr id="31" name="object 31"/>
          <p:cNvGrpSpPr/>
          <p:nvPr/>
        </p:nvGrpSpPr>
        <p:grpSpPr>
          <a:xfrm>
            <a:off x="641685" y="932554"/>
            <a:ext cx="10684041" cy="5925445"/>
            <a:chOff x="1027175" y="2584704"/>
            <a:chExt cx="8118475" cy="3652520"/>
          </a:xfrm>
        </p:grpSpPr>
        <p:sp>
          <p:nvSpPr>
            <p:cNvPr id="32" name="object 32"/>
            <p:cNvSpPr/>
            <p:nvPr/>
          </p:nvSpPr>
          <p:spPr>
            <a:xfrm>
              <a:off x="1059179" y="2615946"/>
              <a:ext cx="8055102" cy="3589782"/>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1027175" y="2584704"/>
              <a:ext cx="8118348" cy="3652266"/>
            </a:xfrm>
            <a:prstGeom prst="rect">
              <a:avLst/>
            </a:prstGeom>
            <a:blipFill>
              <a:blip r:embed="rId28" cstate="print"/>
              <a:stretch>
                <a:fillRect/>
              </a:stretch>
            </a:blipFill>
          </p:spPr>
          <p:txBody>
            <a:bodyPr wrap="square" lIns="0" tIns="0" rIns="0" bIns="0" rtlCol="0"/>
            <a:lstStyle/>
            <a:p>
              <a:endParaRPr sz="1588"/>
            </a:p>
          </p:txBody>
        </p:sp>
        <p:sp>
          <p:nvSpPr>
            <p:cNvPr id="34" name="object 34"/>
            <p:cNvSpPr/>
            <p:nvPr/>
          </p:nvSpPr>
          <p:spPr>
            <a:xfrm>
              <a:off x="1027175" y="2584704"/>
              <a:ext cx="8118475" cy="3652520"/>
            </a:xfrm>
            <a:custGeom>
              <a:avLst/>
              <a:gdLst/>
              <a:ahLst/>
              <a:cxnLst/>
              <a:rect l="l" t="t" r="r" b="b"/>
              <a:pathLst>
                <a:path w="8118475" h="3652520">
                  <a:moveTo>
                    <a:pt x="8118348" y="3652266"/>
                  </a:moveTo>
                  <a:lnTo>
                    <a:pt x="8118348" y="0"/>
                  </a:lnTo>
                  <a:lnTo>
                    <a:pt x="0" y="0"/>
                  </a:lnTo>
                  <a:lnTo>
                    <a:pt x="0" y="3652266"/>
                  </a:lnTo>
                  <a:lnTo>
                    <a:pt x="16002" y="3652266"/>
                  </a:lnTo>
                  <a:lnTo>
                    <a:pt x="16002" y="31242"/>
                  </a:lnTo>
                  <a:lnTo>
                    <a:pt x="32003" y="16002"/>
                  </a:lnTo>
                  <a:lnTo>
                    <a:pt x="32003" y="31242"/>
                  </a:lnTo>
                  <a:lnTo>
                    <a:pt x="8087106" y="31241"/>
                  </a:lnTo>
                  <a:lnTo>
                    <a:pt x="8087106" y="16001"/>
                  </a:lnTo>
                  <a:lnTo>
                    <a:pt x="8103108" y="31241"/>
                  </a:lnTo>
                  <a:lnTo>
                    <a:pt x="8103108" y="3652266"/>
                  </a:lnTo>
                  <a:lnTo>
                    <a:pt x="8118348" y="3652266"/>
                  </a:lnTo>
                  <a:close/>
                </a:path>
                <a:path w="8118475" h="3652520">
                  <a:moveTo>
                    <a:pt x="32003" y="31242"/>
                  </a:moveTo>
                  <a:lnTo>
                    <a:pt x="32003" y="16002"/>
                  </a:lnTo>
                  <a:lnTo>
                    <a:pt x="16002" y="31242"/>
                  </a:lnTo>
                  <a:lnTo>
                    <a:pt x="32003" y="31242"/>
                  </a:lnTo>
                  <a:close/>
                </a:path>
                <a:path w="8118475" h="3652520">
                  <a:moveTo>
                    <a:pt x="32003" y="3621024"/>
                  </a:moveTo>
                  <a:lnTo>
                    <a:pt x="32003" y="31242"/>
                  </a:lnTo>
                  <a:lnTo>
                    <a:pt x="16002" y="31242"/>
                  </a:lnTo>
                  <a:lnTo>
                    <a:pt x="16002" y="3621024"/>
                  </a:lnTo>
                  <a:lnTo>
                    <a:pt x="32003" y="3621024"/>
                  </a:lnTo>
                  <a:close/>
                </a:path>
                <a:path w="8118475" h="3652520">
                  <a:moveTo>
                    <a:pt x="8103108" y="3621023"/>
                  </a:moveTo>
                  <a:lnTo>
                    <a:pt x="16002" y="3621024"/>
                  </a:lnTo>
                  <a:lnTo>
                    <a:pt x="32003" y="3636264"/>
                  </a:lnTo>
                  <a:lnTo>
                    <a:pt x="32003" y="3652266"/>
                  </a:lnTo>
                  <a:lnTo>
                    <a:pt x="8087106" y="3652266"/>
                  </a:lnTo>
                  <a:lnTo>
                    <a:pt x="8087106" y="3636263"/>
                  </a:lnTo>
                  <a:lnTo>
                    <a:pt x="8103108" y="3621023"/>
                  </a:lnTo>
                  <a:close/>
                </a:path>
                <a:path w="8118475" h="3652520">
                  <a:moveTo>
                    <a:pt x="32003" y="3652266"/>
                  </a:moveTo>
                  <a:lnTo>
                    <a:pt x="32003" y="3636264"/>
                  </a:lnTo>
                  <a:lnTo>
                    <a:pt x="16002" y="3621024"/>
                  </a:lnTo>
                  <a:lnTo>
                    <a:pt x="16002" y="3652266"/>
                  </a:lnTo>
                  <a:lnTo>
                    <a:pt x="32003" y="3652266"/>
                  </a:lnTo>
                  <a:close/>
                </a:path>
                <a:path w="8118475" h="3652520">
                  <a:moveTo>
                    <a:pt x="8103108" y="31241"/>
                  </a:moveTo>
                  <a:lnTo>
                    <a:pt x="8087106" y="16001"/>
                  </a:lnTo>
                  <a:lnTo>
                    <a:pt x="8087106" y="31241"/>
                  </a:lnTo>
                  <a:lnTo>
                    <a:pt x="8103108" y="31241"/>
                  </a:lnTo>
                  <a:close/>
                </a:path>
                <a:path w="8118475" h="3652520">
                  <a:moveTo>
                    <a:pt x="8103108" y="3621023"/>
                  </a:moveTo>
                  <a:lnTo>
                    <a:pt x="8103108" y="31241"/>
                  </a:lnTo>
                  <a:lnTo>
                    <a:pt x="8087106" y="31241"/>
                  </a:lnTo>
                  <a:lnTo>
                    <a:pt x="8087106" y="3621023"/>
                  </a:lnTo>
                  <a:lnTo>
                    <a:pt x="8103108" y="3621023"/>
                  </a:lnTo>
                  <a:close/>
                </a:path>
                <a:path w="8118475" h="3652520">
                  <a:moveTo>
                    <a:pt x="8103108" y="3652266"/>
                  </a:moveTo>
                  <a:lnTo>
                    <a:pt x="8103108" y="3621023"/>
                  </a:lnTo>
                  <a:lnTo>
                    <a:pt x="8087106" y="3636263"/>
                  </a:lnTo>
                  <a:lnTo>
                    <a:pt x="8087106" y="3652266"/>
                  </a:lnTo>
                  <a:lnTo>
                    <a:pt x="8103108" y="3652266"/>
                  </a:lnTo>
                  <a:close/>
                </a:path>
              </a:pathLst>
            </a:custGeom>
            <a:solidFill>
              <a:srgbClr val="000000"/>
            </a:solidFill>
          </p:spPr>
          <p:txBody>
            <a:bodyPr wrap="square" lIns="0" tIns="0" rIns="0" bIns="0" rtlCol="0"/>
            <a:lstStyle/>
            <a:p>
              <a:endParaRPr sz="1588"/>
            </a:p>
          </p:txBody>
        </p:sp>
      </p:grpSp>
      <p:sp>
        <p:nvSpPr>
          <p:cNvPr id="35" name="Date Placeholder 34">
            <a:extLst>
              <a:ext uri="{FF2B5EF4-FFF2-40B4-BE49-F238E27FC236}">
                <a16:creationId xmlns:a16="http://schemas.microsoft.com/office/drawing/2014/main" id="{7B369C38-C2B1-4884-8800-3B42DE91DA4C}"/>
              </a:ext>
            </a:extLst>
          </p:cNvPr>
          <p:cNvSpPr>
            <a:spLocks noGrp="1"/>
          </p:cNvSpPr>
          <p:nvPr>
            <p:ph type="dt" sz="half" idx="10"/>
          </p:nvPr>
        </p:nvSpPr>
        <p:spPr/>
        <p:txBody>
          <a:bodyPr/>
          <a:lstStyle/>
          <a:p>
            <a:fld id="{B12A2C8F-7036-4D1B-B416-70E5CF4947FE}" type="datetime1">
              <a:rPr lang="en-IN" smtClean="0"/>
              <a:t>28-05-2023</a:t>
            </a:fld>
            <a:endParaRPr lang="en-IN"/>
          </a:p>
        </p:txBody>
      </p:sp>
      <p:sp>
        <p:nvSpPr>
          <p:cNvPr id="36" name="Slide Number Placeholder 35">
            <a:extLst>
              <a:ext uri="{FF2B5EF4-FFF2-40B4-BE49-F238E27FC236}">
                <a16:creationId xmlns:a16="http://schemas.microsoft.com/office/drawing/2014/main" id="{3146FC9E-BA19-45C7-A792-7D76EC20262D}"/>
              </a:ext>
            </a:extLst>
          </p:cNvPr>
          <p:cNvSpPr>
            <a:spLocks noGrp="1"/>
          </p:cNvSpPr>
          <p:nvPr>
            <p:ph type="sldNum" sz="quarter" idx="12"/>
          </p:nvPr>
        </p:nvSpPr>
        <p:spPr/>
        <p:txBody>
          <a:bodyPr/>
          <a:lstStyle/>
          <a:p>
            <a:fld id="{7A613731-0A97-402F-B7BA-9ACABA9B0893}" type="slidenum">
              <a:rPr lang="en-IN" smtClean="0"/>
              <a:t>133</a:t>
            </a:fld>
            <a:endParaRPr lang="en-I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txBox="1">
            <a:spLocks noGrp="1"/>
          </p:cNvSpPr>
          <p:nvPr>
            <p:ph type="title"/>
          </p:nvPr>
        </p:nvSpPr>
        <p:spPr>
          <a:xfrm>
            <a:off x="1559204" y="825693"/>
            <a:ext cx="4536796" cy="414137"/>
          </a:xfrm>
          <a:prstGeom prst="rect">
            <a:avLst/>
          </a:prstGeom>
        </p:spPr>
        <p:txBody>
          <a:bodyPr vert="horz" wrap="square" lIns="0" tIns="13447" rIns="0" bIns="0" rtlCol="0" anchor="ctr">
            <a:spAutoFit/>
          </a:bodyPr>
          <a:lstStyle/>
          <a:p>
            <a:pPr marL="11206">
              <a:lnSpc>
                <a:spcPct val="100000"/>
              </a:lnSpc>
              <a:spcBef>
                <a:spcPts val="106"/>
              </a:spcBef>
            </a:pPr>
            <a:r>
              <a:rPr sz="2603" spc="-199" dirty="0"/>
              <a:t>CONVOLUTION</a:t>
            </a:r>
            <a:r>
              <a:rPr sz="2603" spc="-66" dirty="0"/>
              <a:t> </a:t>
            </a:r>
            <a:r>
              <a:rPr sz="2603" spc="-441" dirty="0"/>
              <a:t>LAYER</a:t>
            </a:r>
            <a:endParaRPr sz="2603" dirty="0"/>
          </a:p>
        </p:txBody>
      </p:sp>
      <p:sp>
        <p:nvSpPr>
          <p:cNvPr id="33" name="object 33"/>
          <p:cNvSpPr txBox="1"/>
          <p:nvPr/>
        </p:nvSpPr>
        <p:spPr>
          <a:xfrm>
            <a:off x="1368338" y="1509616"/>
            <a:ext cx="6867733" cy="1189352"/>
          </a:xfrm>
          <a:prstGeom prst="rect">
            <a:avLst/>
          </a:prstGeom>
        </p:spPr>
        <p:txBody>
          <a:bodyPr vert="horz" wrap="square" lIns="0" tIns="86285" rIns="0" bIns="0" rtlCol="0">
            <a:spAutoFit/>
          </a:bodyPr>
          <a:lstStyle/>
          <a:p>
            <a:pPr marL="177623" indent="-166977">
              <a:spcBef>
                <a:spcPts val="679"/>
              </a:spcBef>
              <a:buSzPct val="125641"/>
              <a:buChar char="•"/>
              <a:tabLst>
                <a:tab pos="178183" algn="l"/>
              </a:tabLst>
            </a:pPr>
            <a:r>
              <a:rPr sz="1721" spc="-146" dirty="0">
                <a:latin typeface="Arial"/>
                <a:cs typeface="Arial"/>
              </a:rPr>
              <a:t>An </a:t>
            </a:r>
            <a:r>
              <a:rPr sz="1721" spc="-79" dirty="0">
                <a:latin typeface="Arial"/>
                <a:cs typeface="Arial"/>
              </a:rPr>
              <a:t>image </a:t>
            </a:r>
            <a:r>
              <a:rPr sz="1721" spc="-44" dirty="0">
                <a:latin typeface="Arial"/>
                <a:cs typeface="Arial"/>
              </a:rPr>
              <a:t>matrix </a:t>
            </a:r>
            <a:r>
              <a:rPr sz="1721" spc="-124" dirty="0">
                <a:latin typeface="Arial"/>
                <a:cs typeface="Arial"/>
              </a:rPr>
              <a:t>(volume) </a:t>
            </a:r>
            <a:r>
              <a:rPr sz="1721" spc="4" dirty="0">
                <a:latin typeface="Arial"/>
                <a:cs typeface="Arial"/>
              </a:rPr>
              <a:t>of </a:t>
            </a:r>
            <a:r>
              <a:rPr sz="1721" spc="-124" dirty="0">
                <a:latin typeface="Arial"/>
                <a:cs typeface="Arial"/>
              </a:rPr>
              <a:t>dimension </a:t>
            </a:r>
            <a:r>
              <a:rPr sz="1721" spc="-150" dirty="0">
                <a:latin typeface="Arial"/>
                <a:cs typeface="Arial"/>
              </a:rPr>
              <a:t>(h </a:t>
            </a:r>
            <a:r>
              <a:rPr sz="1721" b="1" spc="-26" dirty="0">
                <a:latin typeface="Trebuchet MS"/>
                <a:cs typeface="Trebuchet MS"/>
              </a:rPr>
              <a:t>x </a:t>
            </a:r>
            <a:r>
              <a:rPr sz="1721" spc="-79" dirty="0">
                <a:latin typeface="Arial"/>
                <a:cs typeface="Arial"/>
              </a:rPr>
              <a:t>w </a:t>
            </a:r>
            <a:r>
              <a:rPr sz="1721" b="1" spc="-26" dirty="0">
                <a:latin typeface="Trebuchet MS"/>
                <a:cs typeface="Trebuchet MS"/>
              </a:rPr>
              <a:t>x</a:t>
            </a:r>
            <a:r>
              <a:rPr sz="1721" b="1" spc="79" dirty="0">
                <a:latin typeface="Trebuchet MS"/>
                <a:cs typeface="Trebuchet MS"/>
              </a:rPr>
              <a:t> </a:t>
            </a:r>
            <a:r>
              <a:rPr sz="1721" spc="-49" dirty="0">
                <a:latin typeface="Arial"/>
                <a:cs typeface="Arial"/>
              </a:rPr>
              <a:t>d)</a:t>
            </a:r>
            <a:endParaRPr sz="1721" dirty="0">
              <a:latin typeface="Arial"/>
              <a:cs typeface="Arial"/>
            </a:endParaRPr>
          </a:p>
          <a:p>
            <a:pPr marL="177623" indent="-166977">
              <a:spcBef>
                <a:spcPts val="1182"/>
              </a:spcBef>
              <a:buSzPct val="125641"/>
              <a:buChar char="•"/>
              <a:tabLst>
                <a:tab pos="178183" algn="l"/>
              </a:tabLst>
            </a:pPr>
            <a:r>
              <a:rPr sz="1721" spc="-93" dirty="0">
                <a:latin typeface="Arial"/>
                <a:cs typeface="Arial"/>
              </a:rPr>
              <a:t>A </a:t>
            </a:r>
            <a:r>
              <a:rPr sz="1721" dirty="0">
                <a:latin typeface="Arial"/>
                <a:cs typeface="Arial"/>
              </a:rPr>
              <a:t>filter </a:t>
            </a:r>
            <a:r>
              <a:rPr sz="1721" spc="-49" dirty="0">
                <a:latin typeface="Arial"/>
                <a:cs typeface="Arial"/>
              </a:rPr>
              <a:t>(f</a:t>
            </a:r>
            <a:r>
              <a:rPr sz="1279" spc="-49" dirty="0">
                <a:latin typeface="Arial"/>
                <a:cs typeface="Arial"/>
              </a:rPr>
              <a:t>h </a:t>
            </a:r>
            <a:r>
              <a:rPr sz="1721" b="1" spc="-26" dirty="0">
                <a:latin typeface="Trebuchet MS"/>
                <a:cs typeface="Trebuchet MS"/>
              </a:rPr>
              <a:t>x </a:t>
            </a:r>
            <a:r>
              <a:rPr sz="1721" spc="26" dirty="0">
                <a:latin typeface="Arial"/>
                <a:cs typeface="Arial"/>
              </a:rPr>
              <a:t>f</a:t>
            </a:r>
            <a:r>
              <a:rPr sz="1279" spc="26" dirty="0">
                <a:latin typeface="Arial"/>
                <a:cs typeface="Arial"/>
              </a:rPr>
              <a:t>w </a:t>
            </a:r>
            <a:r>
              <a:rPr sz="1721" b="1" spc="-26" dirty="0">
                <a:latin typeface="Trebuchet MS"/>
                <a:cs typeface="Trebuchet MS"/>
              </a:rPr>
              <a:t>x</a:t>
            </a:r>
            <a:r>
              <a:rPr sz="1721" b="1" spc="9" dirty="0">
                <a:latin typeface="Trebuchet MS"/>
                <a:cs typeface="Trebuchet MS"/>
              </a:rPr>
              <a:t> </a:t>
            </a:r>
            <a:r>
              <a:rPr sz="1721" spc="4" dirty="0">
                <a:latin typeface="Arial"/>
                <a:cs typeface="Arial"/>
              </a:rPr>
              <a:t>f</a:t>
            </a:r>
            <a:r>
              <a:rPr sz="1279" spc="4" dirty="0">
                <a:latin typeface="Arial"/>
                <a:cs typeface="Arial"/>
              </a:rPr>
              <a:t>d</a:t>
            </a:r>
            <a:r>
              <a:rPr sz="1721" spc="4" dirty="0">
                <a:latin typeface="Arial"/>
                <a:cs typeface="Arial"/>
              </a:rPr>
              <a:t>)</a:t>
            </a:r>
            <a:endParaRPr sz="1721" dirty="0">
              <a:latin typeface="Arial"/>
              <a:cs typeface="Arial"/>
            </a:endParaRPr>
          </a:p>
          <a:p>
            <a:pPr marL="177623" indent="-166977">
              <a:spcBef>
                <a:spcPts val="1178"/>
              </a:spcBef>
              <a:buSzPct val="125641"/>
              <a:buChar char="•"/>
              <a:tabLst>
                <a:tab pos="178183" algn="l"/>
              </a:tabLst>
            </a:pPr>
            <a:r>
              <a:rPr sz="1721" spc="-66" dirty="0">
                <a:latin typeface="Arial"/>
                <a:cs typeface="Arial"/>
              </a:rPr>
              <a:t>Out put </a:t>
            </a:r>
            <a:r>
              <a:rPr sz="1721" spc="4" dirty="0">
                <a:latin typeface="Arial"/>
                <a:cs typeface="Arial"/>
              </a:rPr>
              <a:t>a </a:t>
            </a:r>
            <a:r>
              <a:rPr sz="1721" spc="-132" dirty="0">
                <a:latin typeface="Arial"/>
                <a:cs typeface="Arial"/>
              </a:rPr>
              <a:t>volume</a:t>
            </a:r>
            <a:r>
              <a:rPr sz="1721" spc="132" dirty="0">
                <a:latin typeface="Arial"/>
                <a:cs typeface="Arial"/>
              </a:rPr>
              <a:t> </a:t>
            </a:r>
            <a:r>
              <a:rPr sz="1721" spc="-124" dirty="0">
                <a:latin typeface="Arial"/>
                <a:cs typeface="Arial"/>
              </a:rPr>
              <a:t>dimension</a:t>
            </a:r>
            <a:endParaRPr sz="1721" dirty="0">
              <a:latin typeface="Arial"/>
              <a:cs typeface="Arial"/>
            </a:endParaRPr>
          </a:p>
        </p:txBody>
      </p:sp>
      <p:grpSp>
        <p:nvGrpSpPr>
          <p:cNvPr id="34" name="object 34"/>
          <p:cNvGrpSpPr/>
          <p:nvPr/>
        </p:nvGrpSpPr>
        <p:grpSpPr>
          <a:xfrm>
            <a:off x="1058780" y="2968755"/>
            <a:ext cx="9144000" cy="3319750"/>
            <a:chOff x="1120902" y="4055364"/>
            <a:chExt cx="7009765" cy="2319020"/>
          </a:xfrm>
        </p:grpSpPr>
        <p:sp>
          <p:nvSpPr>
            <p:cNvPr id="35" name="object 35"/>
            <p:cNvSpPr/>
            <p:nvPr/>
          </p:nvSpPr>
          <p:spPr>
            <a:xfrm>
              <a:off x="1152144" y="4087368"/>
              <a:ext cx="6947154" cy="2254757"/>
            </a:xfrm>
            <a:prstGeom prst="rect">
              <a:avLst/>
            </a:prstGeom>
            <a:blipFill>
              <a:blip r:embed="rId2" cstate="print"/>
              <a:stretch>
                <a:fillRect/>
              </a:stretch>
            </a:blipFill>
          </p:spPr>
          <p:txBody>
            <a:bodyPr wrap="square" lIns="0" tIns="0" rIns="0" bIns="0" rtlCol="0"/>
            <a:lstStyle/>
            <a:p>
              <a:endParaRPr sz="1588"/>
            </a:p>
          </p:txBody>
        </p:sp>
        <p:sp>
          <p:nvSpPr>
            <p:cNvPr id="36" name="object 36"/>
            <p:cNvSpPr/>
            <p:nvPr/>
          </p:nvSpPr>
          <p:spPr>
            <a:xfrm>
              <a:off x="1120902" y="4055364"/>
              <a:ext cx="7009638" cy="2318766"/>
            </a:xfrm>
            <a:prstGeom prst="rect">
              <a:avLst/>
            </a:prstGeom>
            <a:blipFill>
              <a:blip r:embed="rId3" cstate="print"/>
              <a:stretch>
                <a:fillRect/>
              </a:stretch>
            </a:blipFill>
          </p:spPr>
          <p:txBody>
            <a:bodyPr wrap="square" lIns="0" tIns="0" rIns="0" bIns="0" rtlCol="0"/>
            <a:lstStyle/>
            <a:p>
              <a:endParaRPr sz="1588"/>
            </a:p>
          </p:txBody>
        </p:sp>
        <p:sp>
          <p:nvSpPr>
            <p:cNvPr id="37" name="object 37"/>
            <p:cNvSpPr/>
            <p:nvPr/>
          </p:nvSpPr>
          <p:spPr>
            <a:xfrm>
              <a:off x="1120902" y="4055364"/>
              <a:ext cx="7009765" cy="2319020"/>
            </a:xfrm>
            <a:custGeom>
              <a:avLst/>
              <a:gdLst/>
              <a:ahLst/>
              <a:cxnLst/>
              <a:rect l="l" t="t" r="r" b="b"/>
              <a:pathLst>
                <a:path w="7009765" h="2319020">
                  <a:moveTo>
                    <a:pt x="7009638" y="2318766"/>
                  </a:moveTo>
                  <a:lnTo>
                    <a:pt x="7009638" y="0"/>
                  </a:lnTo>
                  <a:lnTo>
                    <a:pt x="0" y="0"/>
                  </a:lnTo>
                  <a:lnTo>
                    <a:pt x="0" y="2318766"/>
                  </a:lnTo>
                  <a:lnTo>
                    <a:pt x="16001" y="2318766"/>
                  </a:lnTo>
                  <a:lnTo>
                    <a:pt x="16001" y="32004"/>
                  </a:lnTo>
                  <a:lnTo>
                    <a:pt x="31241" y="16002"/>
                  </a:lnTo>
                  <a:lnTo>
                    <a:pt x="31241" y="32004"/>
                  </a:lnTo>
                  <a:lnTo>
                    <a:pt x="6978396" y="32004"/>
                  </a:lnTo>
                  <a:lnTo>
                    <a:pt x="6978396" y="16002"/>
                  </a:lnTo>
                  <a:lnTo>
                    <a:pt x="6993636" y="32004"/>
                  </a:lnTo>
                  <a:lnTo>
                    <a:pt x="6993636" y="2318766"/>
                  </a:lnTo>
                  <a:lnTo>
                    <a:pt x="7009638" y="2318766"/>
                  </a:lnTo>
                  <a:close/>
                </a:path>
                <a:path w="7009765" h="2319020">
                  <a:moveTo>
                    <a:pt x="31241" y="32004"/>
                  </a:moveTo>
                  <a:lnTo>
                    <a:pt x="31241" y="16002"/>
                  </a:lnTo>
                  <a:lnTo>
                    <a:pt x="16001" y="32004"/>
                  </a:lnTo>
                  <a:lnTo>
                    <a:pt x="31241" y="32004"/>
                  </a:lnTo>
                  <a:close/>
                </a:path>
                <a:path w="7009765" h="2319020">
                  <a:moveTo>
                    <a:pt x="31241" y="2286762"/>
                  </a:moveTo>
                  <a:lnTo>
                    <a:pt x="31241" y="32004"/>
                  </a:lnTo>
                  <a:lnTo>
                    <a:pt x="16001" y="32004"/>
                  </a:lnTo>
                  <a:lnTo>
                    <a:pt x="16002" y="2286762"/>
                  </a:lnTo>
                  <a:lnTo>
                    <a:pt x="31241" y="2286762"/>
                  </a:lnTo>
                  <a:close/>
                </a:path>
                <a:path w="7009765" h="2319020">
                  <a:moveTo>
                    <a:pt x="6993636" y="2286762"/>
                  </a:moveTo>
                  <a:lnTo>
                    <a:pt x="16002" y="2286762"/>
                  </a:lnTo>
                  <a:lnTo>
                    <a:pt x="31241" y="2302764"/>
                  </a:lnTo>
                  <a:lnTo>
                    <a:pt x="31241" y="2318766"/>
                  </a:lnTo>
                  <a:lnTo>
                    <a:pt x="6978396" y="2318766"/>
                  </a:lnTo>
                  <a:lnTo>
                    <a:pt x="6978396" y="2302764"/>
                  </a:lnTo>
                  <a:lnTo>
                    <a:pt x="6993636" y="2286762"/>
                  </a:lnTo>
                  <a:close/>
                </a:path>
                <a:path w="7009765" h="2319020">
                  <a:moveTo>
                    <a:pt x="31241" y="2318766"/>
                  </a:moveTo>
                  <a:lnTo>
                    <a:pt x="31241" y="2302764"/>
                  </a:lnTo>
                  <a:lnTo>
                    <a:pt x="16002" y="2286762"/>
                  </a:lnTo>
                  <a:lnTo>
                    <a:pt x="16001" y="2318766"/>
                  </a:lnTo>
                  <a:lnTo>
                    <a:pt x="31241" y="2318766"/>
                  </a:lnTo>
                  <a:close/>
                </a:path>
                <a:path w="7009765" h="2319020">
                  <a:moveTo>
                    <a:pt x="6993636" y="32004"/>
                  </a:moveTo>
                  <a:lnTo>
                    <a:pt x="6978396" y="16002"/>
                  </a:lnTo>
                  <a:lnTo>
                    <a:pt x="6978396" y="32004"/>
                  </a:lnTo>
                  <a:lnTo>
                    <a:pt x="6993636" y="32004"/>
                  </a:lnTo>
                  <a:close/>
                </a:path>
                <a:path w="7009765" h="2319020">
                  <a:moveTo>
                    <a:pt x="6993636" y="2286762"/>
                  </a:moveTo>
                  <a:lnTo>
                    <a:pt x="6993636" y="32004"/>
                  </a:lnTo>
                  <a:lnTo>
                    <a:pt x="6978396" y="32004"/>
                  </a:lnTo>
                  <a:lnTo>
                    <a:pt x="6978396" y="2286762"/>
                  </a:lnTo>
                  <a:lnTo>
                    <a:pt x="6993636" y="2286762"/>
                  </a:lnTo>
                  <a:close/>
                </a:path>
                <a:path w="7009765" h="2319020">
                  <a:moveTo>
                    <a:pt x="6993636" y="2318766"/>
                  </a:moveTo>
                  <a:lnTo>
                    <a:pt x="6993636" y="2286762"/>
                  </a:lnTo>
                  <a:lnTo>
                    <a:pt x="6978396" y="2302764"/>
                  </a:lnTo>
                  <a:lnTo>
                    <a:pt x="6978396" y="2318766"/>
                  </a:lnTo>
                  <a:lnTo>
                    <a:pt x="6993636" y="2318766"/>
                  </a:lnTo>
                  <a:close/>
                </a:path>
              </a:pathLst>
            </a:custGeom>
            <a:solidFill>
              <a:srgbClr val="000000"/>
            </a:solidFill>
          </p:spPr>
          <p:txBody>
            <a:bodyPr wrap="square" lIns="0" tIns="0" rIns="0" bIns="0" rtlCol="0"/>
            <a:lstStyle/>
            <a:p>
              <a:endParaRPr sz="1588"/>
            </a:p>
          </p:txBody>
        </p:sp>
      </p:grpSp>
      <p:sp>
        <p:nvSpPr>
          <p:cNvPr id="2" name="Date Placeholder 1">
            <a:extLst>
              <a:ext uri="{FF2B5EF4-FFF2-40B4-BE49-F238E27FC236}">
                <a16:creationId xmlns:a16="http://schemas.microsoft.com/office/drawing/2014/main" id="{84A51825-4EAF-4103-9B90-113D8D957297}"/>
              </a:ext>
            </a:extLst>
          </p:cNvPr>
          <p:cNvSpPr>
            <a:spLocks noGrp="1"/>
          </p:cNvSpPr>
          <p:nvPr>
            <p:ph type="dt" sz="half" idx="10"/>
          </p:nvPr>
        </p:nvSpPr>
        <p:spPr/>
        <p:txBody>
          <a:bodyPr/>
          <a:lstStyle/>
          <a:p>
            <a:fld id="{41D8B9DC-D495-4855-B734-A5D3AE67C916}" type="datetime1">
              <a:rPr lang="en-IN" smtClean="0"/>
              <a:t>28-05-2023</a:t>
            </a:fld>
            <a:endParaRPr lang="en-IN"/>
          </a:p>
        </p:txBody>
      </p:sp>
      <p:sp>
        <p:nvSpPr>
          <p:cNvPr id="3" name="Slide Number Placeholder 2">
            <a:extLst>
              <a:ext uri="{FF2B5EF4-FFF2-40B4-BE49-F238E27FC236}">
                <a16:creationId xmlns:a16="http://schemas.microsoft.com/office/drawing/2014/main" id="{913296AA-1236-444C-8615-8BF71D96BE5A}"/>
              </a:ext>
            </a:extLst>
          </p:cNvPr>
          <p:cNvSpPr>
            <a:spLocks noGrp="1"/>
          </p:cNvSpPr>
          <p:nvPr>
            <p:ph type="sldNum" sz="quarter" idx="12"/>
          </p:nvPr>
        </p:nvSpPr>
        <p:spPr/>
        <p:txBody>
          <a:bodyPr/>
          <a:lstStyle/>
          <a:p>
            <a:fld id="{7A613731-0A97-402F-B7BA-9ACABA9B0893}" type="slidenum">
              <a:rPr lang="en-IN" smtClean="0"/>
              <a:t>134</a:t>
            </a:fld>
            <a:endParaRPr lang="en-I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p:nvPr/>
        </p:nvSpPr>
        <p:spPr>
          <a:xfrm>
            <a:off x="1658806" y="933225"/>
            <a:ext cx="8875059" cy="4992221"/>
          </a:xfrm>
          <a:custGeom>
            <a:avLst/>
            <a:gdLst/>
            <a:ahLst/>
            <a:cxnLst/>
            <a:rect l="l" t="t" r="r" b="b"/>
            <a:pathLst>
              <a:path w="10058400" h="5657850">
                <a:moveTo>
                  <a:pt x="10058019" y="5657850"/>
                </a:moveTo>
                <a:lnTo>
                  <a:pt x="10058019" y="0"/>
                </a:lnTo>
                <a:lnTo>
                  <a:pt x="0" y="0"/>
                </a:lnTo>
                <a:lnTo>
                  <a:pt x="0" y="5657850"/>
                </a:lnTo>
                <a:lnTo>
                  <a:pt x="10058019" y="5657850"/>
                </a:lnTo>
                <a:close/>
              </a:path>
            </a:pathLst>
          </a:custGeom>
          <a:solidFill>
            <a:srgbClr val="134770"/>
          </a:solidFill>
        </p:spPr>
        <p:txBody>
          <a:bodyPr wrap="square" lIns="0" tIns="0" rIns="0" bIns="0" rtlCol="0"/>
          <a:lstStyle/>
          <a:p>
            <a:endParaRPr sz="1588"/>
          </a:p>
        </p:txBody>
      </p:sp>
      <p:grpSp>
        <p:nvGrpSpPr>
          <p:cNvPr id="31" name="object 31"/>
          <p:cNvGrpSpPr/>
          <p:nvPr/>
        </p:nvGrpSpPr>
        <p:grpSpPr>
          <a:xfrm>
            <a:off x="2006078" y="1282849"/>
            <a:ext cx="8180854" cy="4294094"/>
            <a:chOff x="393954" y="1453896"/>
            <a:chExt cx="9271635" cy="4866640"/>
          </a:xfrm>
        </p:grpSpPr>
        <p:sp>
          <p:nvSpPr>
            <p:cNvPr id="32" name="object 32"/>
            <p:cNvSpPr/>
            <p:nvPr/>
          </p:nvSpPr>
          <p:spPr>
            <a:xfrm>
              <a:off x="393954" y="1453896"/>
              <a:ext cx="9271635" cy="4866640"/>
            </a:xfrm>
            <a:custGeom>
              <a:avLst/>
              <a:gdLst/>
              <a:ahLst/>
              <a:cxnLst/>
              <a:rect l="l" t="t" r="r" b="b"/>
              <a:pathLst>
                <a:path w="9271635" h="4866640">
                  <a:moveTo>
                    <a:pt x="9271254" y="4866132"/>
                  </a:moveTo>
                  <a:lnTo>
                    <a:pt x="9271254" y="0"/>
                  </a:lnTo>
                  <a:lnTo>
                    <a:pt x="0" y="0"/>
                  </a:lnTo>
                  <a:lnTo>
                    <a:pt x="0" y="4866132"/>
                  </a:lnTo>
                  <a:lnTo>
                    <a:pt x="9271254" y="4866132"/>
                  </a:lnTo>
                  <a:close/>
                </a:path>
              </a:pathLst>
            </a:custGeom>
            <a:solidFill>
              <a:srgbClr val="FFFFFF"/>
            </a:solidFill>
          </p:spPr>
          <p:txBody>
            <a:bodyPr wrap="square" lIns="0" tIns="0" rIns="0" bIns="0" rtlCol="0"/>
            <a:lstStyle/>
            <a:p>
              <a:endParaRPr sz="1588"/>
            </a:p>
          </p:txBody>
        </p:sp>
        <p:sp>
          <p:nvSpPr>
            <p:cNvPr id="33" name="object 33"/>
            <p:cNvSpPr/>
            <p:nvPr/>
          </p:nvSpPr>
          <p:spPr>
            <a:xfrm>
              <a:off x="938784" y="1568272"/>
              <a:ext cx="8180831" cy="4622977"/>
            </a:xfrm>
            <a:prstGeom prst="rect">
              <a:avLst/>
            </a:prstGeom>
            <a:blipFill>
              <a:blip r:embed="rId27" cstate="print"/>
              <a:stretch>
                <a:fillRect/>
              </a:stretch>
            </a:blipFill>
          </p:spPr>
          <p:txBody>
            <a:bodyPr wrap="square" lIns="0" tIns="0" rIns="0" bIns="0" rtlCol="0"/>
            <a:lstStyle/>
            <a:p>
              <a:endParaRPr sz="1588"/>
            </a:p>
          </p:txBody>
        </p:sp>
      </p:grpSp>
      <p:sp>
        <p:nvSpPr>
          <p:cNvPr id="34" name="object 34"/>
          <p:cNvSpPr txBox="1"/>
          <p:nvPr/>
        </p:nvSpPr>
        <p:spPr>
          <a:xfrm>
            <a:off x="3905025" y="2027368"/>
            <a:ext cx="965947" cy="235351"/>
          </a:xfrm>
          <a:prstGeom prst="rect">
            <a:avLst/>
          </a:prstGeom>
        </p:spPr>
        <p:txBody>
          <a:bodyPr vert="horz" wrap="square" lIns="0" tIns="11206" rIns="0" bIns="0" rtlCol="0">
            <a:spAutoFit/>
          </a:bodyPr>
          <a:lstStyle/>
          <a:p>
            <a:pPr marL="11206">
              <a:spcBef>
                <a:spcPts val="88"/>
              </a:spcBef>
            </a:pPr>
            <a:r>
              <a:rPr sz="1456" spc="-93" dirty="0">
                <a:latin typeface="Arial"/>
                <a:cs typeface="Arial"/>
              </a:rPr>
              <a:t>Image</a:t>
            </a:r>
            <a:r>
              <a:rPr sz="1456" spc="-101" dirty="0">
                <a:latin typeface="Arial"/>
                <a:cs typeface="Arial"/>
              </a:rPr>
              <a:t> </a:t>
            </a:r>
            <a:r>
              <a:rPr sz="1279" spc="-9" dirty="0">
                <a:latin typeface="Arial"/>
                <a:cs typeface="Arial"/>
              </a:rPr>
              <a:t>Matrix</a:t>
            </a:r>
            <a:endParaRPr sz="1279">
              <a:latin typeface="Arial"/>
              <a:cs typeface="Arial"/>
            </a:endParaRPr>
          </a:p>
        </p:txBody>
      </p:sp>
      <p:sp>
        <p:nvSpPr>
          <p:cNvPr id="35" name="object 35"/>
          <p:cNvSpPr txBox="1"/>
          <p:nvPr/>
        </p:nvSpPr>
        <p:spPr>
          <a:xfrm>
            <a:off x="5920041" y="2027368"/>
            <a:ext cx="888626" cy="235351"/>
          </a:xfrm>
          <a:prstGeom prst="rect">
            <a:avLst/>
          </a:prstGeom>
        </p:spPr>
        <p:txBody>
          <a:bodyPr vert="horz" wrap="square" lIns="0" tIns="11206" rIns="0" bIns="0" rtlCol="0">
            <a:spAutoFit/>
          </a:bodyPr>
          <a:lstStyle/>
          <a:p>
            <a:pPr marL="11206">
              <a:spcBef>
                <a:spcPts val="88"/>
              </a:spcBef>
            </a:pPr>
            <a:r>
              <a:rPr sz="1279" spc="-44" dirty="0">
                <a:latin typeface="Arial"/>
                <a:cs typeface="Arial"/>
              </a:rPr>
              <a:t>Filter </a:t>
            </a:r>
            <a:r>
              <a:rPr sz="1456" spc="-22" dirty="0">
                <a:latin typeface="Arial"/>
                <a:cs typeface="Arial"/>
              </a:rPr>
              <a:t>Matrix</a:t>
            </a:r>
            <a:endParaRPr sz="1456">
              <a:latin typeface="Arial"/>
              <a:cs typeface="Arial"/>
            </a:endParaRPr>
          </a:p>
        </p:txBody>
      </p:sp>
      <p:sp>
        <p:nvSpPr>
          <p:cNvPr id="36" name="object 36"/>
          <p:cNvSpPr txBox="1"/>
          <p:nvPr/>
        </p:nvSpPr>
        <p:spPr>
          <a:xfrm>
            <a:off x="7344784" y="2027368"/>
            <a:ext cx="1322294" cy="235351"/>
          </a:xfrm>
          <a:prstGeom prst="rect">
            <a:avLst/>
          </a:prstGeom>
        </p:spPr>
        <p:txBody>
          <a:bodyPr vert="horz" wrap="square" lIns="0" tIns="11206" rIns="0" bIns="0" rtlCol="0">
            <a:spAutoFit/>
          </a:bodyPr>
          <a:lstStyle/>
          <a:p>
            <a:pPr marL="11206">
              <a:spcBef>
                <a:spcPts val="88"/>
              </a:spcBef>
            </a:pPr>
            <a:r>
              <a:rPr sz="1279" spc="-71" dirty="0">
                <a:latin typeface="Arial"/>
                <a:cs typeface="Arial"/>
              </a:rPr>
              <a:t>Convolved</a:t>
            </a:r>
            <a:r>
              <a:rPr sz="1279" spc="-35" dirty="0">
                <a:latin typeface="Arial"/>
                <a:cs typeface="Arial"/>
              </a:rPr>
              <a:t> </a:t>
            </a:r>
            <a:r>
              <a:rPr sz="1456" spc="-88" dirty="0">
                <a:latin typeface="Arial"/>
                <a:cs typeface="Arial"/>
              </a:rPr>
              <a:t>Feature</a:t>
            </a:r>
            <a:endParaRPr sz="1456">
              <a:latin typeface="Arial"/>
              <a:cs typeface="Arial"/>
            </a:endParaRPr>
          </a:p>
        </p:txBody>
      </p:sp>
      <p:sp>
        <p:nvSpPr>
          <p:cNvPr id="37" name="Date Placeholder 36">
            <a:extLst>
              <a:ext uri="{FF2B5EF4-FFF2-40B4-BE49-F238E27FC236}">
                <a16:creationId xmlns:a16="http://schemas.microsoft.com/office/drawing/2014/main" id="{AD43CB91-7C33-459D-8F3D-068B2261B8C2}"/>
              </a:ext>
            </a:extLst>
          </p:cNvPr>
          <p:cNvSpPr>
            <a:spLocks noGrp="1"/>
          </p:cNvSpPr>
          <p:nvPr>
            <p:ph type="dt" sz="half" idx="10"/>
          </p:nvPr>
        </p:nvSpPr>
        <p:spPr/>
        <p:txBody>
          <a:bodyPr/>
          <a:lstStyle/>
          <a:p>
            <a:fld id="{ED3BFE1D-BF81-4D53-AFAD-068B21752F17}" type="datetime1">
              <a:rPr lang="en-IN" smtClean="0"/>
              <a:t>28-05-2023</a:t>
            </a:fld>
            <a:endParaRPr lang="en-IN"/>
          </a:p>
        </p:txBody>
      </p:sp>
      <p:sp>
        <p:nvSpPr>
          <p:cNvPr id="38" name="Slide Number Placeholder 37">
            <a:extLst>
              <a:ext uri="{FF2B5EF4-FFF2-40B4-BE49-F238E27FC236}">
                <a16:creationId xmlns:a16="http://schemas.microsoft.com/office/drawing/2014/main" id="{6DFBBB92-3E9B-474E-8CBC-7626261B9D16}"/>
              </a:ext>
            </a:extLst>
          </p:cNvPr>
          <p:cNvSpPr>
            <a:spLocks noGrp="1"/>
          </p:cNvSpPr>
          <p:nvPr>
            <p:ph type="sldNum" sz="quarter" idx="12"/>
          </p:nvPr>
        </p:nvSpPr>
        <p:spPr/>
        <p:txBody>
          <a:bodyPr/>
          <a:lstStyle/>
          <a:p>
            <a:fld id="{7A613731-0A97-402F-B7BA-9ACABA9B0893}" type="slidenum">
              <a:rPr lang="en-IN" smtClean="0"/>
              <a:t>135</a:t>
            </a:fld>
            <a:endParaRPr lang="en-I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txBox="1">
            <a:spLocks noGrp="1"/>
          </p:cNvSpPr>
          <p:nvPr>
            <p:ph type="title"/>
          </p:nvPr>
        </p:nvSpPr>
        <p:spPr>
          <a:xfrm>
            <a:off x="1631723" y="313333"/>
            <a:ext cx="922244" cy="414137"/>
          </a:xfrm>
          <a:prstGeom prst="rect">
            <a:avLst/>
          </a:prstGeom>
        </p:spPr>
        <p:txBody>
          <a:bodyPr vert="horz" wrap="square" lIns="0" tIns="13447" rIns="0" bIns="0" rtlCol="0" anchor="ctr">
            <a:spAutoFit/>
          </a:bodyPr>
          <a:lstStyle/>
          <a:p>
            <a:pPr marL="11206">
              <a:lnSpc>
                <a:spcPct val="100000"/>
              </a:lnSpc>
              <a:spcBef>
                <a:spcPts val="106"/>
              </a:spcBef>
            </a:pPr>
            <a:r>
              <a:rPr sz="2603" spc="-415" dirty="0"/>
              <a:t>STRIDE</a:t>
            </a:r>
            <a:endParaRPr sz="2603" dirty="0"/>
          </a:p>
        </p:txBody>
      </p:sp>
      <p:grpSp>
        <p:nvGrpSpPr>
          <p:cNvPr id="31" name="object 31"/>
          <p:cNvGrpSpPr/>
          <p:nvPr/>
        </p:nvGrpSpPr>
        <p:grpSpPr>
          <a:xfrm>
            <a:off x="1367895" y="932555"/>
            <a:ext cx="9165297" cy="5291782"/>
            <a:chOff x="1306830" y="2756916"/>
            <a:chExt cx="7443470" cy="3291204"/>
          </a:xfrm>
        </p:grpSpPr>
        <p:sp>
          <p:nvSpPr>
            <p:cNvPr id="32" name="object 32"/>
            <p:cNvSpPr/>
            <p:nvPr/>
          </p:nvSpPr>
          <p:spPr>
            <a:xfrm>
              <a:off x="1338072" y="2788158"/>
              <a:ext cx="7380731" cy="3228594"/>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1306830" y="2756916"/>
              <a:ext cx="7443216" cy="3291078"/>
            </a:xfrm>
            <a:prstGeom prst="rect">
              <a:avLst/>
            </a:prstGeom>
            <a:blipFill>
              <a:blip r:embed="rId28" cstate="print"/>
              <a:stretch>
                <a:fillRect/>
              </a:stretch>
            </a:blipFill>
          </p:spPr>
          <p:txBody>
            <a:bodyPr wrap="square" lIns="0" tIns="0" rIns="0" bIns="0" rtlCol="0"/>
            <a:lstStyle/>
            <a:p>
              <a:endParaRPr sz="1588"/>
            </a:p>
          </p:txBody>
        </p:sp>
        <p:sp>
          <p:nvSpPr>
            <p:cNvPr id="34" name="object 34"/>
            <p:cNvSpPr/>
            <p:nvPr/>
          </p:nvSpPr>
          <p:spPr>
            <a:xfrm>
              <a:off x="1306830" y="2756916"/>
              <a:ext cx="7443470" cy="3291204"/>
            </a:xfrm>
            <a:custGeom>
              <a:avLst/>
              <a:gdLst/>
              <a:ahLst/>
              <a:cxnLst/>
              <a:rect l="l" t="t" r="r" b="b"/>
              <a:pathLst>
                <a:path w="7443470" h="3291204">
                  <a:moveTo>
                    <a:pt x="7443216" y="3291077"/>
                  </a:moveTo>
                  <a:lnTo>
                    <a:pt x="7443216" y="0"/>
                  </a:lnTo>
                  <a:lnTo>
                    <a:pt x="0" y="0"/>
                  </a:lnTo>
                  <a:lnTo>
                    <a:pt x="0" y="3291078"/>
                  </a:lnTo>
                  <a:lnTo>
                    <a:pt x="15240" y="3291078"/>
                  </a:lnTo>
                  <a:lnTo>
                    <a:pt x="15240" y="31241"/>
                  </a:lnTo>
                  <a:lnTo>
                    <a:pt x="31242" y="15239"/>
                  </a:lnTo>
                  <a:lnTo>
                    <a:pt x="31242" y="31241"/>
                  </a:lnTo>
                  <a:lnTo>
                    <a:pt x="7411974" y="31241"/>
                  </a:lnTo>
                  <a:lnTo>
                    <a:pt x="7411974" y="15239"/>
                  </a:lnTo>
                  <a:lnTo>
                    <a:pt x="7427214" y="31241"/>
                  </a:lnTo>
                  <a:lnTo>
                    <a:pt x="7427214" y="3291077"/>
                  </a:lnTo>
                  <a:lnTo>
                    <a:pt x="7443216" y="3291077"/>
                  </a:lnTo>
                  <a:close/>
                </a:path>
                <a:path w="7443470" h="3291204">
                  <a:moveTo>
                    <a:pt x="31242" y="31241"/>
                  </a:moveTo>
                  <a:lnTo>
                    <a:pt x="31242" y="15239"/>
                  </a:lnTo>
                  <a:lnTo>
                    <a:pt x="15240" y="31241"/>
                  </a:lnTo>
                  <a:lnTo>
                    <a:pt x="31242" y="31241"/>
                  </a:lnTo>
                  <a:close/>
                </a:path>
                <a:path w="7443470" h="3291204">
                  <a:moveTo>
                    <a:pt x="31242" y="3259835"/>
                  </a:moveTo>
                  <a:lnTo>
                    <a:pt x="31242" y="31241"/>
                  </a:lnTo>
                  <a:lnTo>
                    <a:pt x="15240" y="31241"/>
                  </a:lnTo>
                  <a:lnTo>
                    <a:pt x="15240" y="3259835"/>
                  </a:lnTo>
                  <a:lnTo>
                    <a:pt x="31242" y="3259835"/>
                  </a:lnTo>
                  <a:close/>
                </a:path>
                <a:path w="7443470" h="3291204">
                  <a:moveTo>
                    <a:pt x="7427214" y="3259835"/>
                  </a:moveTo>
                  <a:lnTo>
                    <a:pt x="15240" y="3259835"/>
                  </a:lnTo>
                  <a:lnTo>
                    <a:pt x="31242" y="3275075"/>
                  </a:lnTo>
                  <a:lnTo>
                    <a:pt x="31242" y="3291078"/>
                  </a:lnTo>
                  <a:lnTo>
                    <a:pt x="7411974" y="3291077"/>
                  </a:lnTo>
                  <a:lnTo>
                    <a:pt x="7411974" y="3275075"/>
                  </a:lnTo>
                  <a:lnTo>
                    <a:pt x="7427214" y="3259835"/>
                  </a:lnTo>
                  <a:close/>
                </a:path>
                <a:path w="7443470" h="3291204">
                  <a:moveTo>
                    <a:pt x="31242" y="3291078"/>
                  </a:moveTo>
                  <a:lnTo>
                    <a:pt x="31242" y="3275075"/>
                  </a:lnTo>
                  <a:lnTo>
                    <a:pt x="15240" y="3259835"/>
                  </a:lnTo>
                  <a:lnTo>
                    <a:pt x="15240" y="3291078"/>
                  </a:lnTo>
                  <a:lnTo>
                    <a:pt x="31242" y="3291078"/>
                  </a:lnTo>
                  <a:close/>
                </a:path>
                <a:path w="7443470" h="3291204">
                  <a:moveTo>
                    <a:pt x="7427214" y="31241"/>
                  </a:moveTo>
                  <a:lnTo>
                    <a:pt x="7411974" y="15239"/>
                  </a:lnTo>
                  <a:lnTo>
                    <a:pt x="7411974" y="31241"/>
                  </a:lnTo>
                  <a:lnTo>
                    <a:pt x="7427214" y="31241"/>
                  </a:lnTo>
                  <a:close/>
                </a:path>
                <a:path w="7443470" h="3291204">
                  <a:moveTo>
                    <a:pt x="7427214" y="3259835"/>
                  </a:moveTo>
                  <a:lnTo>
                    <a:pt x="7427214" y="31241"/>
                  </a:lnTo>
                  <a:lnTo>
                    <a:pt x="7411974" y="31241"/>
                  </a:lnTo>
                  <a:lnTo>
                    <a:pt x="7411974" y="3259835"/>
                  </a:lnTo>
                  <a:lnTo>
                    <a:pt x="7427214" y="3259835"/>
                  </a:lnTo>
                  <a:close/>
                </a:path>
                <a:path w="7443470" h="3291204">
                  <a:moveTo>
                    <a:pt x="7427214" y="3291077"/>
                  </a:moveTo>
                  <a:lnTo>
                    <a:pt x="7427214" y="3259835"/>
                  </a:lnTo>
                  <a:lnTo>
                    <a:pt x="7411974" y="3275075"/>
                  </a:lnTo>
                  <a:lnTo>
                    <a:pt x="7411974" y="3291077"/>
                  </a:lnTo>
                  <a:lnTo>
                    <a:pt x="7427214" y="3291077"/>
                  </a:lnTo>
                  <a:close/>
                </a:path>
              </a:pathLst>
            </a:custGeom>
            <a:solidFill>
              <a:srgbClr val="000000"/>
            </a:solidFill>
          </p:spPr>
          <p:txBody>
            <a:bodyPr wrap="square" lIns="0" tIns="0" rIns="0" bIns="0" rtlCol="0"/>
            <a:lstStyle/>
            <a:p>
              <a:endParaRPr sz="1588"/>
            </a:p>
          </p:txBody>
        </p:sp>
      </p:grpSp>
      <p:sp>
        <p:nvSpPr>
          <p:cNvPr id="35" name="Date Placeholder 34">
            <a:extLst>
              <a:ext uri="{FF2B5EF4-FFF2-40B4-BE49-F238E27FC236}">
                <a16:creationId xmlns:a16="http://schemas.microsoft.com/office/drawing/2014/main" id="{86DFFE44-D9BF-4ADB-BDDD-367393898C57}"/>
              </a:ext>
            </a:extLst>
          </p:cNvPr>
          <p:cNvSpPr>
            <a:spLocks noGrp="1"/>
          </p:cNvSpPr>
          <p:nvPr>
            <p:ph type="dt" sz="half" idx="10"/>
          </p:nvPr>
        </p:nvSpPr>
        <p:spPr/>
        <p:txBody>
          <a:bodyPr/>
          <a:lstStyle/>
          <a:p>
            <a:fld id="{ACEF09C6-A81E-4DEA-8D4F-700F89B4D34E}" type="datetime1">
              <a:rPr lang="en-IN" smtClean="0"/>
              <a:t>28-05-2023</a:t>
            </a:fld>
            <a:endParaRPr lang="en-IN"/>
          </a:p>
        </p:txBody>
      </p:sp>
      <p:sp>
        <p:nvSpPr>
          <p:cNvPr id="36" name="Slide Number Placeholder 35">
            <a:extLst>
              <a:ext uri="{FF2B5EF4-FFF2-40B4-BE49-F238E27FC236}">
                <a16:creationId xmlns:a16="http://schemas.microsoft.com/office/drawing/2014/main" id="{822D7090-B9A3-45AC-BD9A-B15114616231}"/>
              </a:ext>
            </a:extLst>
          </p:cNvPr>
          <p:cNvSpPr>
            <a:spLocks noGrp="1"/>
          </p:cNvSpPr>
          <p:nvPr>
            <p:ph type="sldNum" sz="quarter" idx="12"/>
          </p:nvPr>
        </p:nvSpPr>
        <p:spPr/>
        <p:txBody>
          <a:bodyPr/>
          <a:lstStyle/>
          <a:p>
            <a:fld id="{7A613731-0A97-402F-B7BA-9ACABA9B0893}" type="slidenum">
              <a:rPr lang="en-IN" smtClean="0"/>
              <a:t>136</a:t>
            </a:fld>
            <a:endParaRPr lang="en-I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5D5-220E-49B8-AB2D-A296C2DBCFB5}"/>
              </a:ext>
            </a:extLst>
          </p:cNvPr>
          <p:cNvSpPr>
            <a:spLocks noGrp="1"/>
          </p:cNvSpPr>
          <p:nvPr>
            <p:ph type="title"/>
          </p:nvPr>
        </p:nvSpPr>
        <p:spPr/>
        <p:txBody>
          <a:bodyPr/>
          <a:lstStyle/>
          <a:p>
            <a:r>
              <a:rPr lang="en-US" dirty="0"/>
              <a:t>PADDING</a:t>
            </a:r>
            <a:br>
              <a:rPr lang="en-US" dirty="0"/>
            </a:br>
            <a:endParaRPr lang="en-IN" dirty="0"/>
          </a:p>
        </p:txBody>
      </p:sp>
      <p:sp>
        <p:nvSpPr>
          <p:cNvPr id="3" name="Content Placeholder 2">
            <a:extLst>
              <a:ext uri="{FF2B5EF4-FFF2-40B4-BE49-F238E27FC236}">
                <a16:creationId xmlns:a16="http://schemas.microsoft.com/office/drawing/2014/main" id="{70A1C5F6-59EC-40F9-9E10-955B87BC7B17}"/>
              </a:ext>
            </a:extLst>
          </p:cNvPr>
          <p:cNvSpPr>
            <a:spLocks noGrp="1"/>
          </p:cNvSpPr>
          <p:nvPr>
            <p:ph idx="1"/>
          </p:nvPr>
        </p:nvSpPr>
        <p:spPr>
          <a:xfrm>
            <a:off x="5903494" y="1825625"/>
            <a:ext cx="5450305" cy="4351338"/>
          </a:xfrm>
        </p:spPr>
        <p:txBody>
          <a:bodyPr/>
          <a:lstStyle/>
          <a:p>
            <a:pPr marL="177623" marR="4483" indent="-166977">
              <a:lnSpc>
                <a:spcPct val="122000"/>
              </a:lnSpc>
              <a:spcBef>
                <a:spcPts val="84"/>
              </a:spcBef>
              <a:buSzPct val="125641"/>
              <a:buChar char="•"/>
              <a:tabLst>
                <a:tab pos="178183" algn="l"/>
              </a:tabLst>
            </a:pPr>
            <a:r>
              <a:rPr lang="en-US" sz="2800" spc="-124" dirty="0">
                <a:latin typeface="Arial"/>
                <a:cs typeface="Arial"/>
              </a:rPr>
              <a:t>Pad </a:t>
            </a:r>
            <a:r>
              <a:rPr lang="en-US" sz="2800" spc="-97" dirty="0">
                <a:latin typeface="Arial"/>
                <a:cs typeface="Arial"/>
              </a:rPr>
              <a:t>the </a:t>
            </a:r>
            <a:r>
              <a:rPr lang="en-US" sz="2800" spc="-66" dirty="0">
                <a:latin typeface="Arial"/>
                <a:cs typeface="Arial"/>
              </a:rPr>
              <a:t>picture </a:t>
            </a:r>
            <a:r>
              <a:rPr lang="en-US" sz="2800" spc="-75" dirty="0">
                <a:latin typeface="Arial"/>
                <a:cs typeface="Arial"/>
              </a:rPr>
              <a:t>with </a:t>
            </a:r>
            <a:r>
              <a:rPr lang="en-US" sz="2800" spc="-44" dirty="0">
                <a:latin typeface="Arial"/>
                <a:cs typeface="Arial"/>
              </a:rPr>
              <a:t>zero-padding  </a:t>
            </a:r>
            <a:r>
              <a:rPr lang="en-US" sz="2800" spc="-185" dirty="0">
                <a:latin typeface="Arial"/>
                <a:cs typeface="Arial"/>
              </a:rPr>
              <a:t>so </a:t>
            </a:r>
            <a:r>
              <a:rPr lang="en-US" sz="2800" spc="-53" dirty="0">
                <a:latin typeface="Arial"/>
                <a:cs typeface="Arial"/>
              </a:rPr>
              <a:t>that </a:t>
            </a:r>
            <a:r>
              <a:rPr lang="en-US" sz="2800" spc="-4" dirty="0">
                <a:latin typeface="Arial"/>
                <a:cs typeface="Arial"/>
              </a:rPr>
              <a:t>it</a:t>
            </a:r>
            <a:r>
              <a:rPr lang="en-US" sz="2800" spc="-49" dirty="0">
                <a:latin typeface="Arial"/>
                <a:cs typeface="Arial"/>
              </a:rPr>
              <a:t> </a:t>
            </a:r>
            <a:r>
              <a:rPr lang="en-US" sz="2800" spc="-62" dirty="0">
                <a:latin typeface="Arial"/>
                <a:cs typeface="Arial"/>
              </a:rPr>
              <a:t>fits.</a:t>
            </a:r>
            <a:endParaRPr lang="en-US" sz="2800" dirty="0">
              <a:latin typeface="Arial"/>
              <a:cs typeface="Arial"/>
            </a:endParaRPr>
          </a:p>
          <a:p>
            <a:pPr marL="177623" marR="32499" indent="-166977">
              <a:lnSpc>
                <a:spcPct val="121900"/>
              </a:lnSpc>
              <a:spcBef>
                <a:spcPts val="724"/>
              </a:spcBef>
              <a:buSzPct val="125641"/>
              <a:buChar char="•"/>
              <a:tabLst>
                <a:tab pos="178183" algn="l"/>
              </a:tabLst>
            </a:pPr>
            <a:r>
              <a:rPr lang="en-US" sz="2800" spc="-79" dirty="0">
                <a:latin typeface="Arial"/>
                <a:cs typeface="Arial"/>
              </a:rPr>
              <a:t>Drop </a:t>
            </a:r>
            <a:r>
              <a:rPr lang="en-US" sz="2800" spc="9" dirty="0">
                <a:latin typeface="Arial"/>
                <a:cs typeface="Arial"/>
              </a:rPr>
              <a:t>part </a:t>
            </a:r>
            <a:r>
              <a:rPr lang="en-US" sz="2800" spc="-93" dirty="0">
                <a:latin typeface="Arial"/>
                <a:cs typeface="Arial"/>
              </a:rPr>
              <a:t>where </a:t>
            </a:r>
            <a:r>
              <a:rPr lang="en-US" sz="2800" spc="-79" dirty="0">
                <a:latin typeface="Arial"/>
                <a:cs typeface="Arial"/>
              </a:rPr>
              <a:t>image </a:t>
            </a:r>
            <a:r>
              <a:rPr lang="en-US" sz="2800" spc="4" dirty="0">
                <a:latin typeface="Arial"/>
                <a:cs typeface="Arial"/>
              </a:rPr>
              <a:t>did </a:t>
            </a:r>
            <a:r>
              <a:rPr lang="en-US" sz="2800" spc="-97" dirty="0">
                <a:latin typeface="Arial"/>
                <a:cs typeface="Arial"/>
              </a:rPr>
              <a:t>not </a:t>
            </a:r>
            <a:r>
              <a:rPr lang="en-US" sz="2800" spc="-22" dirty="0">
                <a:latin typeface="Arial"/>
                <a:cs typeface="Arial"/>
              </a:rPr>
              <a:t>if.  </a:t>
            </a:r>
            <a:r>
              <a:rPr lang="en-US" sz="2800" spc="-190" dirty="0">
                <a:latin typeface="Arial"/>
                <a:cs typeface="Arial"/>
              </a:rPr>
              <a:t>This </a:t>
            </a:r>
            <a:r>
              <a:rPr lang="en-US" sz="2800" spc="-44" dirty="0">
                <a:latin typeface="Arial"/>
                <a:cs typeface="Arial"/>
              </a:rPr>
              <a:t>called </a:t>
            </a:r>
            <a:r>
              <a:rPr lang="en-US" sz="2800" b="1" spc="-40" dirty="0">
                <a:latin typeface="Trebuchet MS"/>
                <a:cs typeface="Trebuchet MS"/>
              </a:rPr>
              <a:t>valid </a:t>
            </a:r>
            <a:r>
              <a:rPr lang="en-US" sz="2800" b="1" spc="-44" dirty="0">
                <a:latin typeface="Trebuchet MS"/>
                <a:cs typeface="Trebuchet MS"/>
              </a:rPr>
              <a:t>padding </a:t>
            </a:r>
            <a:r>
              <a:rPr lang="en-US" sz="2800" spc="-119" dirty="0">
                <a:latin typeface="Arial"/>
                <a:cs typeface="Arial"/>
              </a:rPr>
              <a:t>which  </a:t>
            </a:r>
            <a:r>
              <a:rPr lang="en-US" sz="2800" spc="-75" dirty="0">
                <a:latin typeface="Arial"/>
                <a:cs typeface="Arial"/>
              </a:rPr>
              <a:t>keep </a:t>
            </a:r>
            <a:r>
              <a:rPr lang="en-US" sz="2800" spc="-71" dirty="0">
                <a:latin typeface="Arial"/>
                <a:cs typeface="Arial"/>
              </a:rPr>
              <a:t>only </a:t>
            </a:r>
            <a:r>
              <a:rPr lang="en-US" sz="2800" spc="-26" dirty="0">
                <a:latin typeface="Arial"/>
                <a:cs typeface="Arial"/>
              </a:rPr>
              <a:t>valid </a:t>
            </a:r>
            <a:r>
              <a:rPr lang="en-US" sz="2800" spc="9" dirty="0">
                <a:latin typeface="Arial"/>
                <a:cs typeface="Arial"/>
              </a:rPr>
              <a:t>part </a:t>
            </a:r>
            <a:r>
              <a:rPr lang="en-US" sz="2800" spc="4" dirty="0">
                <a:latin typeface="Arial"/>
                <a:cs typeface="Arial"/>
              </a:rPr>
              <a:t>of</a:t>
            </a:r>
            <a:r>
              <a:rPr lang="en-US" sz="2800" spc="202" dirty="0">
                <a:latin typeface="Arial"/>
                <a:cs typeface="Arial"/>
              </a:rPr>
              <a:t> </a:t>
            </a:r>
            <a:r>
              <a:rPr lang="en-US" sz="2800" spc="-84" dirty="0">
                <a:latin typeface="Arial"/>
                <a:cs typeface="Arial"/>
              </a:rPr>
              <a:t>image.</a:t>
            </a:r>
            <a:endParaRPr lang="en-US" sz="2800" dirty="0">
              <a:latin typeface="Arial"/>
              <a:cs typeface="Arial"/>
            </a:endParaRPr>
          </a:p>
          <a:p>
            <a:endParaRPr lang="en-IN" dirty="0"/>
          </a:p>
        </p:txBody>
      </p:sp>
      <p:pic>
        <p:nvPicPr>
          <p:cNvPr id="4" name="Picture 3">
            <a:extLst>
              <a:ext uri="{FF2B5EF4-FFF2-40B4-BE49-F238E27FC236}">
                <a16:creationId xmlns:a16="http://schemas.microsoft.com/office/drawing/2014/main" id="{2EB57D7B-9110-4401-9136-FEB83B98C3F7}"/>
              </a:ext>
            </a:extLst>
          </p:cNvPr>
          <p:cNvPicPr>
            <a:picLocks noChangeAspect="1"/>
          </p:cNvPicPr>
          <p:nvPr/>
        </p:nvPicPr>
        <p:blipFill>
          <a:blip r:embed="rId2"/>
          <a:stretch>
            <a:fillRect/>
          </a:stretch>
        </p:blipFill>
        <p:spPr>
          <a:xfrm>
            <a:off x="727563" y="1267325"/>
            <a:ext cx="5175931" cy="4909637"/>
          </a:xfrm>
          <a:prstGeom prst="rect">
            <a:avLst/>
          </a:prstGeom>
        </p:spPr>
      </p:pic>
      <p:sp>
        <p:nvSpPr>
          <p:cNvPr id="5" name="Date Placeholder 4">
            <a:extLst>
              <a:ext uri="{FF2B5EF4-FFF2-40B4-BE49-F238E27FC236}">
                <a16:creationId xmlns:a16="http://schemas.microsoft.com/office/drawing/2014/main" id="{C1A2D9D7-63AF-4229-936A-1D1C4397DC41}"/>
              </a:ext>
            </a:extLst>
          </p:cNvPr>
          <p:cNvSpPr>
            <a:spLocks noGrp="1"/>
          </p:cNvSpPr>
          <p:nvPr>
            <p:ph type="dt" sz="half" idx="10"/>
          </p:nvPr>
        </p:nvSpPr>
        <p:spPr/>
        <p:txBody>
          <a:bodyPr/>
          <a:lstStyle/>
          <a:p>
            <a:fld id="{62C921B4-2543-411C-A156-50F94023A993}" type="datetime1">
              <a:rPr lang="en-IN" smtClean="0"/>
              <a:t>28-05-2023</a:t>
            </a:fld>
            <a:endParaRPr lang="en-IN"/>
          </a:p>
        </p:txBody>
      </p:sp>
      <p:sp>
        <p:nvSpPr>
          <p:cNvPr id="6" name="Slide Number Placeholder 5">
            <a:extLst>
              <a:ext uri="{FF2B5EF4-FFF2-40B4-BE49-F238E27FC236}">
                <a16:creationId xmlns:a16="http://schemas.microsoft.com/office/drawing/2014/main" id="{9060013B-4A17-4929-B4FD-7D3420B2382A}"/>
              </a:ext>
            </a:extLst>
          </p:cNvPr>
          <p:cNvSpPr>
            <a:spLocks noGrp="1"/>
          </p:cNvSpPr>
          <p:nvPr>
            <p:ph type="sldNum" sz="quarter" idx="12"/>
          </p:nvPr>
        </p:nvSpPr>
        <p:spPr/>
        <p:txBody>
          <a:bodyPr/>
          <a:lstStyle/>
          <a:p>
            <a:fld id="{7A613731-0A97-402F-B7BA-9ACABA9B0893}" type="slidenum">
              <a:rPr lang="en-IN" smtClean="0"/>
              <a:t>137</a:t>
            </a:fld>
            <a:endParaRPr lang="en-IN"/>
          </a:p>
        </p:txBody>
      </p:sp>
    </p:spTree>
    <p:extLst>
      <p:ext uri="{BB962C8B-B14F-4D97-AF65-F5344CB8AC3E}">
        <p14:creationId xmlns:p14="http://schemas.microsoft.com/office/powerpoint/2010/main" val="1187791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15807"/>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grpSp>
      <p:sp>
        <p:nvSpPr>
          <p:cNvPr id="29" name="object 29"/>
          <p:cNvSpPr txBox="1">
            <a:spLocks noGrp="1"/>
          </p:cNvSpPr>
          <p:nvPr>
            <p:ph type="title"/>
          </p:nvPr>
        </p:nvSpPr>
        <p:spPr>
          <a:xfrm>
            <a:off x="2545528" y="1541118"/>
            <a:ext cx="2731994" cy="693251"/>
          </a:xfrm>
          <a:prstGeom prst="rect">
            <a:avLst/>
          </a:prstGeom>
        </p:spPr>
        <p:txBody>
          <a:bodyPr vert="horz" wrap="square" lIns="0" tIns="51546" rIns="0" bIns="0" rtlCol="0" anchor="ctr">
            <a:spAutoFit/>
          </a:bodyPr>
          <a:lstStyle/>
          <a:p>
            <a:pPr marL="11206" marR="4483">
              <a:lnSpc>
                <a:spcPts val="2515"/>
              </a:lnSpc>
              <a:spcBef>
                <a:spcPts val="405"/>
              </a:spcBef>
            </a:pPr>
            <a:r>
              <a:rPr sz="2294" spc="-383" dirty="0"/>
              <a:t>SEPARABLE  </a:t>
            </a:r>
            <a:r>
              <a:rPr sz="2294" spc="-168" dirty="0"/>
              <a:t>CONVOLUTION</a:t>
            </a:r>
            <a:r>
              <a:rPr sz="2294" spc="-26" dirty="0"/>
              <a:t> </a:t>
            </a:r>
            <a:r>
              <a:rPr sz="2294" spc="-383" dirty="0"/>
              <a:t>LAYER</a:t>
            </a:r>
            <a:endParaRPr sz="2294"/>
          </a:p>
        </p:txBody>
      </p:sp>
      <p:grpSp>
        <p:nvGrpSpPr>
          <p:cNvPr id="30" name="object 30"/>
          <p:cNvGrpSpPr/>
          <p:nvPr/>
        </p:nvGrpSpPr>
        <p:grpSpPr>
          <a:xfrm>
            <a:off x="1793950" y="932554"/>
            <a:ext cx="8427944" cy="4991100"/>
            <a:chOff x="380" y="1059433"/>
            <a:chExt cx="9551670" cy="5656580"/>
          </a:xfrm>
        </p:grpSpPr>
        <p:sp>
          <p:nvSpPr>
            <p:cNvPr id="31" name="object 31"/>
            <p:cNvSpPr/>
            <p:nvPr/>
          </p:nvSpPr>
          <p:spPr>
            <a:xfrm>
              <a:off x="5029200" y="2723388"/>
              <a:ext cx="4501896" cy="2306573"/>
            </a:xfrm>
            <a:prstGeom prst="rect">
              <a:avLst/>
            </a:prstGeom>
            <a:blipFill>
              <a:blip r:embed="rId26" cstate="print"/>
              <a:stretch>
                <a:fillRect/>
              </a:stretch>
            </a:blipFill>
          </p:spPr>
          <p:txBody>
            <a:bodyPr wrap="square" lIns="0" tIns="0" rIns="0" bIns="0" rtlCol="0"/>
            <a:lstStyle/>
            <a:p>
              <a:endParaRPr sz="1588"/>
            </a:p>
          </p:txBody>
        </p:sp>
        <p:sp>
          <p:nvSpPr>
            <p:cNvPr id="32" name="object 32"/>
            <p:cNvSpPr/>
            <p:nvPr/>
          </p:nvSpPr>
          <p:spPr>
            <a:xfrm>
              <a:off x="5007864" y="2703576"/>
              <a:ext cx="4543805" cy="2348483"/>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5029200" y="2723388"/>
              <a:ext cx="4501896" cy="2306573"/>
            </a:xfrm>
            <a:prstGeom prst="rect">
              <a:avLst/>
            </a:prstGeom>
            <a:blipFill>
              <a:blip r:embed="rId26" cstate="print"/>
              <a:stretch>
                <a:fillRect/>
              </a:stretch>
            </a:blipFill>
          </p:spPr>
          <p:txBody>
            <a:bodyPr wrap="square" lIns="0" tIns="0" rIns="0" bIns="0" rtlCol="0"/>
            <a:lstStyle/>
            <a:p>
              <a:endParaRPr sz="1588"/>
            </a:p>
          </p:txBody>
        </p:sp>
        <p:sp>
          <p:nvSpPr>
            <p:cNvPr id="34" name="object 34"/>
            <p:cNvSpPr/>
            <p:nvPr/>
          </p:nvSpPr>
          <p:spPr>
            <a:xfrm>
              <a:off x="5007864" y="2703576"/>
              <a:ext cx="4543805" cy="2348483"/>
            </a:xfrm>
            <a:prstGeom prst="rect">
              <a:avLst/>
            </a:prstGeom>
            <a:blipFill>
              <a:blip r:embed="rId28" cstate="print"/>
              <a:stretch>
                <a:fillRect/>
              </a:stretch>
            </a:blipFill>
          </p:spPr>
          <p:txBody>
            <a:bodyPr wrap="square" lIns="0" tIns="0" rIns="0" bIns="0" rtlCol="0"/>
            <a:lstStyle/>
            <a:p>
              <a:endParaRPr sz="1588"/>
            </a:p>
          </p:txBody>
        </p:sp>
        <p:sp>
          <p:nvSpPr>
            <p:cNvPr id="35" name="object 35"/>
            <p:cNvSpPr/>
            <p:nvPr/>
          </p:nvSpPr>
          <p:spPr>
            <a:xfrm>
              <a:off x="106679" y="1062227"/>
              <a:ext cx="19050" cy="1799082"/>
            </a:xfrm>
            <a:prstGeom prst="rect">
              <a:avLst/>
            </a:prstGeom>
            <a:blipFill>
              <a:blip r:embed="rId29" cstate="print"/>
              <a:stretch>
                <a:fillRect/>
              </a:stretch>
            </a:blipFill>
          </p:spPr>
          <p:txBody>
            <a:bodyPr wrap="square" lIns="0" tIns="0" rIns="0" bIns="0" rtlCol="0"/>
            <a:lstStyle/>
            <a:p>
              <a:endParaRPr sz="1588"/>
            </a:p>
          </p:txBody>
        </p:sp>
        <p:sp>
          <p:nvSpPr>
            <p:cNvPr id="36" name="object 36"/>
            <p:cNvSpPr/>
            <p:nvPr/>
          </p:nvSpPr>
          <p:spPr>
            <a:xfrm>
              <a:off x="39623" y="2854451"/>
              <a:ext cx="156972" cy="156210"/>
            </a:xfrm>
            <a:prstGeom prst="rect">
              <a:avLst/>
            </a:prstGeom>
            <a:blipFill>
              <a:blip r:embed="rId30" cstate="print"/>
              <a:stretch>
                <a:fillRect/>
              </a:stretch>
            </a:blipFill>
          </p:spPr>
          <p:txBody>
            <a:bodyPr wrap="square" lIns="0" tIns="0" rIns="0" bIns="0" rtlCol="0"/>
            <a:lstStyle/>
            <a:p>
              <a:endParaRPr sz="1588"/>
            </a:p>
          </p:txBody>
        </p:sp>
        <p:sp>
          <p:nvSpPr>
            <p:cNvPr id="37" name="object 37"/>
            <p:cNvSpPr/>
            <p:nvPr/>
          </p:nvSpPr>
          <p:spPr>
            <a:xfrm>
              <a:off x="35813" y="4376166"/>
              <a:ext cx="156972" cy="155448"/>
            </a:xfrm>
            <a:prstGeom prst="rect">
              <a:avLst/>
            </a:prstGeom>
            <a:blipFill>
              <a:blip r:embed="rId31" cstate="print"/>
              <a:stretch>
                <a:fillRect/>
              </a:stretch>
            </a:blipFill>
          </p:spPr>
          <p:txBody>
            <a:bodyPr wrap="square" lIns="0" tIns="0" rIns="0" bIns="0" rtlCol="0"/>
            <a:lstStyle/>
            <a:p>
              <a:endParaRPr sz="1588"/>
            </a:p>
          </p:txBody>
        </p:sp>
        <p:sp>
          <p:nvSpPr>
            <p:cNvPr id="38" name="object 38"/>
            <p:cNvSpPr/>
            <p:nvPr/>
          </p:nvSpPr>
          <p:spPr>
            <a:xfrm>
              <a:off x="427482" y="2545080"/>
              <a:ext cx="156972" cy="155448"/>
            </a:xfrm>
            <a:prstGeom prst="rect">
              <a:avLst/>
            </a:prstGeom>
            <a:blipFill>
              <a:blip r:embed="rId32" cstate="print"/>
              <a:stretch>
                <a:fillRect/>
              </a:stretch>
            </a:blipFill>
          </p:spPr>
          <p:txBody>
            <a:bodyPr wrap="square" lIns="0" tIns="0" rIns="0" bIns="0" rtlCol="0"/>
            <a:lstStyle/>
            <a:p>
              <a:endParaRPr sz="1588"/>
            </a:p>
          </p:txBody>
        </p:sp>
        <p:sp>
          <p:nvSpPr>
            <p:cNvPr id="39" name="object 39"/>
            <p:cNvSpPr/>
            <p:nvPr/>
          </p:nvSpPr>
          <p:spPr>
            <a:xfrm>
              <a:off x="462533" y="1059433"/>
              <a:ext cx="125729" cy="751840"/>
            </a:xfrm>
            <a:prstGeom prst="rect">
              <a:avLst/>
            </a:prstGeom>
            <a:blipFill>
              <a:blip r:embed="rId33" cstate="print"/>
              <a:stretch>
                <a:fillRect/>
              </a:stretch>
            </a:blipFill>
          </p:spPr>
          <p:txBody>
            <a:bodyPr wrap="square" lIns="0" tIns="0" rIns="0" bIns="0" rtlCol="0"/>
            <a:lstStyle/>
            <a:p>
              <a:endParaRPr sz="1588"/>
            </a:p>
          </p:txBody>
        </p:sp>
        <p:sp>
          <p:nvSpPr>
            <p:cNvPr id="40" name="object 40"/>
            <p:cNvSpPr/>
            <p:nvPr/>
          </p:nvSpPr>
          <p:spPr>
            <a:xfrm>
              <a:off x="498347" y="2231136"/>
              <a:ext cx="156972" cy="156210"/>
            </a:xfrm>
            <a:prstGeom prst="rect">
              <a:avLst/>
            </a:prstGeom>
            <a:blipFill>
              <a:blip r:embed="rId34" cstate="print"/>
              <a:stretch>
                <a:fillRect/>
              </a:stretch>
            </a:blipFill>
          </p:spPr>
          <p:txBody>
            <a:bodyPr wrap="square" lIns="0" tIns="0" rIns="0" bIns="0" rtlCol="0"/>
            <a:lstStyle/>
            <a:p>
              <a:endParaRPr sz="1588"/>
            </a:p>
          </p:txBody>
        </p:sp>
        <p:sp>
          <p:nvSpPr>
            <p:cNvPr id="41" name="object 41"/>
            <p:cNvSpPr/>
            <p:nvPr/>
          </p:nvSpPr>
          <p:spPr>
            <a:xfrm>
              <a:off x="498347" y="1803653"/>
              <a:ext cx="156972" cy="156972"/>
            </a:xfrm>
            <a:prstGeom prst="rect">
              <a:avLst/>
            </a:prstGeom>
            <a:blipFill>
              <a:blip r:embed="rId35" cstate="print"/>
              <a:stretch>
                <a:fillRect/>
              </a:stretch>
            </a:blipFill>
          </p:spPr>
          <p:txBody>
            <a:bodyPr wrap="square" lIns="0" tIns="0" rIns="0" bIns="0" rtlCol="0"/>
            <a:lstStyle/>
            <a:p>
              <a:endParaRPr sz="1588"/>
            </a:p>
          </p:txBody>
        </p:sp>
        <p:sp>
          <p:nvSpPr>
            <p:cNvPr id="42" name="object 42"/>
            <p:cNvSpPr/>
            <p:nvPr/>
          </p:nvSpPr>
          <p:spPr>
            <a:xfrm>
              <a:off x="598932" y="1205737"/>
              <a:ext cx="291084" cy="287019"/>
            </a:xfrm>
            <a:prstGeom prst="rect">
              <a:avLst/>
            </a:prstGeom>
            <a:blipFill>
              <a:blip r:embed="rId36" cstate="print"/>
              <a:stretch>
                <a:fillRect/>
              </a:stretch>
            </a:blipFill>
          </p:spPr>
          <p:txBody>
            <a:bodyPr wrap="square" lIns="0" tIns="0" rIns="0" bIns="0" rtlCol="0"/>
            <a:lstStyle/>
            <a:p>
              <a:endParaRPr sz="1588"/>
            </a:p>
          </p:txBody>
        </p:sp>
        <p:sp>
          <p:nvSpPr>
            <p:cNvPr id="43" name="object 43"/>
            <p:cNvSpPr/>
            <p:nvPr/>
          </p:nvSpPr>
          <p:spPr>
            <a:xfrm>
              <a:off x="860297" y="1462277"/>
              <a:ext cx="121920" cy="121158"/>
            </a:xfrm>
            <a:prstGeom prst="rect">
              <a:avLst/>
            </a:prstGeom>
            <a:blipFill>
              <a:blip r:embed="rId37" cstate="print"/>
              <a:stretch>
                <a:fillRect/>
              </a:stretch>
            </a:blipFill>
          </p:spPr>
          <p:txBody>
            <a:bodyPr wrap="square" lIns="0" tIns="0" rIns="0" bIns="0" rtlCol="0"/>
            <a:lstStyle/>
            <a:p>
              <a:endParaRPr sz="1588"/>
            </a:p>
          </p:txBody>
        </p:sp>
        <p:sp>
          <p:nvSpPr>
            <p:cNvPr id="44" name="object 44"/>
            <p:cNvSpPr/>
            <p:nvPr/>
          </p:nvSpPr>
          <p:spPr>
            <a:xfrm>
              <a:off x="7619" y="1065275"/>
              <a:ext cx="1270" cy="1270"/>
            </a:xfrm>
            <a:custGeom>
              <a:avLst/>
              <a:gdLst/>
              <a:ahLst/>
              <a:cxnLst/>
              <a:rect l="l" t="t" r="r" b="b"/>
              <a:pathLst>
                <a:path w="1269" h="1269">
                  <a:moveTo>
                    <a:pt x="761" y="0"/>
                  </a:moveTo>
                  <a:lnTo>
                    <a:pt x="0" y="762"/>
                  </a:lnTo>
                </a:path>
              </a:pathLst>
            </a:custGeom>
            <a:solidFill>
              <a:srgbClr val="FFFFFF"/>
            </a:solidFill>
          </p:spPr>
          <p:txBody>
            <a:bodyPr wrap="square" lIns="0" tIns="0" rIns="0" bIns="0" rtlCol="0"/>
            <a:lstStyle/>
            <a:p>
              <a:endParaRPr sz="1588"/>
            </a:p>
          </p:txBody>
        </p:sp>
        <p:sp>
          <p:nvSpPr>
            <p:cNvPr id="45" name="object 45"/>
            <p:cNvSpPr/>
            <p:nvPr/>
          </p:nvSpPr>
          <p:spPr>
            <a:xfrm>
              <a:off x="19811" y="2545080"/>
              <a:ext cx="102107" cy="104394"/>
            </a:xfrm>
            <a:prstGeom prst="rect">
              <a:avLst/>
            </a:prstGeom>
            <a:blipFill>
              <a:blip r:embed="rId38" cstate="print"/>
              <a:stretch>
                <a:fillRect/>
              </a:stretch>
            </a:blipFill>
          </p:spPr>
          <p:txBody>
            <a:bodyPr wrap="square" lIns="0" tIns="0" rIns="0" bIns="0" rtlCol="0"/>
            <a:lstStyle/>
            <a:p>
              <a:endParaRPr sz="1588"/>
            </a:p>
          </p:txBody>
        </p:sp>
        <p:sp>
          <p:nvSpPr>
            <p:cNvPr id="46" name="object 46"/>
            <p:cNvSpPr/>
            <p:nvPr/>
          </p:nvSpPr>
          <p:spPr>
            <a:xfrm>
              <a:off x="4572" y="3987545"/>
              <a:ext cx="121157" cy="395477"/>
            </a:xfrm>
            <a:prstGeom prst="rect">
              <a:avLst/>
            </a:prstGeom>
            <a:blipFill>
              <a:blip r:embed="rId39" cstate="print"/>
              <a:stretch>
                <a:fillRect/>
              </a:stretch>
            </a:blipFill>
          </p:spPr>
          <p:txBody>
            <a:bodyPr wrap="square" lIns="0" tIns="0" rIns="0" bIns="0" rtlCol="0"/>
            <a:lstStyle/>
            <a:p>
              <a:endParaRPr sz="1588"/>
            </a:p>
          </p:txBody>
        </p:sp>
        <p:sp>
          <p:nvSpPr>
            <p:cNvPr id="47" name="object 47"/>
            <p:cNvSpPr/>
            <p:nvPr/>
          </p:nvSpPr>
          <p:spPr>
            <a:xfrm>
              <a:off x="118110" y="2199894"/>
              <a:ext cx="118110" cy="391667"/>
            </a:xfrm>
            <a:prstGeom prst="rect">
              <a:avLst/>
            </a:prstGeom>
            <a:blipFill>
              <a:blip r:embed="rId40" cstate="print"/>
              <a:stretch>
                <a:fillRect/>
              </a:stretch>
            </a:blipFill>
          </p:spPr>
          <p:txBody>
            <a:bodyPr wrap="square" lIns="0" tIns="0" rIns="0" bIns="0" rtlCol="0"/>
            <a:lstStyle/>
            <a:p>
              <a:endParaRPr sz="1588"/>
            </a:p>
          </p:txBody>
        </p:sp>
        <p:sp>
          <p:nvSpPr>
            <p:cNvPr id="48" name="object 48"/>
            <p:cNvSpPr/>
            <p:nvPr/>
          </p:nvSpPr>
          <p:spPr>
            <a:xfrm>
              <a:off x="181355" y="2584703"/>
              <a:ext cx="93726" cy="88392"/>
            </a:xfrm>
            <a:prstGeom prst="rect">
              <a:avLst/>
            </a:prstGeom>
            <a:blipFill>
              <a:blip r:embed="rId41" cstate="print"/>
              <a:stretch>
                <a:fillRect/>
              </a:stretch>
            </a:blipFill>
          </p:spPr>
          <p:txBody>
            <a:bodyPr wrap="square" lIns="0" tIns="0" rIns="0" bIns="0" rtlCol="0"/>
            <a:lstStyle/>
            <a:p>
              <a:endParaRPr sz="1588"/>
            </a:p>
          </p:txBody>
        </p:sp>
        <p:sp>
          <p:nvSpPr>
            <p:cNvPr id="49" name="object 49"/>
            <p:cNvSpPr/>
            <p:nvPr/>
          </p:nvSpPr>
          <p:spPr>
            <a:xfrm>
              <a:off x="121919" y="4904231"/>
              <a:ext cx="19812" cy="1799843"/>
            </a:xfrm>
            <a:prstGeom prst="rect">
              <a:avLst/>
            </a:prstGeom>
            <a:blipFill>
              <a:blip r:embed="rId14" cstate="print"/>
              <a:stretch>
                <a:fillRect/>
              </a:stretch>
            </a:blipFill>
          </p:spPr>
          <p:txBody>
            <a:bodyPr wrap="square" lIns="0" tIns="0" rIns="0" bIns="0" rtlCol="0"/>
            <a:lstStyle/>
            <a:p>
              <a:endParaRPr sz="1588"/>
            </a:p>
          </p:txBody>
        </p:sp>
        <p:sp>
          <p:nvSpPr>
            <p:cNvPr id="50" name="object 50"/>
            <p:cNvSpPr/>
            <p:nvPr/>
          </p:nvSpPr>
          <p:spPr>
            <a:xfrm>
              <a:off x="196595" y="5218175"/>
              <a:ext cx="305562" cy="1485900"/>
            </a:xfrm>
            <a:prstGeom prst="rect">
              <a:avLst/>
            </a:prstGeom>
            <a:blipFill>
              <a:blip r:embed="rId42" cstate="print"/>
              <a:stretch>
                <a:fillRect/>
              </a:stretch>
            </a:blipFill>
          </p:spPr>
          <p:txBody>
            <a:bodyPr wrap="square" lIns="0" tIns="0" rIns="0" bIns="0" rtlCol="0"/>
            <a:lstStyle/>
            <a:p>
              <a:endParaRPr sz="1588"/>
            </a:p>
          </p:txBody>
        </p:sp>
        <p:sp>
          <p:nvSpPr>
            <p:cNvPr id="51" name="object 51"/>
            <p:cNvSpPr/>
            <p:nvPr/>
          </p:nvSpPr>
          <p:spPr>
            <a:xfrm>
              <a:off x="55625" y="4755642"/>
              <a:ext cx="156972" cy="156972"/>
            </a:xfrm>
            <a:prstGeom prst="rect">
              <a:avLst/>
            </a:prstGeom>
            <a:blipFill>
              <a:blip r:embed="rId43" cstate="print"/>
              <a:stretch>
                <a:fillRect/>
              </a:stretch>
            </a:blipFill>
          </p:spPr>
          <p:txBody>
            <a:bodyPr wrap="square" lIns="0" tIns="0" rIns="0" bIns="0" rtlCol="0"/>
            <a:lstStyle/>
            <a:p>
              <a:endParaRPr sz="1588"/>
            </a:p>
          </p:txBody>
        </p:sp>
        <p:sp>
          <p:nvSpPr>
            <p:cNvPr id="52" name="object 52"/>
            <p:cNvSpPr/>
            <p:nvPr/>
          </p:nvSpPr>
          <p:spPr>
            <a:xfrm>
              <a:off x="380" y="5702045"/>
              <a:ext cx="70485" cy="1002030"/>
            </a:xfrm>
            <a:prstGeom prst="rect">
              <a:avLst/>
            </a:prstGeom>
            <a:blipFill>
              <a:blip r:embed="rId44" cstate="print"/>
              <a:stretch>
                <a:fillRect/>
              </a:stretch>
            </a:blipFill>
          </p:spPr>
          <p:txBody>
            <a:bodyPr wrap="square" lIns="0" tIns="0" rIns="0" bIns="0" rtlCol="0"/>
            <a:lstStyle/>
            <a:p>
              <a:endParaRPr sz="1588"/>
            </a:p>
          </p:txBody>
        </p:sp>
        <p:sp>
          <p:nvSpPr>
            <p:cNvPr id="53" name="object 53"/>
            <p:cNvSpPr/>
            <p:nvPr/>
          </p:nvSpPr>
          <p:spPr>
            <a:xfrm>
              <a:off x="447293" y="5074157"/>
              <a:ext cx="156972" cy="155447"/>
            </a:xfrm>
            <a:prstGeom prst="rect">
              <a:avLst/>
            </a:prstGeom>
            <a:blipFill>
              <a:blip r:embed="rId45" cstate="print"/>
              <a:stretch>
                <a:fillRect/>
              </a:stretch>
            </a:blipFill>
          </p:spPr>
          <p:txBody>
            <a:bodyPr wrap="square" lIns="0" tIns="0" rIns="0" bIns="0" rtlCol="0"/>
            <a:lstStyle/>
            <a:p>
              <a:endParaRPr sz="1588"/>
            </a:p>
          </p:txBody>
        </p:sp>
        <p:sp>
          <p:nvSpPr>
            <p:cNvPr id="54" name="object 54"/>
            <p:cNvSpPr/>
            <p:nvPr/>
          </p:nvSpPr>
          <p:spPr>
            <a:xfrm>
              <a:off x="267462" y="5532881"/>
              <a:ext cx="309372" cy="1175003"/>
            </a:xfrm>
            <a:prstGeom prst="rect">
              <a:avLst/>
            </a:prstGeom>
            <a:blipFill>
              <a:blip r:embed="rId46" cstate="print"/>
              <a:stretch>
                <a:fillRect/>
              </a:stretch>
            </a:blipFill>
          </p:spPr>
          <p:txBody>
            <a:bodyPr wrap="square" lIns="0" tIns="0" rIns="0" bIns="0" rtlCol="0"/>
            <a:lstStyle/>
            <a:p>
              <a:endParaRPr sz="1588"/>
            </a:p>
          </p:txBody>
        </p:sp>
        <p:sp>
          <p:nvSpPr>
            <p:cNvPr id="55" name="object 55"/>
            <p:cNvSpPr/>
            <p:nvPr/>
          </p:nvSpPr>
          <p:spPr>
            <a:xfrm>
              <a:off x="482346" y="5962649"/>
              <a:ext cx="125729" cy="752855"/>
            </a:xfrm>
            <a:prstGeom prst="rect">
              <a:avLst/>
            </a:prstGeom>
            <a:blipFill>
              <a:blip r:embed="rId47" cstate="print"/>
              <a:stretch>
                <a:fillRect/>
              </a:stretch>
            </a:blipFill>
          </p:spPr>
          <p:txBody>
            <a:bodyPr wrap="square" lIns="0" tIns="0" rIns="0" bIns="0" rtlCol="0"/>
            <a:lstStyle/>
            <a:p>
              <a:endParaRPr sz="1588"/>
            </a:p>
          </p:txBody>
        </p:sp>
        <p:sp>
          <p:nvSpPr>
            <p:cNvPr id="56" name="object 56"/>
            <p:cNvSpPr/>
            <p:nvPr/>
          </p:nvSpPr>
          <p:spPr>
            <a:xfrm>
              <a:off x="517397" y="5387339"/>
              <a:ext cx="157733" cy="156210"/>
            </a:xfrm>
            <a:prstGeom prst="rect">
              <a:avLst/>
            </a:prstGeom>
            <a:blipFill>
              <a:blip r:embed="rId48" cstate="print"/>
              <a:stretch>
                <a:fillRect/>
              </a:stretch>
            </a:blipFill>
          </p:spPr>
          <p:txBody>
            <a:bodyPr wrap="square" lIns="0" tIns="0" rIns="0" bIns="0" rtlCol="0"/>
            <a:lstStyle/>
            <a:p>
              <a:endParaRPr sz="1588"/>
            </a:p>
          </p:txBody>
        </p:sp>
        <p:sp>
          <p:nvSpPr>
            <p:cNvPr id="57" name="object 57"/>
            <p:cNvSpPr/>
            <p:nvPr/>
          </p:nvSpPr>
          <p:spPr>
            <a:xfrm>
              <a:off x="517397" y="5814060"/>
              <a:ext cx="157733" cy="156210"/>
            </a:xfrm>
            <a:prstGeom prst="rect">
              <a:avLst/>
            </a:prstGeom>
            <a:blipFill>
              <a:blip r:embed="rId49" cstate="print"/>
              <a:stretch>
                <a:fillRect/>
              </a:stretch>
            </a:blipFill>
          </p:spPr>
          <p:txBody>
            <a:bodyPr wrap="square" lIns="0" tIns="0" rIns="0" bIns="0" rtlCol="0"/>
            <a:lstStyle/>
            <a:p>
              <a:endParaRPr sz="1588"/>
            </a:p>
          </p:txBody>
        </p:sp>
        <p:sp>
          <p:nvSpPr>
            <p:cNvPr id="58" name="object 58"/>
            <p:cNvSpPr/>
            <p:nvPr/>
          </p:nvSpPr>
          <p:spPr>
            <a:xfrm>
              <a:off x="564642" y="6281927"/>
              <a:ext cx="344423" cy="425957"/>
            </a:xfrm>
            <a:prstGeom prst="rect">
              <a:avLst/>
            </a:prstGeom>
            <a:blipFill>
              <a:blip r:embed="rId50" cstate="print"/>
              <a:stretch>
                <a:fillRect/>
              </a:stretch>
            </a:blipFill>
          </p:spPr>
          <p:txBody>
            <a:bodyPr wrap="square" lIns="0" tIns="0" rIns="0" bIns="0" rtlCol="0"/>
            <a:lstStyle/>
            <a:p>
              <a:endParaRPr sz="1588"/>
            </a:p>
          </p:txBody>
        </p:sp>
        <p:sp>
          <p:nvSpPr>
            <p:cNvPr id="59" name="object 59"/>
            <p:cNvSpPr/>
            <p:nvPr/>
          </p:nvSpPr>
          <p:spPr>
            <a:xfrm>
              <a:off x="877823" y="6191249"/>
              <a:ext cx="124206" cy="121158"/>
            </a:xfrm>
            <a:prstGeom prst="rect">
              <a:avLst/>
            </a:prstGeom>
            <a:blipFill>
              <a:blip r:embed="rId51" cstate="print"/>
              <a:stretch>
                <a:fillRect/>
              </a:stretch>
            </a:blipFill>
          </p:spPr>
          <p:txBody>
            <a:bodyPr wrap="square" lIns="0" tIns="0" rIns="0" bIns="0" rtlCol="0"/>
            <a:lstStyle/>
            <a:p>
              <a:endParaRPr sz="1588"/>
            </a:p>
          </p:txBody>
        </p:sp>
        <p:sp>
          <p:nvSpPr>
            <p:cNvPr id="60" name="object 60"/>
            <p:cNvSpPr/>
            <p:nvPr/>
          </p:nvSpPr>
          <p:spPr>
            <a:xfrm>
              <a:off x="735329" y="5126736"/>
              <a:ext cx="1597152" cy="1588770"/>
            </a:xfrm>
            <a:prstGeom prst="rect">
              <a:avLst/>
            </a:prstGeom>
            <a:blipFill>
              <a:blip r:embed="rId52" cstate="print"/>
              <a:stretch>
                <a:fillRect/>
              </a:stretch>
            </a:blipFill>
          </p:spPr>
          <p:txBody>
            <a:bodyPr wrap="square" lIns="0" tIns="0" rIns="0" bIns="0" rtlCol="0"/>
            <a:lstStyle/>
            <a:p>
              <a:endParaRPr sz="1588"/>
            </a:p>
          </p:txBody>
        </p:sp>
        <p:sp>
          <p:nvSpPr>
            <p:cNvPr id="61" name="object 61"/>
            <p:cNvSpPr/>
            <p:nvPr/>
          </p:nvSpPr>
          <p:spPr>
            <a:xfrm>
              <a:off x="2105197" y="5115501"/>
              <a:ext cx="2048510" cy="958850"/>
            </a:xfrm>
            <a:custGeom>
              <a:avLst/>
              <a:gdLst/>
              <a:ahLst/>
              <a:cxnLst/>
              <a:rect l="l" t="t" r="r" b="b"/>
              <a:pathLst>
                <a:path w="2048510" h="958850">
                  <a:moveTo>
                    <a:pt x="2048481" y="375717"/>
                  </a:moveTo>
                  <a:lnTo>
                    <a:pt x="2041535" y="324427"/>
                  </a:lnTo>
                  <a:lnTo>
                    <a:pt x="2014900" y="274064"/>
                  </a:lnTo>
                  <a:lnTo>
                    <a:pt x="1968998" y="225418"/>
                  </a:lnTo>
                  <a:lnTo>
                    <a:pt x="1938954" y="201986"/>
                  </a:lnTo>
                  <a:lnTo>
                    <a:pt x="1904252" y="179280"/>
                  </a:lnTo>
                  <a:lnTo>
                    <a:pt x="1864944" y="157398"/>
                  </a:lnTo>
                  <a:lnTo>
                    <a:pt x="1821083" y="136440"/>
                  </a:lnTo>
                  <a:lnTo>
                    <a:pt x="1772723" y="116503"/>
                  </a:lnTo>
                  <a:lnTo>
                    <a:pt x="1719915" y="97687"/>
                  </a:lnTo>
                  <a:lnTo>
                    <a:pt x="1662714" y="80091"/>
                  </a:lnTo>
                  <a:lnTo>
                    <a:pt x="1601170" y="63812"/>
                  </a:lnTo>
                  <a:lnTo>
                    <a:pt x="1552187" y="52549"/>
                  </a:lnTo>
                  <a:lnTo>
                    <a:pt x="1502116" y="42404"/>
                  </a:lnTo>
                  <a:lnTo>
                    <a:pt x="1451079" y="33367"/>
                  </a:lnTo>
                  <a:lnTo>
                    <a:pt x="1399195" y="25430"/>
                  </a:lnTo>
                  <a:lnTo>
                    <a:pt x="1346583" y="18586"/>
                  </a:lnTo>
                  <a:lnTo>
                    <a:pt x="1293365" y="12826"/>
                  </a:lnTo>
                  <a:lnTo>
                    <a:pt x="1239660" y="8142"/>
                  </a:lnTo>
                  <a:lnTo>
                    <a:pt x="1185587" y="4526"/>
                  </a:lnTo>
                  <a:lnTo>
                    <a:pt x="1131268" y="1969"/>
                  </a:lnTo>
                  <a:lnTo>
                    <a:pt x="1076821" y="463"/>
                  </a:lnTo>
                  <a:lnTo>
                    <a:pt x="1022367" y="0"/>
                  </a:lnTo>
                  <a:lnTo>
                    <a:pt x="968027" y="571"/>
                  </a:lnTo>
                  <a:lnTo>
                    <a:pt x="913919" y="2169"/>
                  </a:lnTo>
                  <a:lnTo>
                    <a:pt x="860163" y="4785"/>
                  </a:lnTo>
                  <a:lnTo>
                    <a:pt x="806881" y="8410"/>
                  </a:lnTo>
                  <a:lnTo>
                    <a:pt x="754191" y="13038"/>
                  </a:lnTo>
                  <a:lnTo>
                    <a:pt x="702214" y="18658"/>
                  </a:lnTo>
                  <a:lnTo>
                    <a:pt x="651070" y="25264"/>
                  </a:lnTo>
                  <a:lnTo>
                    <a:pt x="600878" y="32847"/>
                  </a:lnTo>
                  <a:lnTo>
                    <a:pt x="551759" y="41398"/>
                  </a:lnTo>
                  <a:lnTo>
                    <a:pt x="503833" y="50910"/>
                  </a:lnTo>
                  <a:lnTo>
                    <a:pt x="457219" y="61373"/>
                  </a:lnTo>
                  <a:lnTo>
                    <a:pt x="412038" y="72781"/>
                  </a:lnTo>
                  <a:lnTo>
                    <a:pt x="368410" y="85124"/>
                  </a:lnTo>
                  <a:lnTo>
                    <a:pt x="326454" y="98395"/>
                  </a:lnTo>
                  <a:lnTo>
                    <a:pt x="286290" y="112585"/>
                  </a:lnTo>
                  <a:lnTo>
                    <a:pt x="248039" y="127685"/>
                  </a:lnTo>
                  <a:lnTo>
                    <a:pt x="211821" y="143689"/>
                  </a:lnTo>
                  <a:lnTo>
                    <a:pt x="137032" y="183808"/>
                  </a:lnTo>
                  <a:lnTo>
                    <a:pt x="101700" y="207686"/>
                  </a:lnTo>
                  <a:lnTo>
                    <a:pt x="71705" y="232122"/>
                  </a:lnTo>
                  <a:lnTo>
                    <a:pt x="27524" y="282275"/>
                  </a:lnTo>
                  <a:lnTo>
                    <a:pt x="4077" y="333475"/>
                  </a:lnTo>
                  <a:lnTo>
                    <a:pt x="0" y="359221"/>
                  </a:lnTo>
                  <a:lnTo>
                    <a:pt x="951" y="384933"/>
                  </a:lnTo>
                  <a:lnTo>
                    <a:pt x="17734" y="435859"/>
                  </a:lnTo>
                  <a:lnTo>
                    <a:pt x="54015" y="485462"/>
                  </a:lnTo>
                  <a:lnTo>
                    <a:pt x="109381" y="532952"/>
                  </a:lnTo>
                  <a:lnTo>
                    <a:pt x="144091" y="555658"/>
                  </a:lnTo>
                  <a:lnTo>
                    <a:pt x="183419" y="577540"/>
                  </a:lnTo>
                  <a:lnTo>
                    <a:pt x="227311" y="598499"/>
                  </a:lnTo>
                  <a:lnTo>
                    <a:pt x="275718" y="618435"/>
                  </a:lnTo>
                  <a:lnTo>
                    <a:pt x="328586" y="637251"/>
                  </a:lnTo>
                  <a:lnTo>
                    <a:pt x="385865" y="654848"/>
                  </a:lnTo>
                  <a:lnTo>
                    <a:pt x="447502" y="671126"/>
                  </a:lnTo>
                  <a:lnTo>
                    <a:pt x="315676" y="958400"/>
                  </a:lnTo>
                  <a:lnTo>
                    <a:pt x="806404" y="725990"/>
                  </a:lnTo>
                  <a:lnTo>
                    <a:pt x="862157" y="729786"/>
                  </a:lnTo>
                  <a:lnTo>
                    <a:pt x="917949" y="732454"/>
                  </a:lnTo>
                  <a:lnTo>
                    <a:pt x="973670" y="734013"/>
                  </a:lnTo>
                  <a:lnTo>
                    <a:pt x="1029208" y="734477"/>
                  </a:lnTo>
                  <a:lnTo>
                    <a:pt x="1084453" y="733864"/>
                  </a:lnTo>
                  <a:lnTo>
                    <a:pt x="1139293" y="732189"/>
                  </a:lnTo>
                  <a:lnTo>
                    <a:pt x="1193617" y="729469"/>
                  </a:lnTo>
                  <a:lnTo>
                    <a:pt x="1247313" y="725720"/>
                  </a:lnTo>
                  <a:lnTo>
                    <a:pt x="1300271" y="720959"/>
                  </a:lnTo>
                  <a:lnTo>
                    <a:pt x="1352379" y="715201"/>
                  </a:lnTo>
                  <a:lnTo>
                    <a:pt x="1403527" y="708464"/>
                  </a:lnTo>
                  <a:lnTo>
                    <a:pt x="1453602" y="700763"/>
                  </a:lnTo>
                  <a:lnTo>
                    <a:pt x="1502494" y="692116"/>
                  </a:lnTo>
                  <a:lnTo>
                    <a:pt x="1550091" y="682537"/>
                  </a:lnTo>
                  <a:lnTo>
                    <a:pt x="1596282" y="672043"/>
                  </a:lnTo>
                  <a:lnTo>
                    <a:pt x="1640956" y="660652"/>
                  </a:lnTo>
                  <a:lnTo>
                    <a:pt x="1684003" y="648378"/>
                  </a:lnTo>
                  <a:lnTo>
                    <a:pt x="1725309" y="635239"/>
                  </a:lnTo>
                  <a:lnTo>
                    <a:pt x="1764766" y="621250"/>
                  </a:lnTo>
                  <a:lnTo>
                    <a:pt x="1802260" y="606429"/>
                  </a:lnTo>
                  <a:lnTo>
                    <a:pt x="1837681" y="590791"/>
                  </a:lnTo>
                  <a:lnTo>
                    <a:pt x="1911636" y="551131"/>
                  </a:lnTo>
                  <a:lnTo>
                    <a:pt x="1946956" y="527252"/>
                  </a:lnTo>
                  <a:lnTo>
                    <a:pt x="1976931" y="502816"/>
                  </a:lnTo>
                  <a:lnTo>
                    <a:pt x="2021057" y="452663"/>
                  </a:lnTo>
                  <a:lnTo>
                    <a:pt x="2044438" y="401463"/>
                  </a:lnTo>
                  <a:lnTo>
                    <a:pt x="2048481" y="375717"/>
                  </a:lnTo>
                  <a:close/>
                </a:path>
              </a:pathLst>
            </a:custGeom>
            <a:solidFill>
              <a:srgbClr val="FFFFFF"/>
            </a:solidFill>
          </p:spPr>
          <p:txBody>
            <a:bodyPr wrap="square" lIns="0" tIns="0" rIns="0" bIns="0" rtlCol="0"/>
            <a:lstStyle/>
            <a:p>
              <a:endParaRPr sz="1588"/>
            </a:p>
          </p:txBody>
        </p:sp>
        <p:sp>
          <p:nvSpPr>
            <p:cNvPr id="62" name="object 62"/>
            <p:cNvSpPr/>
            <p:nvPr/>
          </p:nvSpPr>
          <p:spPr>
            <a:xfrm>
              <a:off x="2098788" y="5109338"/>
              <a:ext cx="2061845" cy="971550"/>
            </a:xfrm>
            <a:custGeom>
              <a:avLst/>
              <a:gdLst/>
              <a:ahLst/>
              <a:cxnLst/>
              <a:rect l="l" t="t" r="r" b="b"/>
              <a:pathLst>
                <a:path w="2061845" h="971550">
                  <a:moveTo>
                    <a:pt x="2061731" y="375537"/>
                  </a:moveTo>
                  <a:lnTo>
                    <a:pt x="2049852" y="318219"/>
                  </a:lnTo>
                  <a:lnTo>
                    <a:pt x="2030787" y="282580"/>
                  </a:lnTo>
                  <a:lnTo>
                    <a:pt x="2004041" y="249515"/>
                  </a:lnTo>
                  <a:lnTo>
                    <a:pt x="1970644" y="218968"/>
                  </a:lnTo>
                  <a:lnTo>
                    <a:pt x="1931623" y="190880"/>
                  </a:lnTo>
                  <a:lnTo>
                    <a:pt x="1888007" y="165195"/>
                  </a:lnTo>
                  <a:lnTo>
                    <a:pt x="1840826" y="141858"/>
                  </a:lnTo>
                  <a:lnTo>
                    <a:pt x="1791107" y="120810"/>
                  </a:lnTo>
                  <a:lnTo>
                    <a:pt x="1739880" y="101996"/>
                  </a:lnTo>
                  <a:lnTo>
                    <a:pt x="1688173" y="85358"/>
                  </a:lnTo>
                  <a:lnTo>
                    <a:pt x="1637015" y="70840"/>
                  </a:lnTo>
                  <a:lnTo>
                    <a:pt x="1587434" y="58386"/>
                  </a:lnTo>
                  <a:lnTo>
                    <a:pt x="1540460" y="47937"/>
                  </a:lnTo>
                  <a:lnTo>
                    <a:pt x="1497120" y="39439"/>
                  </a:lnTo>
                  <a:lnTo>
                    <a:pt x="1458445" y="32834"/>
                  </a:lnTo>
                  <a:lnTo>
                    <a:pt x="1378217" y="21207"/>
                  </a:lnTo>
                  <a:lnTo>
                    <a:pt x="1330211" y="15873"/>
                  </a:lnTo>
                  <a:lnTo>
                    <a:pt x="1281443" y="10539"/>
                  </a:lnTo>
                  <a:lnTo>
                    <a:pt x="1231913" y="6681"/>
                  </a:lnTo>
                  <a:lnTo>
                    <a:pt x="1183907" y="3681"/>
                  </a:lnTo>
                  <a:lnTo>
                    <a:pt x="1133234" y="1643"/>
                  </a:lnTo>
                  <a:lnTo>
                    <a:pt x="1082128" y="387"/>
                  </a:lnTo>
                  <a:lnTo>
                    <a:pt x="1042937" y="57"/>
                  </a:lnTo>
                  <a:lnTo>
                    <a:pt x="1025240" y="0"/>
                  </a:lnTo>
                  <a:lnTo>
                    <a:pt x="978921" y="387"/>
                  </a:lnTo>
                  <a:lnTo>
                    <a:pt x="926971" y="1726"/>
                  </a:lnTo>
                  <a:lnTo>
                    <a:pt x="874892" y="4012"/>
                  </a:lnTo>
                  <a:lnTo>
                    <a:pt x="822760" y="7287"/>
                  </a:lnTo>
                  <a:lnTo>
                    <a:pt x="770651" y="11593"/>
                  </a:lnTo>
                  <a:lnTo>
                    <a:pt x="718640" y="16969"/>
                  </a:lnTo>
                  <a:lnTo>
                    <a:pt x="666805" y="23458"/>
                  </a:lnTo>
                  <a:lnTo>
                    <a:pt x="615219" y="31101"/>
                  </a:lnTo>
                  <a:lnTo>
                    <a:pt x="563961" y="39940"/>
                  </a:lnTo>
                  <a:lnTo>
                    <a:pt x="513105" y="50014"/>
                  </a:lnTo>
                  <a:lnTo>
                    <a:pt x="462728" y="61367"/>
                  </a:lnTo>
                  <a:lnTo>
                    <a:pt x="412763" y="74079"/>
                  </a:lnTo>
                  <a:lnTo>
                    <a:pt x="363713" y="88070"/>
                  </a:lnTo>
                  <a:lnTo>
                    <a:pt x="315227" y="103503"/>
                  </a:lnTo>
                  <a:lnTo>
                    <a:pt x="279413" y="117219"/>
                  </a:lnTo>
                  <a:lnTo>
                    <a:pt x="201228" y="150806"/>
                  </a:lnTo>
                  <a:lnTo>
                    <a:pt x="157220" y="174016"/>
                  </a:lnTo>
                  <a:lnTo>
                    <a:pt x="114464" y="200939"/>
                  </a:lnTo>
                  <a:lnTo>
                    <a:pt x="75090" y="231948"/>
                  </a:lnTo>
                  <a:lnTo>
                    <a:pt x="41226" y="267417"/>
                  </a:lnTo>
                  <a:lnTo>
                    <a:pt x="14999" y="307719"/>
                  </a:lnTo>
                  <a:lnTo>
                    <a:pt x="0" y="376301"/>
                  </a:lnTo>
                  <a:lnTo>
                    <a:pt x="5875" y="414889"/>
                  </a:lnTo>
                  <a:lnTo>
                    <a:pt x="13041" y="431620"/>
                  </a:lnTo>
                  <a:lnTo>
                    <a:pt x="13041" y="369721"/>
                  </a:lnTo>
                  <a:lnTo>
                    <a:pt x="20333" y="329817"/>
                  </a:lnTo>
                  <a:lnTo>
                    <a:pt x="60938" y="264212"/>
                  </a:lnTo>
                  <a:lnTo>
                    <a:pt x="99147" y="228559"/>
                  </a:lnTo>
                  <a:lnTo>
                    <a:pt x="143473" y="197482"/>
                  </a:lnTo>
                  <a:lnTo>
                    <a:pt x="190999" y="170751"/>
                  </a:lnTo>
                  <a:lnTo>
                    <a:pt x="238809" y="148137"/>
                  </a:lnTo>
                  <a:lnTo>
                    <a:pt x="283985" y="129411"/>
                  </a:lnTo>
                  <a:lnTo>
                    <a:pt x="357137" y="103503"/>
                  </a:lnTo>
                  <a:lnTo>
                    <a:pt x="406651" y="89230"/>
                  </a:lnTo>
                  <a:lnTo>
                    <a:pt x="456671" y="76323"/>
                  </a:lnTo>
                  <a:lnTo>
                    <a:pt x="507144" y="64742"/>
                  </a:lnTo>
                  <a:lnTo>
                    <a:pt x="558018" y="54447"/>
                  </a:lnTo>
                  <a:lnTo>
                    <a:pt x="609241" y="45399"/>
                  </a:lnTo>
                  <a:lnTo>
                    <a:pt x="660758" y="37558"/>
                  </a:lnTo>
                  <a:lnTo>
                    <a:pt x="712519" y="30885"/>
                  </a:lnTo>
                  <a:lnTo>
                    <a:pt x="764471" y="25340"/>
                  </a:lnTo>
                  <a:lnTo>
                    <a:pt x="816559" y="20884"/>
                  </a:lnTo>
                  <a:lnTo>
                    <a:pt x="868733" y="17478"/>
                  </a:lnTo>
                  <a:lnTo>
                    <a:pt x="920940" y="15080"/>
                  </a:lnTo>
                  <a:lnTo>
                    <a:pt x="973126" y="13653"/>
                  </a:lnTo>
                  <a:lnTo>
                    <a:pt x="1025240" y="13156"/>
                  </a:lnTo>
                  <a:lnTo>
                    <a:pt x="1077228" y="13550"/>
                  </a:lnTo>
                  <a:lnTo>
                    <a:pt x="1129038" y="14796"/>
                  </a:lnTo>
                  <a:lnTo>
                    <a:pt x="1180617" y="16853"/>
                  </a:lnTo>
                  <a:lnTo>
                    <a:pt x="1231913" y="19683"/>
                  </a:lnTo>
                  <a:lnTo>
                    <a:pt x="1281443" y="24328"/>
                  </a:lnTo>
                  <a:lnTo>
                    <a:pt x="1328687" y="28827"/>
                  </a:lnTo>
                  <a:lnTo>
                    <a:pt x="1376693" y="34161"/>
                  </a:lnTo>
                  <a:lnTo>
                    <a:pt x="1423937" y="41019"/>
                  </a:lnTo>
                  <a:lnTo>
                    <a:pt x="1470419" y="48639"/>
                  </a:lnTo>
                  <a:lnTo>
                    <a:pt x="1541570" y="61585"/>
                  </a:lnTo>
                  <a:lnTo>
                    <a:pt x="1585001" y="71215"/>
                  </a:lnTo>
                  <a:lnTo>
                    <a:pt x="1632074" y="83006"/>
                  </a:lnTo>
                  <a:lnTo>
                    <a:pt x="1681592" y="96998"/>
                  </a:lnTo>
                  <a:lnTo>
                    <a:pt x="1732359" y="113234"/>
                  </a:lnTo>
                  <a:lnTo>
                    <a:pt x="1783178" y="131754"/>
                  </a:lnTo>
                  <a:lnTo>
                    <a:pt x="1832852" y="152601"/>
                  </a:lnTo>
                  <a:lnTo>
                    <a:pt x="1880186" y="175816"/>
                  </a:lnTo>
                  <a:lnTo>
                    <a:pt x="1923982" y="201440"/>
                  </a:lnTo>
                  <a:lnTo>
                    <a:pt x="1963043" y="229515"/>
                  </a:lnTo>
                  <a:lnTo>
                    <a:pt x="1996174" y="260083"/>
                  </a:lnTo>
                  <a:lnTo>
                    <a:pt x="2022177" y="293184"/>
                  </a:lnTo>
                  <a:lnTo>
                    <a:pt x="2039856" y="328861"/>
                  </a:lnTo>
                  <a:lnTo>
                    <a:pt x="2048015" y="367155"/>
                  </a:lnTo>
                  <a:lnTo>
                    <a:pt x="2048777" y="375537"/>
                  </a:lnTo>
                  <a:lnTo>
                    <a:pt x="2048777" y="430587"/>
                  </a:lnTo>
                  <a:lnTo>
                    <a:pt x="2060969" y="384681"/>
                  </a:lnTo>
                  <a:lnTo>
                    <a:pt x="2061731" y="375537"/>
                  </a:lnTo>
                  <a:close/>
                </a:path>
                <a:path w="2061845" h="971550">
                  <a:moveTo>
                    <a:pt x="460769" y="678051"/>
                  </a:moveTo>
                  <a:lnTo>
                    <a:pt x="460769" y="675765"/>
                  </a:lnTo>
                  <a:lnTo>
                    <a:pt x="459245" y="672717"/>
                  </a:lnTo>
                  <a:lnTo>
                    <a:pt x="457721" y="671193"/>
                  </a:lnTo>
                  <a:lnTo>
                    <a:pt x="455435" y="671193"/>
                  </a:lnTo>
                  <a:lnTo>
                    <a:pt x="434099" y="665097"/>
                  </a:lnTo>
                  <a:lnTo>
                    <a:pt x="392189" y="654429"/>
                  </a:lnTo>
                  <a:lnTo>
                    <a:pt x="324570" y="633318"/>
                  </a:lnTo>
                  <a:lnTo>
                    <a:pt x="284626" y="618633"/>
                  </a:lnTo>
                  <a:lnTo>
                    <a:pt x="242606" y="601248"/>
                  </a:lnTo>
                  <a:lnTo>
                    <a:pt x="200021" y="581204"/>
                  </a:lnTo>
                  <a:lnTo>
                    <a:pt x="158383" y="558538"/>
                  </a:lnTo>
                  <a:lnTo>
                    <a:pt x="119202" y="533291"/>
                  </a:lnTo>
                  <a:lnTo>
                    <a:pt x="83990" y="505502"/>
                  </a:lnTo>
                  <a:lnTo>
                    <a:pt x="54256" y="475212"/>
                  </a:lnTo>
                  <a:lnTo>
                    <a:pt x="31513" y="442458"/>
                  </a:lnTo>
                  <a:lnTo>
                    <a:pt x="13041" y="369721"/>
                  </a:lnTo>
                  <a:lnTo>
                    <a:pt x="13041" y="431620"/>
                  </a:lnTo>
                  <a:lnTo>
                    <a:pt x="44855" y="484332"/>
                  </a:lnTo>
                  <a:lnTo>
                    <a:pt x="75119" y="515160"/>
                  </a:lnTo>
                  <a:lnTo>
                    <a:pt x="110673" y="543374"/>
                  </a:lnTo>
                  <a:lnTo>
                    <a:pt x="150097" y="568963"/>
                  </a:lnTo>
                  <a:lnTo>
                    <a:pt x="191970" y="591913"/>
                  </a:lnTo>
                  <a:lnTo>
                    <a:pt x="234872" y="612211"/>
                  </a:lnTo>
                  <a:lnTo>
                    <a:pt x="277385" y="629843"/>
                  </a:lnTo>
                  <a:lnTo>
                    <a:pt x="318086" y="644798"/>
                  </a:lnTo>
                  <a:lnTo>
                    <a:pt x="355558" y="657062"/>
                  </a:lnTo>
                  <a:lnTo>
                    <a:pt x="409715" y="672717"/>
                  </a:lnTo>
                  <a:lnTo>
                    <a:pt x="444522" y="681419"/>
                  </a:lnTo>
                  <a:lnTo>
                    <a:pt x="447815" y="674241"/>
                  </a:lnTo>
                  <a:lnTo>
                    <a:pt x="452387" y="683385"/>
                  </a:lnTo>
                  <a:lnTo>
                    <a:pt x="452387" y="696225"/>
                  </a:lnTo>
                  <a:lnTo>
                    <a:pt x="460007" y="679575"/>
                  </a:lnTo>
                  <a:lnTo>
                    <a:pt x="460769" y="678051"/>
                  </a:lnTo>
                  <a:close/>
                </a:path>
                <a:path w="2061845" h="971550">
                  <a:moveTo>
                    <a:pt x="452387" y="696225"/>
                  </a:moveTo>
                  <a:lnTo>
                    <a:pt x="452387" y="683385"/>
                  </a:lnTo>
                  <a:lnTo>
                    <a:pt x="444522" y="681419"/>
                  </a:lnTo>
                  <a:lnTo>
                    <a:pt x="315989" y="961515"/>
                  </a:lnTo>
                  <a:lnTo>
                    <a:pt x="315227" y="964563"/>
                  </a:lnTo>
                  <a:lnTo>
                    <a:pt x="315227" y="967611"/>
                  </a:lnTo>
                  <a:lnTo>
                    <a:pt x="317513" y="969135"/>
                  </a:lnTo>
                  <a:lnTo>
                    <a:pt x="319037" y="970659"/>
                  </a:lnTo>
                  <a:lnTo>
                    <a:pt x="319037" y="958467"/>
                  </a:lnTo>
                  <a:lnTo>
                    <a:pt x="336032" y="950457"/>
                  </a:lnTo>
                  <a:lnTo>
                    <a:pt x="452387" y="696225"/>
                  </a:lnTo>
                  <a:close/>
                </a:path>
                <a:path w="2061845" h="971550">
                  <a:moveTo>
                    <a:pt x="336032" y="950457"/>
                  </a:moveTo>
                  <a:lnTo>
                    <a:pt x="319037" y="958467"/>
                  </a:lnTo>
                  <a:lnTo>
                    <a:pt x="328181" y="967611"/>
                  </a:lnTo>
                  <a:lnTo>
                    <a:pt x="336032" y="950457"/>
                  </a:lnTo>
                  <a:close/>
                </a:path>
                <a:path w="2061845" h="971550">
                  <a:moveTo>
                    <a:pt x="2048777" y="430587"/>
                  </a:moveTo>
                  <a:lnTo>
                    <a:pt x="2048777" y="375537"/>
                  </a:lnTo>
                  <a:lnTo>
                    <a:pt x="2047253" y="392301"/>
                  </a:lnTo>
                  <a:lnTo>
                    <a:pt x="2029638" y="442010"/>
                  </a:lnTo>
                  <a:lnTo>
                    <a:pt x="1998457" y="484651"/>
                  </a:lnTo>
                  <a:lnTo>
                    <a:pt x="1958717" y="520740"/>
                  </a:lnTo>
                  <a:lnTo>
                    <a:pt x="1915427" y="550797"/>
                  </a:lnTo>
                  <a:lnTo>
                    <a:pt x="1902473" y="558417"/>
                  </a:lnTo>
                  <a:lnTo>
                    <a:pt x="1888757" y="566799"/>
                  </a:lnTo>
                  <a:lnTo>
                    <a:pt x="1846495" y="588169"/>
                  </a:lnTo>
                  <a:lnTo>
                    <a:pt x="1802420" y="607745"/>
                  </a:lnTo>
                  <a:lnTo>
                    <a:pt x="1756754" y="625598"/>
                  </a:lnTo>
                  <a:lnTo>
                    <a:pt x="1709717" y="641797"/>
                  </a:lnTo>
                  <a:lnTo>
                    <a:pt x="1661528" y="656413"/>
                  </a:lnTo>
                  <a:lnTo>
                    <a:pt x="1612408" y="669517"/>
                  </a:lnTo>
                  <a:lnTo>
                    <a:pt x="1562576" y="681180"/>
                  </a:lnTo>
                  <a:lnTo>
                    <a:pt x="1512253" y="691472"/>
                  </a:lnTo>
                  <a:lnTo>
                    <a:pt x="1461658" y="700463"/>
                  </a:lnTo>
                  <a:lnTo>
                    <a:pt x="1411012" y="708225"/>
                  </a:lnTo>
                  <a:lnTo>
                    <a:pt x="1360535" y="714827"/>
                  </a:lnTo>
                  <a:lnTo>
                    <a:pt x="1310446" y="720340"/>
                  </a:lnTo>
                  <a:lnTo>
                    <a:pt x="1260965" y="724835"/>
                  </a:lnTo>
                  <a:lnTo>
                    <a:pt x="1212313" y="728382"/>
                  </a:lnTo>
                  <a:lnTo>
                    <a:pt x="1164710" y="731052"/>
                  </a:lnTo>
                  <a:lnTo>
                    <a:pt x="1118375" y="732915"/>
                  </a:lnTo>
                  <a:lnTo>
                    <a:pt x="1042937" y="734439"/>
                  </a:lnTo>
                  <a:lnTo>
                    <a:pt x="973126" y="733741"/>
                  </a:lnTo>
                  <a:lnTo>
                    <a:pt x="965975" y="733647"/>
                  </a:lnTo>
                  <a:lnTo>
                    <a:pt x="889775" y="730629"/>
                  </a:lnTo>
                  <a:lnTo>
                    <a:pt x="814069" y="726087"/>
                  </a:lnTo>
                  <a:lnTo>
                    <a:pt x="811289" y="726057"/>
                  </a:lnTo>
                  <a:lnTo>
                    <a:pt x="810527" y="726819"/>
                  </a:lnTo>
                  <a:lnTo>
                    <a:pt x="336032" y="950457"/>
                  </a:lnTo>
                  <a:lnTo>
                    <a:pt x="328181" y="967611"/>
                  </a:lnTo>
                  <a:lnTo>
                    <a:pt x="319037" y="958467"/>
                  </a:lnTo>
                  <a:lnTo>
                    <a:pt x="319037" y="970659"/>
                  </a:lnTo>
                  <a:lnTo>
                    <a:pt x="319799" y="971421"/>
                  </a:lnTo>
                  <a:lnTo>
                    <a:pt x="322085" y="971421"/>
                  </a:lnTo>
                  <a:lnTo>
                    <a:pt x="325133" y="970659"/>
                  </a:lnTo>
                  <a:lnTo>
                    <a:pt x="812813" y="739693"/>
                  </a:lnTo>
                  <a:lnTo>
                    <a:pt x="812813" y="739011"/>
                  </a:lnTo>
                  <a:lnTo>
                    <a:pt x="815861" y="738249"/>
                  </a:lnTo>
                  <a:lnTo>
                    <a:pt x="815861" y="739222"/>
                  </a:lnTo>
                  <a:lnTo>
                    <a:pt x="889775" y="744345"/>
                  </a:lnTo>
                  <a:lnTo>
                    <a:pt x="965975" y="746631"/>
                  </a:lnTo>
                  <a:lnTo>
                    <a:pt x="1042937" y="747393"/>
                  </a:lnTo>
                  <a:lnTo>
                    <a:pt x="1119137" y="745869"/>
                  </a:lnTo>
                  <a:lnTo>
                    <a:pt x="1166538" y="743920"/>
                  </a:lnTo>
                  <a:lnTo>
                    <a:pt x="1215341" y="741145"/>
                  </a:lnTo>
                  <a:lnTo>
                    <a:pt x="1265304" y="737460"/>
                  </a:lnTo>
                  <a:lnTo>
                    <a:pt x="1316182" y="732785"/>
                  </a:lnTo>
                  <a:lnTo>
                    <a:pt x="1367732" y="727039"/>
                  </a:lnTo>
                  <a:lnTo>
                    <a:pt x="1419708" y="720140"/>
                  </a:lnTo>
                  <a:lnTo>
                    <a:pt x="1471869" y="712007"/>
                  </a:lnTo>
                  <a:lnTo>
                    <a:pt x="1523969" y="702559"/>
                  </a:lnTo>
                  <a:lnTo>
                    <a:pt x="1575765" y="691714"/>
                  </a:lnTo>
                  <a:lnTo>
                    <a:pt x="1627013" y="679390"/>
                  </a:lnTo>
                  <a:lnTo>
                    <a:pt x="1677468" y="665506"/>
                  </a:lnTo>
                  <a:lnTo>
                    <a:pt x="1726888" y="649982"/>
                  </a:lnTo>
                  <a:lnTo>
                    <a:pt x="1775028" y="632735"/>
                  </a:lnTo>
                  <a:lnTo>
                    <a:pt x="1821645" y="613685"/>
                  </a:lnTo>
                  <a:lnTo>
                    <a:pt x="1866494" y="592749"/>
                  </a:lnTo>
                  <a:lnTo>
                    <a:pt x="1909331" y="569847"/>
                  </a:lnTo>
                  <a:lnTo>
                    <a:pt x="1922285" y="561465"/>
                  </a:lnTo>
                  <a:lnTo>
                    <a:pt x="1935239" y="553845"/>
                  </a:lnTo>
                  <a:lnTo>
                    <a:pt x="1978482" y="521477"/>
                  </a:lnTo>
                  <a:lnTo>
                    <a:pt x="2017683" y="482512"/>
                  </a:lnTo>
                  <a:lnTo>
                    <a:pt x="2047094" y="436923"/>
                  </a:lnTo>
                  <a:lnTo>
                    <a:pt x="2048777" y="430587"/>
                  </a:lnTo>
                  <a:close/>
                </a:path>
                <a:path w="2061845" h="971550">
                  <a:moveTo>
                    <a:pt x="452387" y="683385"/>
                  </a:moveTo>
                  <a:lnTo>
                    <a:pt x="447815" y="674241"/>
                  </a:lnTo>
                  <a:lnTo>
                    <a:pt x="444522" y="681419"/>
                  </a:lnTo>
                  <a:lnTo>
                    <a:pt x="452387" y="683385"/>
                  </a:lnTo>
                  <a:close/>
                </a:path>
                <a:path w="2061845" h="971550">
                  <a:moveTo>
                    <a:pt x="815861" y="738249"/>
                  </a:moveTo>
                  <a:lnTo>
                    <a:pt x="812813" y="739011"/>
                  </a:lnTo>
                  <a:lnTo>
                    <a:pt x="814069" y="739098"/>
                  </a:lnTo>
                  <a:lnTo>
                    <a:pt x="815861" y="738249"/>
                  </a:lnTo>
                  <a:close/>
                </a:path>
                <a:path w="2061845" h="971550">
                  <a:moveTo>
                    <a:pt x="814069" y="739098"/>
                  </a:moveTo>
                  <a:lnTo>
                    <a:pt x="812813" y="739011"/>
                  </a:lnTo>
                  <a:lnTo>
                    <a:pt x="812813" y="739693"/>
                  </a:lnTo>
                  <a:lnTo>
                    <a:pt x="814069" y="739098"/>
                  </a:lnTo>
                  <a:close/>
                </a:path>
                <a:path w="2061845" h="971550">
                  <a:moveTo>
                    <a:pt x="815861" y="739222"/>
                  </a:moveTo>
                  <a:lnTo>
                    <a:pt x="815861" y="738249"/>
                  </a:lnTo>
                  <a:lnTo>
                    <a:pt x="814069" y="739098"/>
                  </a:lnTo>
                  <a:lnTo>
                    <a:pt x="815861" y="739222"/>
                  </a:lnTo>
                  <a:close/>
                </a:path>
              </a:pathLst>
            </a:custGeom>
            <a:solidFill>
              <a:srgbClr val="000000"/>
            </a:solidFill>
          </p:spPr>
          <p:txBody>
            <a:bodyPr wrap="square" lIns="0" tIns="0" rIns="0" bIns="0" rtlCol="0"/>
            <a:lstStyle/>
            <a:p>
              <a:endParaRPr sz="1588"/>
            </a:p>
          </p:txBody>
        </p:sp>
      </p:grpSp>
      <p:sp>
        <p:nvSpPr>
          <p:cNvPr id="63" name="object 63"/>
          <p:cNvSpPr txBox="1"/>
          <p:nvPr/>
        </p:nvSpPr>
        <p:spPr>
          <a:xfrm>
            <a:off x="2545529" y="2563906"/>
            <a:ext cx="3046319" cy="2572529"/>
          </a:xfrm>
          <a:prstGeom prst="rect">
            <a:avLst/>
          </a:prstGeom>
        </p:spPr>
        <p:txBody>
          <a:bodyPr vert="horz" wrap="square" lIns="0" tIns="11206" rIns="0" bIns="0" rtlCol="0">
            <a:spAutoFit/>
          </a:bodyPr>
          <a:lstStyle/>
          <a:p>
            <a:pPr marL="177623" marR="4483" indent="-166977">
              <a:lnSpc>
                <a:spcPct val="120000"/>
              </a:lnSpc>
              <a:spcBef>
                <a:spcPts val="88"/>
              </a:spcBef>
              <a:buSzPct val="124242"/>
              <a:buChar char="•"/>
              <a:tabLst>
                <a:tab pos="178183" algn="l"/>
              </a:tabLst>
            </a:pPr>
            <a:r>
              <a:rPr sz="1456" spc="-172" dirty="0">
                <a:latin typeface="Arial"/>
                <a:cs typeface="Arial"/>
              </a:rPr>
              <a:t>The </a:t>
            </a:r>
            <a:r>
              <a:rPr sz="1456" spc="-44" dirty="0">
                <a:latin typeface="Arial"/>
                <a:cs typeface="Arial"/>
              </a:rPr>
              <a:t>spatial </a:t>
            </a:r>
            <a:r>
              <a:rPr sz="1456" spc="-53" dirty="0">
                <a:latin typeface="Arial"/>
                <a:cs typeface="Arial"/>
              </a:rPr>
              <a:t>separable </a:t>
            </a:r>
            <a:r>
              <a:rPr sz="1456" spc="-101" dirty="0">
                <a:latin typeface="Arial"/>
                <a:cs typeface="Arial"/>
              </a:rPr>
              <a:t>convolution </a:t>
            </a:r>
            <a:r>
              <a:rPr sz="1456" spc="-128" dirty="0">
                <a:latin typeface="Arial"/>
                <a:cs typeface="Arial"/>
              </a:rPr>
              <a:t>is </a:t>
            </a:r>
            <a:r>
              <a:rPr sz="1456" spc="-163" dirty="0">
                <a:latin typeface="Arial"/>
                <a:cs typeface="Arial"/>
              </a:rPr>
              <a:t>so  </a:t>
            </a:r>
            <a:r>
              <a:rPr sz="1456" spc="-106" dirty="0">
                <a:latin typeface="Arial"/>
                <a:cs typeface="Arial"/>
              </a:rPr>
              <a:t>named </a:t>
            </a:r>
            <a:r>
              <a:rPr sz="1456" spc="-110" dirty="0">
                <a:latin typeface="Arial"/>
                <a:cs typeface="Arial"/>
              </a:rPr>
              <a:t>because </a:t>
            </a:r>
            <a:r>
              <a:rPr sz="1456" spc="-13" dirty="0">
                <a:latin typeface="Arial"/>
                <a:cs typeface="Arial"/>
              </a:rPr>
              <a:t>it </a:t>
            </a:r>
            <a:r>
              <a:rPr sz="1456" spc="-71" dirty="0">
                <a:latin typeface="Arial"/>
                <a:cs typeface="Arial"/>
              </a:rPr>
              <a:t>deals </a:t>
            </a:r>
            <a:r>
              <a:rPr sz="1456" spc="-31" dirty="0">
                <a:latin typeface="Arial"/>
                <a:cs typeface="Arial"/>
              </a:rPr>
              <a:t>primarily </a:t>
            </a:r>
            <a:r>
              <a:rPr sz="1456" spc="-71" dirty="0">
                <a:latin typeface="Arial"/>
                <a:cs typeface="Arial"/>
              </a:rPr>
              <a:t>with  </a:t>
            </a:r>
            <a:r>
              <a:rPr sz="1456" spc="-88" dirty="0">
                <a:latin typeface="Arial"/>
                <a:cs typeface="Arial"/>
              </a:rPr>
              <a:t>the </a:t>
            </a:r>
            <a:r>
              <a:rPr sz="1456" b="1" spc="-57" dirty="0">
                <a:latin typeface="Trebuchet MS"/>
                <a:cs typeface="Trebuchet MS"/>
              </a:rPr>
              <a:t>spatial </a:t>
            </a:r>
            <a:r>
              <a:rPr sz="1456" b="1" spc="-71" dirty="0">
                <a:latin typeface="Trebuchet MS"/>
                <a:cs typeface="Trebuchet MS"/>
              </a:rPr>
              <a:t>dimensions </a:t>
            </a:r>
            <a:r>
              <a:rPr sz="1456" spc="-4" dirty="0">
                <a:latin typeface="Arial"/>
                <a:cs typeface="Arial"/>
              </a:rPr>
              <a:t>of </a:t>
            </a:r>
            <a:r>
              <a:rPr sz="1456" spc="-93" dirty="0">
                <a:latin typeface="Arial"/>
                <a:cs typeface="Arial"/>
              </a:rPr>
              <a:t>an </a:t>
            </a:r>
            <a:r>
              <a:rPr sz="1456" spc="-75" dirty="0">
                <a:latin typeface="Arial"/>
                <a:cs typeface="Arial"/>
              </a:rPr>
              <a:t>image  </a:t>
            </a:r>
            <a:r>
              <a:rPr sz="1456" spc="-62" dirty="0">
                <a:latin typeface="Arial"/>
                <a:cs typeface="Arial"/>
              </a:rPr>
              <a:t>and </a:t>
            </a:r>
            <a:r>
              <a:rPr sz="1456" spc="-75" dirty="0">
                <a:latin typeface="Arial"/>
                <a:cs typeface="Arial"/>
              </a:rPr>
              <a:t>kernel: </a:t>
            </a:r>
            <a:r>
              <a:rPr sz="1456" spc="-88" dirty="0">
                <a:latin typeface="Arial"/>
                <a:cs typeface="Arial"/>
              </a:rPr>
              <a:t>the </a:t>
            </a:r>
            <a:r>
              <a:rPr sz="1456" spc="-57" dirty="0">
                <a:latin typeface="Arial"/>
                <a:cs typeface="Arial"/>
              </a:rPr>
              <a:t>width </a:t>
            </a:r>
            <a:r>
              <a:rPr sz="1456" spc="-62" dirty="0">
                <a:latin typeface="Arial"/>
                <a:cs typeface="Arial"/>
              </a:rPr>
              <a:t>and </a:t>
            </a:r>
            <a:r>
              <a:rPr sz="1456" spc="-88" dirty="0">
                <a:latin typeface="Arial"/>
                <a:cs typeface="Arial"/>
              </a:rPr>
              <a:t>the </a:t>
            </a:r>
            <a:r>
              <a:rPr sz="1456" spc="-79" dirty="0">
                <a:latin typeface="Arial"/>
                <a:cs typeface="Arial"/>
              </a:rPr>
              <a:t>height.  </a:t>
            </a:r>
            <a:r>
              <a:rPr sz="1456" spc="-150" dirty="0">
                <a:latin typeface="Arial"/>
                <a:cs typeface="Arial"/>
              </a:rPr>
              <a:t>(The </a:t>
            </a:r>
            <a:r>
              <a:rPr sz="1456" spc="-71" dirty="0">
                <a:latin typeface="Arial"/>
                <a:cs typeface="Arial"/>
              </a:rPr>
              <a:t>other </a:t>
            </a:r>
            <a:r>
              <a:rPr sz="1456" spc="-110" dirty="0">
                <a:latin typeface="Arial"/>
                <a:cs typeface="Arial"/>
              </a:rPr>
              <a:t>dimension, </a:t>
            </a:r>
            <a:r>
              <a:rPr sz="1456" spc="-88" dirty="0">
                <a:latin typeface="Arial"/>
                <a:cs typeface="Arial"/>
              </a:rPr>
              <a:t>the </a:t>
            </a:r>
            <a:r>
              <a:rPr sz="1456" spc="-22" dirty="0">
                <a:latin typeface="Arial"/>
                <a:cs typeface="Arial"/>
              </a:rPr>
              <a:t>“depth”  </a:t>
            </a:r>
            <a:r>
              <a:rPr sz="1456" spc="-110" dirty="0">
                <a:latin typeface="Arial"/>
                <a:cs typeface="Arial"/>
              </a:rPr>
              <a:t>dimension, </a:t>
            </a:r>
            <a:r>
              <a:rPr sz="1456" spc="-128" dirty="0">
                <a:latin typeface="Arial"/>
                <a:cs typeface="Arial"/>
              </a:rPr>
              <a:t>is </a:t>
            </a:r>
            <a:r>
              <a:rPr sz="1456" spc="-93" dirty="0">
                <a:latin typeface="Arial"/>
                <a:cs typeface="Arial"/>
              </a:rPr>
              <a:t>the </a:t>
            </a:r>
            <a:r>
              <a:rPr sz="1456" spc="-119" dirty="0">
                <a:latin typeface="Arial"/>
                <a:cs typeface="Arial"/>
              </a:rPr>
              <a:t>number </a:t>
            </a:r>
            <a:r>
              <a:rPr sz="1456" spc="-4" dirty="0">
                <a:latin typeface="Arial"/>
                <a:cs typeface="Arial"/>
              </a:rPr>
              <a:t>of </a:t>
            </a:r>
            <a:r>
              <a:rPr sz="1456" spc="-124" dirty="0">
                <a:latin typeface="Arial"/>
                <a:cs typeface="Arial"/>
              </a:rPr>
              <a:t>channels </a:t>
            </a:r>
            <a:r>
              <a:rPr sz="1456" spc="-9" dirty="0">
                <a:latin typeface="Arial"/>
                <a:cs typeface="Arial"/>
              </a:rPr>
              <a:t>of  </a:t>
            </a:r>
            <a:r>
              <a:rPr sz="1456" spc="-93" dirty="0">
                <a:latin typeface="Arial"/>
                <a:cs typeface="Arial"/>
              </a:rPr>
              <a:t>each</a:t>
            </a:r>
            <a:r>
              <a:rPr sz="1456" spc="-18" dirty="0">
                <a:latin typeface="Arial"/>
                <a:cs typeface="Arial"/>
              </a:rPr>
              <a:t> </a:t>
            </a:r>
            <a:r>
              <a:rPr sz="1456" spc="-79" dirty="0">
                <a:latin typeface="Arial"/>
                <a:cs typeface="Arial"/>
              </a:rPr>
              <a:t>image).</a:t>
            </a:r>
            <a:endParaRPr sz="1456" dirty="0">
              <a:latin typeface="Arial"/>
              <a:cs typeface="Arial"/>
            </a:endParaRPr>
          </a:p>
          <a:p>
            <a:pPr marL="1505591" marR="732343" indent="-64437">
              <a:lnSpc>
                <a:spcPct val="102400"/>
              </a:lnSpc>
              <a:spcBef>
                <a:spcPts val="702"/>
              </a:spcBef>
            </a:pPr>
            <a:r>
              <a:rPr sz="1279" spc="-71" dirty="0">
                <a:latin typeface="Arial"/>
                <a:cs typeface="Arial"/>
              </a:rPr>
              <a:t>I </a:t>
            </a:r>
            <a:r>
              <a:rPr sz="1279" spc="-62" dirty="0">
                <a:latin typeface="Arial"/>
                <a:cs typeface="Arial"/>
              </a:rPr>
              <a:t>also </a:t>
            </a:r>
            <a:r>
              <a:rPr sz="1279" spc="-132" dirty="0">
                <a:latin typeface="Arial"/>
                <a:cs typeface="Arial"/>
              </a:rPr>
              <a:t>use </a:t>
            </a:r>
            <a:r>
              <a:rPr sz="1279" spc="-84" dirty="0">
                <a:latin typeface="Arial"/>
                <a:cs typeface="Arial"/>
              </a:rPr>
              <a:t>this  </a:t>
            </a:r>
            <a:r>
              <a:rPr sz="1279" spc="-18" dirty="0">
                <a:latin typeface="Arial"/>
                <a:cs typeface="Arial"/>
              </a:rPr>
              <a:t>layer </a:t>
            </a:r>
            <a:r>
              <a:rPr sz="1279" spc="-71" dirty="0">
                <a:latin typeface="Arial"/>
                <a:cs typeface="Arial"/>
              </a:rPr>
              <a:t>in </a:t>
            </a:r>
            <a:r>
              <a:rPr sz="1279" spc="-106" dirty="0">
                <a:latin typeface="Arial"/>
                <a:cs typeface="Arial"/>
              </a:rPr>
              <a:t>my  </a:t>
            </a:r>
            <a:r>
              <a:rPr sz="1279" spc="-40" dirty="0">
                <a:latin typeface="Arial"/>
                <a:cs typeface="Arial"/>
              </a:rPr>
              <a:t>project</a:t>
            </a:r>
            <a:r>
              <a:rPr sz="1279" spc="-26" dirty="0">
                <a:latin typeface="Arial"/>
                <a:cs typeface="Arial"/>
              </a:rPr>
              <a:t> </a:t>
            </a:r>
            <a:r>
              <a:rPr sz="1279" spc="-44" dirty="0">
                <a:latin typeface="Arial"/>
                <a:cs typeface="Arial"/>
              </a:rPr>
              <a:t>too</a:t>
            </a:r>
            <a:endParaRPr sz="1279" dirty="0">
              <a:latin typeface="Arial"/>
              <a:cs typeface="Arial"/>
            </a:endParaRPr>
          </a:p>
        </p:txBody>
      </p:sp>
      <p:sp>
        <p:nvSpPr>
          <p:cNvPr id="64" name="Date Placeholder 63">
            <a:extLst>
              <a:ext uri="{FF2B5EF4-FFF2-40B4-BE49-F238E27FC236}">
                <a16:creationId xmlns:a16="http://schemas.microsoft.com/office/drawing/2014/main" id="{D590F971-9E05-4256-90B7-04E1822218C4}"/>
              </a:ext>
            </a:extLst>
          </p:cNvPr>
          <p:cNvSpPr>
            <a:spLocks noGrp="1"/>
          </p:cNvSpPr>
          <p:nvPr>
            <p:ph type="dt" sz="half" idx="10"/>
          </p:nvPr>
        </p:nvSpPr>
        <p:spPr/>
        <p:txBody>
          <a:bodyPr/>
          <a:lstStyle/>
          <a:p>
            <a:fld id="{3FDC2BEE-92FD-4BFB-9B1C-29AA7C8527E5}" type="datetime1">
              <a:rPr lang="en-IN" smtClean="0"/>
              <a:t>28-05-2023</a:t>
            </a:fld>
            <a:endParaRPr lang="en-IN"/>
          </a:p>
        </p:txBody>
      </p:sp>
      <p:sp>
        <p:nvSpPr>
          <p:cNvPr id="65" name="Slide Number Placeholder 64">
            <a:extLst>
              <a:ext uri="{FF2B5EF4-FFF2-40B4-BE49-F238E27FC236}">
                <a16:creationId xmlns:a16="http://schemas.microsoft.com/office/drawing/2014/main" id="{5748DA61-6697-404B-B369-927A0ECFE5E8}"/>
              </a:ext>
            </a:extLst>
          </p:cNvPr>
          <p:cNvSpPr>
            <a:spLocks noGrp="1"/>
          </p:cNvSpPr>
          <p:nvPr>
            <p:ph type="sldNum" sz="quarter" idx="12"/>
          </p:nvPr>
        </p:nvSpPr>
        <p:spPr/>
        <p:txBody>
          <a:bodyPr/>
          <a:lstStyle/>
          <a:p>
            <a:fld id="{7A613731-0A97-402F-B7BA-9ACABA9B0893}" type="slidenum">
              <a:rPr lang="en-IN" smtClean="0"/>
              <a:t>138</a:t>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2952" y="1221013"/>
            <a:ext cx="8669848" cy="504071"/>
          </a:xfrm>
          <a:prstGeom prst="rect">
            <a:avLst/>
          </a:prstGeom>
        </p:spPr>
        <p:txBody>
          <a:bodyPr vert="horz" wrap="square" lIns="0" tIns="11516" rIns="0" bIns="0" rtlCol="0" anchor="ctr">
            <a:spAutoFit/>
          </a:bodyPr>
          <a:lstStyle/>
          <a:p>
            <a:pPr marL="2235901" marR="4607" indent="-2224961" algn="ctr">
              <a:lnSpc>
                <a:spcPct val="100000"/>
              </a:lnSpc>
              <a:spcBef>
                <a:spcPts val="91"/>
              </a:spcBef>
            </a:pPr>
            <a:r>
              <a:rPr sz="3200" spc="-14" dirty="0"/>
              <a:t>Problem </a:t>
            </a:r>
            <a:r>
              <a:rPr sz="3200" spc="5" dirty="0"/>
              <a:t>and </a:t>
            </a:r>
            <a:r>
              <a:rPr sz="3200" dirty="0"/>
              <a:t>Knowledge</a:t>
            </a:r>
            <a:r>
              <a:rPr lang="en-US" sz="3200" dirty="0"/>
              <a:t> </a:t>
            </a:r>
            <a:r>
              <a:rPr sz="3200" spc="-5" dirty="0"/>
              <a:t>Domain  </a:t>
            </a:r>
            <a:r>
              <a:rPr sz="3200" dirty="0"/>
              <a:t>Relationship</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14</a:t>
            </a:fld>
            <a:endParaRPr spc="-5" dirty="0"/>
          </a:p>
        </p:txBody>
      </p:sp>
      <p:sp>
        <p:nvSpPr>
          <p:cNvPr id="3" name="object 3"/>
          <p:cNvSpPr/>
          <p:nvPr/>
        </p:nvSpPr>
        <p:spPr>
          <a:xfrm>
            <a:off x="2712086" y="2476446"/>
            <a:ext cx="7600806" cy="3524010"/>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63E08039-0F1F-432C-9CBB-8D9207E1D861}"/>
              </a:ext>
            </a:extLst>
          </p:cNvPr>
          <p:cNvSpPr>
            <a:spLocks noGrp="1"/>
          </p:cNvSpPr>
          <p:nvPr>
            <p:ph type="dt" sz="half" idx="10"/>
          </p:nvPr>
        </p:nvSpPr>
        <p:spPr/>
        <p:txBody>
          <a:bodyPr/>
          <a:lstStyle/>
          <a:p>
            <a:fld id="{09C6ADBF-2CA4-4F56-A4A1-4CEA85C5634A}" type="datetime1">
              <a:rPr lang="en-IN" smtClean="0"/>
              <a:t>28-05-2023</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0512" y="1154548"/>
            <a:ext cx="7341688"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Advantages of Expert</a:t>
            </a:r>
            <a:r>
              <a:rPr sz="4443" spc="5" dirty="0"/>
              <a:t> </a:t>
            </a:r>
            <a:r>
              <a:rPr sz="4443" spc="-9" dirty="0"/>
              <a:t>Systems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15</a:t>
            </a:fld>
            <a:endParaRPr spc="-5" dirty="0"/>
          </a:p>
        </p:txBody>
      </p:sp>
      <p:pic>
        <p:nvPicPr>
          <p:cNvPr id="9" name="Picture 8">
            <a:extLst>
              <a:ext uri="{FF2B5EF4-FFF2-40B4-BE49-F238E27FC236}">
                <a16:creationId xmlns:a16="http://schemas.microsoft.com/office/drawing/2014/main" id="{1ED505C2-56D9-4B93-A76D-B02875243766}"/>
              </a:ext>
            </a:extLst>
          </p:cNvPr>
          <p:cNvPicPr>
            <a:picLocks noChangeAspect="1"/>
          </p:cNvPicPr>
          <p:nvPr/>
        </p:nvPicPr>
        <p:blipFill>
          <a:blip r:embed="rId2"/>
          <a:stretch>
            <a:fillRect/>
          </a:stretch>
        </p:blipFill>
        <p:spPr>
          <a:xfrm>
            <a:off x="1061266" y="2213340"/>
            <a:ext cx="10500179" cy="4034425"/>
          </a:xfrm>
          <a:prstGeom prst="rect">
            <a:avLst/>
          </a:prstGeom>
        </p:spPr>
      </p:pic>
      <p:sp>
        <p:nvSpPr>
          <p:cNvPr id="3" name="Date Placeholder 2">
            <a:extLst>
              <a:ext uri="{FF2B5EF4-FFF2-40B4-BE49-F238E27FC236}">
                <a16:creationId xmlns:a16="http://schemas.microsoft.com/office/drawing/2014/main" id="{47CA5BC2-C6D7-4A15-9114-E236C235E6DF}"/>
              </a:ext>
            </a:extLst>
          </p:cNvPr>
          <p:cNvSpPr>
            <a:spLocks noGrp="1"/>
          </p:cNvSpPr>
          <p:nvPr>
            <p:ph type="dt" sz="half" idx="10"/>
          </p:nvPr>
        </p:nvSpPr>
        <p:spPr/>
        <p:txBody>
          <a:bodyPr/>
          <a:lstStyle/>
          <a:p>
            <a:fld id="{C22A58BF-CF54-4A24-A8FE-29BCD078D6BF}" type="datetime1">
              <a:rPr lang="en-IN" smtClean="0"/>
              <a:t>28-05-2023</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6008" y="990518"/>
            <a:ext cx="8611992" cy="694761"/>
          </a:xfrm>
          <a:prstGeom prst="rect">
            <a:avLst/>
          </a:prstGeom>
        </p:spPr>
        <p:txBody>
          <a:bodyPr vert="horz" wrap="square" lIns="0" tIns="10941" rIns="0" bIns="0" rtlCol="0" anchor="ctr">
            <a:spAutoFit/>
          </a:bodyPr>
          <a:lstStyle/>
          <a:p>
            <a:pPr marL="11516" algn="ctr">
              <a:lnSpc>
                <a:spcPct val="100000"/>
              </a:lnSpc>
              <a:spcBef>
                <a:spcPts val="86"/>
              </a:spcBef>
            </a:pPr>
            <a:r>
              <a:rPr lang="en-US" sz="4443" spc="-9" dirty="0"/>
              <a:t>Disadvantages</a:t>
            </a:r>
            <a:r>
              <a:rPr sz="4443" spc="-9" dirty="0"/>
              <a:t> </a:t>
            </a:r>
            <a:r>
              <a:rPr sz="4443" spc="-5" dirty="0"/>
              <a:t>of Expert</a:t>
            </a:r>
            <a:r>
              <a:rPr sz="4443" spc="27" dirty="0"/>
              <a:t> </a:t>
            </a:r>
            <a:r>
              <a:rPr sz="4443" dirty="0"/>
              <a:t>Systems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16</a:t>
            </a:fld>
            <a:endParaRPr spc="-5" dirty="0"/>
          </a:p>
        </p:txBody>
      </p:sp>
      <p:pic>
        <p:nvPicPr>
          <p:cNvPr id="9" name="Picture 8">
            <a:extLst>
              <a:ext uri="{FF2B5EF4-FFF2-40B4-BE49-F238E27FC236}">
                <a16:creationId xmlns:a16="http://schemas.microsoft.com/office/drawing/2014/main" id="{795BD488-8608-410D-9559-A921BBA987D5}"/>
              </a:ext>
            </a:extLst>
          </p:cNvPr>
          <p:cNvPicPr>
            <a:picLocks noChangeAspect="1"/>
          </p:cNvPicPr>
          <p:nvPr/>
        </p:nvPicPr>
        <p:blipFill>
          <a:blip r:embed="rId2"/>
          <a:stretch>
            <a:fillRect/>
          </a:stretch>
        </p:blipFill>
        <p:spPr>
          <a:xfrm>
            <a:off x="1057650" y="2577753"/>
            <a:ext cx="9923689" cy="1885950"/>
          </a:xfrm>
          <a:prstGeom prst="rect">
            <a:avLst/>
          </a:prstGeom>
        </p:spPr>
      </p:pic>
      <p:sp>
        <p:nvSpPr>
          <p:cNvPr id="3" name="Date Placeholder 2">
            <a:extLst>
              <a:ext uri="{FF2B5EF4-FFF2-40B4-BE49-F238E27FC236}">
                <a16:creationId xmlns:a16="http://schemas.microsoft.com/office/drawing/2014/main" id="{7BD8A23C-A7CA-46D0-B257-CBE7A4421C7B}"/>
              </a:ext>
            </a:extLst>
          </p:cNvPr>
          <p:cNvSpPr>
            <a:spLocks noGrp="1"/>
          </p:cNvSpPr>
          <p:nvPr>
            <p:ph type="dt" sz="half" idx="10"/>
          </p:nvPr>
        </p:nvSpPr>
        <p:spPr/>
        <p:txBody>
          <a:bodyPr/>
          <a:lstStyle/>
          <a:p>
            <a:fld id="{46DF5C0C-17A1-4EE2-9149-E0948164655A}" type="datetime1">
              <a:rPr lang="en-IN" smtClean="0"/>
              <a:t>28-05-2023</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6334" y="1079973"/>
            <a:ext cx="693803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4" dirty="0"/>
              <a:t>Representing </a:t>
            </a:r>
            <a:r>
              <a:rPr sz="4443" spc="-5" dirty="0"/>
              <a:t>the</a:t>
            </a:r>
            <a:r>
              <a:rPr sz="4443" spc="18" dirty="0"/>
              <a:t> </a:t>
            </a:r>
            <a:r>
              <a:rPr sz="4443" spc="-9" dirty="0"/>
              <a:t>Knowledge</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17</a:t>
            </a:fld>
            <a:endParaRPr spc="-5" dirty="0"/>
          </a:p>
        </p:txBody>
      </p:sp>
      <p:sp>
        <p:nvSpPr>
          <p:cNvPr id="3" name="object 3"/>
          <p:cNvSpPr txBox="1"/>
          <p:nvPr/>
        </p:nvSpPr>
        <p:spPr>
          <a:xfrm>
            <a:off x="2080052" y="2607188"/>
            <a:ext cx="8290602" cy="1734597"/>
          </a:xfrm>
          <a:prstGeom prst="rect">
            <a:avLst/>
          </a:prstGeom>
        </p:spPr>
        <p:txBody>
          <a:bodyPr vert="horz" wrap="square" lIns="0" tIns="10941" rIns="0" bIns="0" rtlCol="0">
            <a:spAutoFit/>
          </a:bodyPr>
          <a:lstStyle/>
          <a:p>
            <a:pPr marL="357007" marR="4607" indent="-346067">
              <a:spcBef>
                <a:spcPts val="86"/>
              </a:spcBef>
            </a:pPr>
            <a:r>
              <a:rPr sz="2800" spc="-5" dirty="0">
                <a:cs typeface="Times New Roman"/>
              </a:rPr>
              <a:t>The knowledge of </a:t>
            </a:r>
            <a:r>
              <a:rPr sz="2800" spc="5" dirty="0">
                <a:cs typeface="Times New Roman"/>
              </a:rPr>
              <a:t>an </a:t>
            </a:r>
            <a:r>
              <a:rPr sz="2800" spc="-5" dirty="0">
                <a:cs typeface="Times New Roman"/>
              </a:rPr>
              <a:t>expert system can be  represented </a:t>
            </a:r>
            <a:r>
              <a:rPr sz="2800" dirty="0">
                <a:cs typeface="Times New Roman"/>
              </a:rPr>
              <a:t>in </a:t>
            </a:r>
            <a:r>
              <a:rPr sz="2800" spc="-5" dirty="0">
                <a:cs typeface="Times New Roman"/>
              </a:rPr>
              <a:t>a number of ways, including </a:t>
            </a:r>
            <a:r>
              <a:rPr sz="2800" spc="-14" dirty="0">
                <a:cs typeface="Times New Roman"/>
              </a:rPr>
              <a:t>IF-  </a:t>
            </a:r>
            <a:r>
              <a:rPr sz="2800" spc="-5" dirty="0">
                <a:cs typeface="Times New Roman"/>
              </a:rPr>
              <a:t>THEN</a:t>
            </a:r>
            <a:r>
              <a:rPr sz="2800" spc="-41" dirty="0">
                <a:cs typeface="Times New Roman"/>
              </a:rPr>
              <a:t> </a:t>
            </a:r>
            <a:r>
              <a:rPr sz="2800" dirty="0">
                <a:cs typeface="Times New Roman"/>
              </a:rPr>
              <a:t>rules:</a:t>
            </a:r>
          </a:p>
          <a:p>
            <a:pPr>
              <a:spcBef>
                <a:spcPts val="9"/>
              </a:spcBef>
            </a:pPr>
            <a:endParaRPr sz="2800" dirty="0">
              <a:cs typeface="Times New Roman"/>
            </a:endParaRPr>
          </a:p>
          <a:p>
            <a:pPr marL="367372" algn="ctr"/>
            <a:r>
              <a:rPr sz="2800" spc="-5" dirty="0">
                <a:cs typeface="Courier New"/>
              </a:rPr>
              <a:t>IF </a:t>
            </a:r>
            <a:r>
              <a:rPr sz="2800" spc="-9" dirty="0">
                <a:cs typeface="Courier New"/>
              </a:rPr>
              <a:t>you are </a:t>
            </a:r>
            <a:r>
              <a:rPr sz="2800" spc="-5" dirty="0">
                <a:cs typeface="Courier New"/>
              </a:rPr>
              <a:t>hungry </a:t>
            </a:r>
            <a:r>
              <a:rPr sz="2800" spc="-9" dirty="0">
                <a:cs typeface="Courier New"/>
              </a:rPr>
              <a:t>THEN</a:t>
            </a:r>
            <a:r>
              <a:rPr sz="2800" spc="45" dirty="0">
                <a:cs typeface="Courier New"/>
              </a:rPr>
              <a:t> </a:t>
            </a:r>
            <a:r>
              <a:rPr sz="2800" spc="-9" dirty="0">
                <a:cs typeface="Courier New"/>
              </a:rPr>
              <a:t>eat</a:t>
            </a:r>
            <a:endParaRPr sz="2800" dirty="0">
              <a:cs typeface="Courier New"/>
            </a:endParaRPr>
          </a:p>
        </p:txBody>
      </p:sp>
      <p:sp>
        <p:nvSpPr>
          <p:cNvPr id="5" name="Date Placeholder 4">
            <a:extLst>
              <a:ext uri="{FF2B5EF4-FFF2-40B4-BE49-F238E27FC236}">
                <a16:creationId xmlns:a16="http://schemas.microsoft.com/office/drawing/2014/main" id="{E3E30101-3B3E-41D4-ACCA-50BA4B630BE7}"/>
              </a:ext>
            </a:extLst>
          </p:cNvPr>
          <p:cNvSpPr>
            <a:spLocks noGrp="1"/>
          </p:cNvSpPr>
          <p:nvPr>
            <p:ph type="dt" sz="half" idx="10"/>
          </p:nvPr>
        </p:nvSpPr>
        <p:spPr/>
        <p:txBody>
          <a:bodyPr/>
          <a:lstStyle/>
          <a:p>
            <a:fld id="{57B0D529-B70F-4686-A0BF-069FE1E1CD38}" type="datetime1">
              <a:rPr lang="en-IN" smtClean="0"/>
              <a:t>28-05-2023</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7796" y="959158"/>
            <a:ext cx="5802524" cy="694761"/>
          </a:xfrm>
          <a:prstGeom prst="rect">
            <a:avLst/>
          </a:prstGeom>
        </p:spPr>
        <p:txBody>
          <a:bodyPr vert="horz" wrap="square" lIns="0" tIns="10941" rIns="0" bIns="0" rtlCol="0" anchor="ctr">
            <a:spAutoFit/>
          </a:bodyPr>
          <a:lstStyle/>
          <a:p>
            <a:pPr marL="11516" algn="r">
              <a:lnSpc>
                <a:spcPct val="100000"/>
              </a:lnSpc>
              <a:spcBef>
                <a:spcPts val="86"/>
              </a:spcBef>
            </a:pPr>
            <a:r>
              <a:rPr sz="4443" spc="-9" dirty="0"/>
              <a:t>Knowledge</a:t>
            </a:r>
            <a:r>
              <a:rPr sz="4443" spc="14" dirty="0"/>
              <a:t> </a:t>
            </a:r>
            <a:r>
              <a:rPr sz="4443" spc="-9" dirty="0"/>
              <a:t>Engineering</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18</a:t>
            </a:fld>
            <a:endParaRPr spc="-5" dirty="0"/>
          </a:p>
        </p:txBody>
      </p:sp>
      <p:sp>
        <p:nvSpPr>
          <p:cNvPr id="3" name="object 3"/>
          <p:cNvSpPr txBox="1"/>
          <p:nvPr/>
        </p:nvSpPr>
        <p:spPr>
          <a:xfrm>
            <a:off x="2009775" y="2019300"/>
            <a:ext cx="8562975" cy="3670767"/>
          </a:xfrm>
          <a:prstGeom prst="rect">
            <a:avLst/>
          </a:prstGeom>
        </p:spPr>
        <p:txBody>
          <a:bodyPr vert="horz" wrap="square" lIns="0" tIns="10941" rIns="0" bIns="0" rtlCol="0">
            <a:spAutoFit/>
          </a:bodyPr>
          <a:lstStyle/>
          <a:p>
            <a:pPr marL="11516">
              <a:spcBef>
                <a:spcPts val="86"/>
              </a:spcBef>
            </a:pPr>
            <a:r>
              <a:rPr sz="2800" spc="-5" dirty="0">
                <a:cs typeface="Times New Roman"/>
              </a:rPr>
              <a:t>The </a:t>
            </a:r>
            <a:r>
              <a:rPr sz="2800" dirty="0">
                <a:cs typeface="Times New Roman"/>
              </a:rPr>
              <a:t>process </a:t>
            </a:r>
            <a:r>
              <a:rPr sz="2800" spc="-5" dirty="0">
                <a:cs typeface="Times New Roman"/>
              </a:rPr>
              <a:t>of </a:t>
            </a:r>
            <a:r>
              <a:rPr sz="2800" dirty="0">
                <a:cs typeface="Times New Roman"/>
              </a:rPr>
              <a:t>building </a:t>
            </a:r>
            <a:r>
              <a:rPr sz="2800" spc="-9" dirty="0">
                <a:cs typeface="Times New Roman"/>
              </a:rPr>
              <a:t>an </a:t>
            </a:r>
            <a:r>
              <a:rPr sz="2800" dirty="0">
                <a:cs typeface="Times New Roman"/>
              </a:rPr>
              <a:t>expert</a:t>
            </a:r>
            <a:r>
              <a:rPr sz="2800" spc="-27" dirty="0">
                <a:cs typeface="Times New Roman"/>
              </a:rPr>
              <a:t> </a:t>
            </a:r>
            <a:r>
              <a:rPr sz="2800" spc="-5" dirty="0">
                <a:cs typeface="Times New Roman"/>
              </a:rPr>
              <a:t>system:</a:t>
            </a:r>
            <a:endParaRPr sz="2800" dirty="0">
              <a:cs typeface="Times New Roman"/>
            </a:endParaRPr>
          </a:p>
          <a:p>
            <a:pPr>
              <a:spcBef>
                <a:spcPts val="27"/>
              </a:spcBef>
            </a:pPr>
            <a:endParaRPr sz="2800" dirty="0">
              <a:cs typeface="Times New Roman"/>
            </a:endParaRPr>
          </a:p>
          <a:p>
            <a:pPr marL="626490" marR="219387" indent="-615549">
              <a:spcBef>
                <a:spcPts val="5"/>
              </a:spcBef>
              <a:buAutoNum type="arabicPeriod"/>
              <a:tabLst>
                <a:tab pos="628217" algn="l"/>
                <a:tab pos="628793" algn="l"/>
              </a:tabLst>
            </a:pPr>
            <a:r>
              <a:rPr sz="2800" spc="-5" dirty="0">
                <a:cs typeface="Times New Roman"/>
              </a:rPr>
              <a:t>The knowledge </a:t>
            </a:r>
            <a:r>
              <a:rPr sz="2800" dirty="0">
                <a:cs typeface="Times New Roman"/>
              </a:rPr>
              <a:t>engineer </a:t>
            </a:r>
            <a:r>
              <a:rPr sz="2800" spc="-5" dirty="0">
                <a:cs typeface="Times New Roman"/>
              </a:rPr>
              <a:t>establishes a dialog  with </a:t>
            </a:r>
            <a:r>
              <a:rPr sz="2800" dirty="0">
                <a:cs typeface="Times New Roman"/>
              </a:rPr>
              <a:t>the </a:t>
            </a:r>
            <a:r>
              <a:rPr sz="2800" spc="-5" dirty="0">
                <a:cs typeface="Times New Roman"/>
              </a:rPr>
              <a:t>human expert </a:t>
            </a:r>
            <a:r>
              <a:rPr sz="2800" dirty="0">
                <a:cs typeface="Times New Roman"/>
              </a:rPr>
              <a:t>to elicit</a:t>
            </a:r>
            <a:r>
              <a:rPr sz="2800" spc="-27" dirty="0">
                <a:cs typeface="Times New Roman"/>
              </a:rPr>
              <a:t> </a:t>
            </a:r>
            <a:r>
              <a:rPr sz="2800" spc="-5" dirty="0">
                <a:cs typeface="Times New Roman"/>
              </a:rPr>
              <a:t>knowledge.</a:t>
            </a:r>
            <a:endParaRPr sz="2800" dirty="0">
              <a:cs typeface="Times New Roman"/>
            </a:endParaRPr>
          </a:p>
          <a:p>
            <a:pPr marL="626490" marR="4607" indent="-615549">
              <a:spcBef>
                <a:spcPts val="676"/>
              </a:spcBef>
              <a:buAutoNum type="arabicPeriod"/>
              <a:tabLst>
                <a:tab pos="628217" algn="l"/>
                <a:tab pos="628793" algn="l"/>
              </a:tabLst>
            </a:pPr>
            <a:r>
              <a:rPr sz="2800" spc="-5" dirty="0">
                <a:cs typeface="Times New Roman"/>
              </a:rPr>
              <a:t>The knowledge </a:t>
            </a:r>
            <a:r>
              <a:rPr sz="2800" dirty="0">
                <a:cs typeface="Times New Roman"/>
              </a:rPr>
              <a:t>engineer </a:t>
            </a:r>
            <a:r>
              <a:rPr sz="2800" spc="-5" dirty="0">
                <a:cs typeface="Times New Roman"/>
              </a:rPr>
              <a:t>codes </a:t>
            </a:r>
            <a:r>
              <a:rPr sz="2800" dirty="0">
                <a:cs typeface="Times New Roman"/>
              </a:rPr>
              <a:t>the </a:t>
            </a:r>
            <a:r>
              <a:rPr sz="2800" spc="-5" dirty="0">
                <a:cs typeface="Times New Roman"/>
              </a:rPr>
              <a:t>knowledge  </a:t>
            </a:r>
            <a:r>
              <a:rPr sz="2800" dirty="0">
                <a:cs typeface="Times New Roman"/>
              </a:rPr>
              <a:t>explicitly in the </a:t>
            </a:r>
            <a:r>
              <a:rPr sz="2800" spc="-5" dirty="0">
                <a:cs typeface="Times New Roman"/>
              </a:rPr>
              <a:t>knowledge</a:t>
            </a:r>
            <a:r>
              <a:rPr sz="2800" spc="-73" dirty="0">
                <a:cs typeface="Times New Roman"/>
              </a:rPr>
              <a:t> </a:t>
            </a:r>
            <a:r>
              <a:rPr sz="2800" spc="-5" dirty="0">
                <a:cs typeface="Times New Roman"/>
              </a:rPr>
              <a:t>base.</a:t>
            </a:r>
            <a:endParaRPr sz="2800" dirty="0">
              <a:cs typeface="Times New Roman"/>
            </a:endParaRPr>
          </a:p>
          <a:p>
            <a:pPr marL="626490" marR="465837" indent="-615549">
              <a:spcBef>
                <a:spcPts val="671"/>
              </a:spcBef>
              <a:buAutoNum type="arabicPeriod"/>
              <a:tabLst>
                <a:tab pos="628217" algn="l"/>
                <a:tab pos="628793" algn="l"/>
              </a:tabLst>
            </a:pPr>
            <a:r>
              <a:rPr sz="2800" spc="-5" dirty="0">
                <a:cs typeface="Times New Roman"/>
              </a:rPr>
              <a:t>The expert evaluates </a:t>
            </a:r>
            <a:r>
              <a:rPr sz="2800" dirty="0">
                <a:cs typeface="Times New Roman"/>
              </a:rPr>
              <a:t>the </a:t>
            </a:r>
            <a:r>
              <a:rPr sz="2800" spc="-5" dirty="0">
                <a:cs typeface="Times New Roman"/>
              </a:rPr>
              <a:t>expert system </a:t>
            </a:r>
            <a:r>
              <a:rPr sz="2800" dirty="0">
                <a:cs typeface="Times New Roman"/>
              </a:rPr>
              <a:t>and  </a:t>
            </a:r>
            <a:r>
              <a:rPr sz="2800" spc="-5" dirty="0">
                <a:cs typeface="Times New Roman"/>
              </a:rPr>
              <a:t>gives a critique </a:t>
            </a:r>
            <a:r>
              <a:rPr sz="2800" dirty="0">
                <a:cs typeface="Times New Roman"/>
              </a:rPr>
              <a:t>to </a:t>
            </a:r>
            <a:r>
              <a:rPr sz="2800" spc="-9" dirty="0">
                <a:cs typeface="Times New Roman"/>
              </a:rPr>
              <a:t>the </a:t>
            </a:r>
            <a:r>
              <a:rPr sz="2800" spc="-5" dirty="0">
                <a:cs typeface="Times New Roman"/>
              </a:rPr>
              <a:t>knowledge</a:t>
            </a:r>
            <a:r>
              <a:rPr sz="2800" spc="73" dirty="0">
                <a:cs typeface="Times New Roman"/>
              </a:rPr>
              <a:t> </a:t>
            </a:r>
            <a:r>
              <a:rPr sz="2800" spc="-23" dirty="0">
                <a:cs typeface="Times New Roman"/>
              </a:rPr>
              <a:t>engineer.</a:t>
            </a:r>
            <a:endParaRPr sz="2800" dirty="0">
              <a:cs typeface="Times New Roman"/>
            </a:endParaRPr>
          </a:p>
        </p:txBody>
      </p:sp>
      <p:sp>
        <p:nvSpPr>
          <p:cNvPr id="5" name="Date Placeholder 4">
            <a:extLst>
              <a:ext uri="{FF2B5EF4-FFF2-40B4-BE49-F238E27FC236}">
                <a16:creationId xmlns:a16="http://schemas.microsoft.com/office/drawing/2014/main" id="{ED054435-3F38-4D48-AE1A-2853FEF75B11}"/>
              </a:ext>
            </a:extLst>
          </p:cNvPr>
          <p:cNvSpPr>
            <a:spLocks noGrp="1"/>
          </p:cNvSpPr>
          <p:nvPr>
            <p:ph type="dt" sz="half" idx="10"/>
          </p:nvPr>
        </p:nvSpPr>
        <p:spPr/>
        <p:txBody>
          <a:bodyPr/>
          <a:lstStyle/>
          <a:p>
            <a:fld id="{3030C28C-A759-4A60-B36D-5CFB68D22D18}" type="datetime1">
              <a:rPr lang="en-IN" smtClean="0"/>
              <a:t>28-05-2023</a:t>
            </a:fld>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8764" y="932757"/>
            <a:ext cx="7539193" cy="639621"/>
          </a:xfrm>
          <a:prstGeom prst="rect">
            <a:avLst/>
          </a:prstGeom>
        </p:spPr>
        <p:txBody>
          <a:bodyPr vert="horz" wrap="square" lIns="0" tIns="11516" rIns="0" bIns="0" rtlCol="0" anchor="ctr">
            <a:spAutoFit/>
          </a:bodyPr>
          <a:lstStyle/>
          <a:p>
            <a:pPr marL="11516" algn="ctr">
              <a:lnSpc>
                <a:spcPct val="100000"/>
              </a:lnSpc>
              <a:spcBef>
                <a:spcPts val="91"/>
              </a:spcBef>
            </a:pPr>
            <a:r>
              <a:rPr sz="4081" spc="-5" dirty="0"/>
              <a:t>Development </a:t>
            </a:r>
            <a:r>
              <a:rPr sz="4081" dirty="0"/>
              <a:t>of an </a:t>
            </a:r>
            <a:r>
              <a:rPr sz="4081" spc="-5" dirty="0"/>
              <a:t>Expert</a:t>
            </a:r>
            <a:r>
              <a:rPr sz="4081" spc="-32" dirty="0"/>
              <a:t> </a:t>
            </a:r>
            <a:r>
              <a:rPr sz="4081" dirty="0"/>
              <a:t>System</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19</a:t>
            </a:fld>
            <a:endParaRPr spc="-5" dirty="0"/>
          </a:p>
        </p:txBody>
      </p:sp>
      <p:sp>
        <p:nvSpPr>
          <p:cNvPr id="3" name="object 3"/>
          <p:cNvSpPr/>
          <p:nvPr/>
        </p:nvSpPr>
        <p:spPr>
          <a:xfrm>
            <a:off x="2597786" y="1893986"/>
            <a:ext cx="7450171" cy="4462364"/>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CDF14D95-ACB4-4214-B9C3-6CC76AEC55AB}"/>
              </a:ext>
            </a:extLst>
          </p:cNvPr>
          <p:cNvSpPr>
            <a:spLocks noGrp="1"/>
          </p:cNvSpPr>
          <p:nvPr>
            <p:ph type="dt" sz="half" idx="10"/>
          </p:nvPr>
        </p:nvSpPr>
        <p:spPr/>
        <p:txBody>
          <a:bodyPr/>
          <a:lstStyle/>
          <a:p>
            <a:fld id="{0D20363D-620E-406D-9147-3BA37A2417FF}" type="datetime1">
              <a:rPr lang="en-IN" smtClean="0"/>
              <a:t>28-05-2023</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BBC40E-8C92-4307-A94E-AA1912E962F0}"/>
              </a:ext>
            </a:extLst>
          </p:cNvPr>
          <p:cNvSpPr>
            <a:spLocks noGrp="1"/>
          </p:cNvSpPr>
          <p:nvPr>
            <p:ph idx="1"/>
          </p:nvPr>
        </p:nvSpPr>
        <p:spPr/>
        <p:txBody>
          <a:bodyPr>
            <a:normAutofit fontScale="77500" lnSpcReduction="20000"/>
          </a:bodyPr>
          <a:lstStyle/>
          <a:p>
            <a:r>
              <a:rPr lang="en-IN" dirty="0"/>
              <a:t>Expert System Architecture</a:t>
            </a:r>
          </a:p>
          <a:p>
            <a:pPr marL="0" indent="0">
              <a:buNone/>
            </a:pPr>
            <a:r>
              <a:rPr lang="en-IN" dirty="0"/>
              <a:t>    Pros and cons of Expert system</a:t>
            </a:r>
          </a:p>
          <a:p>
            <a:r>
              <a:rPr lang="en-IN" dirty="0"/>
              <a:t>Rule based systems</a:t>
            </a:r>
          </a:p>
          <a:p>
            <a:pPr marL="0" indent="0">
              <a:buNone/>
            </a:pPr>
            <a:r>
              <a:rPr lang="en-IN" dirty="0"/>
              <a:t>    Frame based expert system</a:t>
            </a:r>
          </a:p>
          <a:p>
            <a:r>
              <a:rPr lang="en-IN" dirty="0"/>
              <a:t>Case study</a:t>
            </a:r>
          </a:p>
          <a:p>
            <a:r>
              <a:rPr lang="en-IN" dirty="0"/>
              <a:t>NLP – levels of NLP</a:t>
            </a:r>
          </a:p>
          <a:p>
            <a:r>
              <a:rPr lang="en-IN" dirty="0"/>
              <a:t>Syntactic and Semantic Analysis</a:t>
            </a:r>
          </a:p>
          <a:p>
            <a:pPr marL="0" indent="0">
              <a:buNone/>
            </a:pPr>
            <a:r>
              <a:rPr lang="en-IN" dirty="0"/>
              <a:t>    Information Retrieval</a:t>
            </a:r>
          </a:p>
          <a:p>
            <a:r>
              <a:rPr lang="en-IN" dirty="0"/>
              <a:t>Information Extraction</a:t>
            </a:r>
          </a:p>
          <a:p>
            <a:pPr marL="0" indent="0">
              <a:buNone/>
            </a:pPr>
            <a:r>
              <a:rPr lang="en-IN" dirty="0"/>
              <a:t>    Machine Translation</a:t>
            </a:r>
          </a:p>
          <a:p>
            <a:r>
              <a:rPr lang="en-IN" dirty="0"/>
              <a:t>NLP Applications</a:t>
            </a:r>
          </a:p>
          <a:p>
            <a:pPr marL="0" indent="0">
              <a:buNone/>
            </a:pPr>
            <a:r>
              <a:rPr lang="en-IN" dirty="0"/>
              <a:t> </a:t>
            </a:r>
          </a:p>
        </p:txBody>
      </p:sp>
      <p:sp>
        <p:nvSpPr>
          <p:cNvPr id="4" name="Content Placeholder 2">
            <a:extLst>
              <a:ext uri="{FF2B5EF4-FFF2-40B4-BE49-F238E27FC236}">
                <a16:creationId xmlns:a16="http://schemas.microsoft.com/office/drawing/2014/main" id="{34BD6F8E-79F0-40BB-9F95-B6242215A598}"/>
              </a:ext>
            </a:extLst>
          </p:cNvPr>
          <p:cNvSpPr>
            <a:spLocks noGrp="1"/>
          </p:cNvSpPr>
          <p:nvPr>
            <p:ph type="title"/>
          </p:nvPr>
        </p:nvSpPr>
        <p:spPr>
          <a:xfrm>
            <a:off x="5634791" y="2381208"/>
            <a:ext cx="6412830" cy="1325563"/>
          </a:xfrm>
        </p:spPr>
        <p:txBody>
          <a:bodyPr>
            <a:noAutofit/>
          </a:bodyPr>
          <a:lstStyle/>
          <a:p>
            <a:pPr marL="228600" indent="-228600">
              <a:lnSpc>
                <a:spcPct val="70000"/>
              </a:lnSpc>
              <a:spcBef>
                <a:spcPts val="1000"/>
              </a:spcBef>
              <a:buFont typeface="Arial" panose="020B0604020202020204" pitchFamily="34" charset="0"/>
              <a:buChar char="•"/>
            </a:pPr>
            <a:r>
              <a:rPr lang="en-US" sz="2200" dirty="0">
                <a:latin typeface="+mn-lt"/>
                <a:ea typeface="+mn-ea"/>
                <a:cs typeface="+mn-cs"/>
              </a:rPr>
              <a:t>Advance topics in Artificial Intelligence- Cloud Computing and Intelligent agent</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Business Intelligence and Analytics</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Sentiment Analysis</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Deep Learning Algorithms</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Planning and Logic in intelligent Agents</a:t>
            </a:r>
          </a:p>
          <a:p>
            <a:endParaRPr lang="en-IN" sz="2400" dirty="0"/>
          </a:p>
        </p:txBody>
      </p:sp>
      <p:sp>
        <p:nvSpPr>
          <p:cNvPr id="5" name="Date Placeholder 4">
            <a:extLst>
              <a:ext uri="{FF2B5EF4-FFF2-40B4-BE49-F238E27FC236}">
                <a16:creationId xmlns:a16="http://schemas.microsoft.com/office/drawing/2014/main" id="{2F2C7607-A0F2-4B8E-A2DA-1417436FBF45}"/>
              </a:ext>
            </a:extLst>
          </p:cNvPr>
          <p:cNvSpPr>
            <a:spLocks noGrp="1"/>
          </p:cNvSpPr>
          <p:nvPr>
            <p:ph type="dt" sz="half" idx="10"/>
          </p:nvPr>
        </p:nvSpPr>
        <p:spPr/>
        <p:txBody>
          <a:bodyPr/>
          <a:lstStyle/>
          <a:p>
            <a:fld id="{4B8813EB-B96E-4B54-B72F-1A5A2EEB7AA2}" type="datetime1">
              <a:rPr lang="en-IN" smtClean="0"/>
              <a:t>28-05-2023</a:t>
            </a:fld>
            <a:endParaRPr lang="en-IN"/>
          </a:p>
        </p:txBody>
      </p:sp>
      <p:sp>
        <p:nvSpPr>
          <p:cNvPr id="6" name="Slide Number Placeholder 5">
            <a:extLst>
              <a:ext uri="{FF2B5EF4-FFF2-40B4-BE49-F238E27FC236}">
                <a16:creationId xmlns:a16="http://schemas.microsoft.com/office/drawing/2014/main" id="{0122CFA7-C0FD-4494-A692-794F6DD9E76A}"/>
              </a:ext>
            </a:extLst>
          </p:cNvPr>
          <p:cNvSpPr>
            <a:spLocks noGrp="1"/>
          </p:cNvSpPr>
          <p:nvPr>
            <p:ph type="sldNum" sz="quarter" idx="12"/>
          </p:nvPr>
        </p:nvSpPr>
        <p:spPr/>
        <p:txBody>
          <a:bodyPr/>
          <a:lstStyle/>
          <a:p>
            <a:fld id="{7A613731-0A97-402F-B7BA-9ACABA9B0893}" type="slidenum">
              <a:rPr lang="en-IN" smtClean="0"/>
              <a:t>2</a:t>
            </a:fld>
            <a:endParaRPr lang="en-IN"/>
          </a:p>
        </p:txBody>
      </p:sp>
    </p:spTree>
    <p:extLst>
      <p:ext uri="{BB962C8B-B14F-4D97-AF65-F5344CB8AC3E}">
        <p14:creationId xmlns:p14="http://schemas.microsoft.com/office/powerpoint/2010/main" val="2604047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9600" y="1134079"/>
            <a:ext cx="3520731"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4" dirty="0"/>
              <a:t>The </a:t>
            </a:r>
            <a:r>
              <a:rPr sz="4443" spc="-5" dirty="0"/>
              <a:t>Role of</a:t>
            </a:r>
            <a:r>
              <a:rPr sz="4443" spc="-281" dirty="0"/>
              <a:t> </a:t>
            </a:r>
            <a:r>
              <a:rPr sz="4443" spc="-9" dirty="0"/>
              <a:t>AI</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20</a:t>
            </a:fld>
            <a:endParaRPr spc="-5" dirty="0"/>
          </a:p>
        </p:txBody>
      </p:sp>
      <p:sp>
        <p:nvSpPr>
          <p:cNvPr id="3" name="object 3"/>
          <p:cNvSpPr txBox="1"/>
          <p:nvPr/>
        </p:nvSpPr>
        <p:spPr>
          <a:xfrm>
            <a:off x="1491615" y="2506412"/>
            <a:ext cx="10062209" cy="2775907"/>
          </a:xfrm>
          <a:prstGeom prst="rect">
            <a:avLst/>
          </a:prstGeom>
        </p:spPr>
        <p:txBody>
          <a:bodyPr vert="horz" wrap="square" lIns="0" tIns="10941" rIns="0" bIns="0" rtlCol="0">
            <a:spAutoFit/>
          </a:bodyPr>
          <a:lstStyle/>
          <a:p>
            <a:pPr marL="357007" marR="73705" indent="-346067">
              <a:spcBef>
                <a:spcPts val="86"/>
              </a:spcBef>
              <a:buFont typeface="Arial"/>
              <a:buChar char="•"/>
              <a:tabLst>
                <a:tab pos="357007" algn="l"/>
                <a:tab pos="357583" algn="l"/>
              </a:tabLst>
            </a:pPr>
            <a:r>
              <a:rPr sz="2800" spc="-9" dirty="0">
                <a:cs typeface="Times New Roman"/>
              </a:rPr>
              <a:t>An </a:t>
            </a:r>
            <a:r>
              <a:rPr sz="2800" spc="-5" dirty="0">
                <a:cs typeface="Times New Roman"/>
              </a:rPr>
              <a:t>algorithm </a:t>
            </a:r>
            <a:r>
              <a:rPr sz="2800" dirty="0">
                <a:cs typeface="Times New Roman"/>
              </a:rPr>
              <a:t>is </a:t>
            </a:r>
            <a:r>
              <a:rPr sz="2800" spc="-9" dirty="0">
                <a:cs typeface="Times New Roman"/>
              </a:rPr>
              <a:t>an </a:t>
            </a:r>
            <a:r>
              <a:rPr sz="2800" spc="-5" dirty="0">
                <a:cs typeface="Times New Roman"/>
              </a:rPr>
              <a:t>ideal solution guaranteed </a:t>
            </a:r>
            <a:r>
              <a:rPr sz="2800" dirty="0">
                <a:cs typeface="Times New Roman"/>
              </a:rPr>
              <a:t>to  </a:t>
            </a:r>
            <a:r>
              <a:rPr sz="2800" spc="-5" dirty="0">
                <a:cs typeface="Times New Roman"/>
              </a:rPr>
              <a:t>yield a </a:t>
            </a:r>
            <a:r>
              <a:rPr sz="2800" dirty="0">
                <a:cs typeface="Times New Roman"/>
              </a:rPr>
              <a:t>solution in </a:t>
            </a:r>
            <a:r>
              <a:rPr sz="2800" spc="-5" dirty="0">
                <a:cs typeface="Times New Roman"/>
              </a:rPr>
              <a:t>a finite amount of</a:t>
            </a:r>
            <a:r>
              <a:rPr sz="2800" spc="5" dirty="0">
                <a:cs typeface="Times New Roman"/>
              </a:rPr>
              <a:t> </a:t>
            </a:r>
            <a:r>
              <a:rPr sz="2800" dirty="0">
                <a:cs typeface="Times New Roman"/>
              </a:rPr>
              <a:t>time.</a:t>
            </a:r>
          </a:p>
          <a:p>
            <a:pPr marL="357007" marR="424954" indent="-346067">
              <a:spcBef>
                <a:spcPts val="676"/>
              </a:spcBef>
              <a:buFont typeface="Arial"/>
              <a:buChar char="•"/>
              <a:tabLst>
                <a:tab pos="357007" algn="l"/>
                <a:tab pos="357583" algn="l"/>
              </a:tabLst>
            </a:pPr>
            <a:r>
              <a:rPr sz="2800" spc="-5" dirty="0">
                <a:cs typeface="Times New Roman"/>
              </a:rPr>
              <a:t>When </a:t>
            </a:r>
            <a:r>
              <a:rPr sz="2800" spc="-9" dirty="0">
                <a:cs typeface="Times New Roman"/>
              </a:rPr>
              <a:t>an </a:t>
            </a:r>
            <a:r>
              <a:rPr sz="2800" dirty="0">
                <a:cs typeface="Times New Roman"/>
              </a:rPr>
              <a:t>algorithm is </a:t>
            </a:r>
            <a:r>
              <a:rPr sz="2800" spc="-5" dirty="0">
                <a:cs typeface="Times New Roman"/>
              </a:rPr>
              <a:t>not available or </a:t>
            </a:r>
            <a:r>
              <a:rPr sz="2800" dirty="0">
                <a:cs typeface="Times New Roman"/>
              </a:rPr>
              <a:t>is  </a:t>
            </a:r>
            <a:r>
              <a:rPr sz="2800" spc="-9" dirty="0">
                <a:cs typeface="Times New Roman"/>
              </a:rPr>
              <a:t>insufficient, we </a:t>
            </a:r>
            <a:r>
              <a:rPr sz="2800" dirty="0">
                <a:cs typeface="Times New Roman"/>
              </a:rPr>
              <a:t>rely </a:t>
            </a:r>
            <a:r>
              <a:rPr sz="2800" spc="-5" dirty="0">
                <a:cs typeface="Times New Roman"/>
              </a:rPr>
              <a:t>on </a:t>
            </a:r>
            <a:r>
              <a:rPr sz="2800" dirty="0">
                <a:cs typeface="Times New Roman"/>
              </a:rPr>
              <a:t>artificial </a:t>
            </a:r>
            <a:r>
              <a:rPr sz="2800" spc="-5" dirty="0">
                <a:cs typeface="Times New Roman"/>
              </a:rPr>
              <a:t>intelligence  (AI).</a:t>
            </a:r>
            <a:endParaRPr sz="2800" dirty="0">
              <a:cs typeface="Times New Roman"/>
            </a:endParaRPr>
          </a:p>
          <a:p>
            <a:pPr marL="357007" marR="4607" indent="-346067">
              <a:spcBef>
                <a:spcPts val="676"/>
              </a:spcBef>
              <a:buFont typeface="Arial"/>
              <a:buChar char="•"/>
              <a:tabLst>
                <a:tab pos="357007" algn="l"/>
                <a:tab pos="357583" algn="l"/>
              </a:tabLst>
            </a:pPr>
            <a:r>
              <a:rPr sz="2800" spc="-5" dirty="0">
                <a:cs typeface="Times New Roman"/>
              </a:rPr>
              <a:t>Expert system relies on </a:t>
            </a:r>
            <a:r>
              <a:rPr sz="2800" dirty="0">
                <a:cs typeface="Times New Roman"/>
              </a:rPr>
              <a:t>inference </a:t>
            </a:r>
            <a:r>
              <a:rPr sz="2800" spc="-5" dirty="0">
                <a:cs typeface="Times New Roman"/>
              </a:rPr>
              <a:t>– </a:t>
            </a:r>
            <a:r>
              <a:rPr sz="2800" spc="-9" dirty="0">
                <a:cs typeface="Times New Roman"/>
              </a:rPr>
              <a:t>we </a:t>
            </a:r>
            <a:r>
              <a:rPr sz="2800" spc="-5" dirty="0">
                <a:cs typeface="Times New Roman"/>
              </a:rPr>
              <a:t>accept a  “reasonable</a:t>
            </a:r>
            <a:r>
              <a:rPr sz="2800" spc="-18" dirty="0">
                <a:cs typeface="Times New Roman"/>
              </a:rPr>
              <a:t> </a:t>
            </a:r>
            <a:r>
              <a:rPr sz="2800" spc="-5" dirty="0">
                <a:cs typeface="Times New Roman"/>
              </a:rPr>
              <a:t>solution.”</a:t>
            </a:r>
            <a:endParaRPr sz="2800" dirty="0">
              <a:cs typeface="Times New Roman"/>
            </a:endParaRPr>
          </a:p>
        </p:txBody>
      </p:sp>
      <p:sp>
        <p:nvSpPr>
          <p:cNvPr id="5" name="Date Placeholder 4">
            <a:extLst>
              <a:ext uri="{FF2B5EF4-FFF2-40B4-BE49-F238E27FC236}">
                <a16:creationId xmlns:a16="http://schemas.microsoft.com/office/drawing/2014/main" id="{5FCC8AF4-DB5C-4498-8041-11946F34429A}"/>
              </a:ext>
            </a:extLst>
          </p:cNvPr>
          <p:cNvSpPr>
            <a:spLocks noGrp="1"/>
          </p:cNvSpPr>
          <p:nvPr>
            <p:ph type="dt" sz="half" idx="10"/>
          </p:nvPr>
        </p:nvSpPr>
        <p:spPr/>
        <p:txBody>
          <a:bodyPr/>
          <a:lstStyle/>
          <a:p>
            <a:fld id="{63F2506D-E85E-4735-85EF-8457CD33AE9A}" type="datetime1">
              <a:rPr lang="en-IN" smtClean="0"/>
              <a:t>28-05-2023</a:t>
            </a:fld>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9141" y="1142050"/>
            <a:ext cx="290442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8" dirty="0"/>
              <a:t>U</a:t>
            </a:r>
            <a:r>
              <a:rPr sz="4443" spc="9" dirty="0"/>
              <a:t>n</a:t>
            </a:r>
            <a:r>
              <a:rPr sz="4443" spc="-23" dirty="0"/>
              <a:t>c</a:t>
            </a:r>
            <a:r>
              <a:rPr sz="4443" spc="23" dirty="0"/>
              <a:t>e</a:t>
            </a:r>
            <a:r>
              <a:rPr sz="4443" spc="-23" dirty="0"/>
              <a:t>r</a:t>
            </a:r>
            <a:r>
              <a:rPr sz="4443" spc="-18" dirty="0"/>
              <a:t>t</a:t>
            </a:r>
            <a:r>
              <a:rPr sz="4443" spc="-5" dirty="0"/>
              <a:t>a</a:t>
            </a:r>
            <a:r>
              <a:rPr sz="4443" spc="5" dirty="0"/>
              <a:t>i</a:t>
            </a:r>
            <a:r>
              <a:rPr sz="4443" spc="9" dirty="0"/>
              <a:t>n</a:t>
            </a:r>
            <a:r>
              <a:rPr sz="4443" spc="-18" dirty="0"/>
              <a:t>t</a:t>
            </a:r>
            <a:r>
              <a:rPr sz="4443" spc="-5" dirty="0"/>
              <a:t>y</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21</a:t>
            </a:fld>
            <a:endParaRPr spc="-5" dirty="0"/>
          </a:p>
        </p:txBody>
      </p:sp>
      <p:sp>
        <p:nvSpPr>
          <p:cNvPr id="3" name="object 3"/>
          <p:cNvSpPr txBox="1"/>
          <p:nvPr/>
        </p:nvSpPr>
        <p:spPr>
          <a:xfrm>
            <a:off x="1158241" y="2170858"/>
            <a:ext cx="10281284" cy="3727450"/>
          </a:xfrm>
          <a:prstGeom prst="rect">
            <a:avLst/>
          </a:prstGeom>
        </p:spPr>
        <p:txBody>
          <a:bodyPr vert="horz" wrap="square" lIns="0" tIns="10941" rIns="0" bIns="0" rtlCol="0">
            <a:spAutoFit/>
          </a:bodyPr>
          <a:lstStyle/>
          <a:p>
            <a:pPr marL="357007" marR="4607" indent="-346067">
              <a:spcBef>
                <a:spcPts val="86"/>
              </a:spcBef>
              <a:buFont typeface="Arial"/>
              <a:buChar char="•"/>
              <a:tabLst>
                <a:tab pos="357007" algn="l"/>
                <a:tab pos="357583" algn="l"/>
              </a:tabLst>
            </a:pPr>
            <a:r>
              <a:rPr sz="2800" dirty="0">
                <a:cs typeface="Times New Roman"/>
              </a:rPr>
              <a:t>Both human </a:t>
            </a:r>
            <a:r>
              <a:rPr sz="2800" spc="-5" dirty="0">
                <a:cs typeface="Times New Roman"/>
              </a:rPr>
              <a:t>experts </a:t>
            </a:r>
            <a:r>
              <a:rPr sz="2800" dirty="0">
                <a:cs typeface="Times New Roman"/>
              </a:rPr>
              <a:t>and </a:t>
            </a:r>
            <a:r>
              <a:rPr sz="2800" spc="-5" dirty="0">
                <a:cs typeface="Times New Roman"/>
              </a:rPr>
              <a:t>expert systems must be  able </a:t>
            </a:r>
            <a:r>
              <a:rPr sz="2800" dirty="0">
                <a:cs typeface="Times New Roman"/>
              </a:rPr>
              <a:t>to </a:t>
            </a:r>
            <a:r>
              <a:rPr sz="2800" spc="-5" dirty="0">
                <a:cs typeface="Times New Roman"/>
              </a:rPr>
              <a:t>deal with</a:t>
            </a:r>
            <a:r>
              <a:rPr sz="2800" spc="-18" dirty="0">
                <a:cs typeface="Times New Roman"/>
              </a:rPr>
              <a:t> uncertainty.</a:t>
            </a:r>
            <a:endParaRPr sz="2800" dirty="0">
              <a:cs typeface="Times New Roman"/>
            </a:endParaRPr>
          </a:p>
          <a:p>
            <a:pPr marL="357007" marR="198081" indent="-346067">
              <a:spcBef>
                <a:spcPts val="676"/>
              </a:spcBef>
              <a:buFont typeface="Arial"/>
              <a:buChar char="•"/>
              <a:tabLst>
                <a:tab pos="357007" algn="l"/>
                <a:tab pos="357583" algn="l"/>
              </a:tabLst>
            </a:pPr>
            <a:r>
              <a:rPr sz="2800" spc="-9" dirty="0">
                <a:cs typeface="Times New Roman"/>
              </a:rPr>
              <a:t>It </a:t>
            </a:r>
            <a:r>
              <a:rPr sz="2800" dirty="0">
                <a:cs typeface="Times New Roman"/>
              </a:rPr>
              <a:t>is </a:t>
            </a:r>
            <a:r>
              <a:rPr sz="2800" spc="-5" dirty="0">
                <a:cs typeface="Times New Roman"/>
              </a:rPr>
              <a:t>easier </a:t>
            </a:r>
            <a:r>
              <a:rPr sz="2800" dirty="0">
                <a:cs typeface="Times New Roman"/>
              </a:rPr>
              <a:t>to </a:t>
            </a:r>
            <a:r>
              <a:rPr sz="2800" spc="-5" dirty="0">
                <a:cs typeface="Times New Roman"/>
              </a:rPr>
              <a:t>program </a:t>
            </a:r>
            <a:r>
              <a:rPr sz="2800" dirty="0">
                <a:cs typeface="Times New Roman"/>
              </a:rPr>
              <a:t>expert </a:t>
            </a:r>
            <a:r>
              <a:rPr sz="2800" spc="-5" dirty="0">
                <a:cs typeface="Times New Roman"/>
              </a:rPr>
              <a:t>systems with  shallow knowledge than with deep</a:t>
            </a:r>
            <a:r>
              <a:rPr sz="2800" spc="14" dirty="0">
                <a:cs typeface="Times New Roman"/>
              </a:rPr>
              <a:t> </a:t>
            </a:r>
            <a:r>
              <a:rPr sz="2800" spc="-5" dirty="0">
                <a:cs typeface="Times New Roman"/>
              </a:rPr>
              <a:t>knowledge.</a:t>
            </a:r>
            <a:endParaRPr sz="2800" dirty="0">
              <a:cs typeface="Times New Roman"/>
            </a:endParaRPr>
          </a:p>
          <a:p>
            <a:pPr marL="357007" marR="412285" indent="-346067">
              <a:spcBef>
                <a:spcPts val="676"/>
              </a:spcBef>
              <a:buFont typeface="Arial"/>
              <a:buChar char="•"/>
              <a:tabLst>
                <a:tab pos="357007" algn="l"/>
                <a:tab pos="357583" algn="l"/>
              </a:tabLst>
            </a:pPr>
            <a:r>
              <a:rPr sz="2800" spc="-5" dirty="0">
                <a:cs typeface="Times New Roman"/>
              </a:rPr>
              <a:t>Shallow knowledge – based on empirical </a:t>
            </a:r>
            <a:r>
              <a:rPr sz="2800" dirty="0">
                <a:cs typeface="Times New Roman"/>
              </a:rPr>
              <a:t>and  </a:t>
            </a:r>
            <a:r>
              <a:rPr sz="2800" spc="-5" dirty="0">
                <a:cs typeface="Times New Roman"/>
              </a:rPr>
              <a:t>heuristic</a:t>
            </a:r>
            <a:r>
              <a:rPr sz="2800" spc="9" dirty="0">
                <a:cs typeface="Times New Roman"/>
              </a:rPr>
              <a:t> </a:t>
            </a:r>
            <a:r>
              <a:rPr sz="2800" spc="-5" dirty="0">
                <a:cs typeface="Times New Roman"/>
              </a:rPr>
              <a:t>knowledge.</a:t>
            </a:r>
            <a:endParaRPr sz="2800" dirty="0">
              <a:cs typeface="Times New Roman"/>
            </a:endParaRPr>
          </a:p>
          <a:p>
            <a:pPr marL="357007" marR="622459" indent="-346067">
              <a:spcBef>
                <a:spcPts val="676"/>
              </a:spcBef>
              <a:buFont typeface="Arial"/>
              <a:buChar char="•"/>
              <a:tabLst>
                <a:tab pos="357007" algn="l"/>
                <a:tab pos="357583" algn="l"/>
              </a:tabLst>
            </a:pPr>
            <a:r>
              <a:rPr sz="2800" spc="-5" dirty="0">
                <a:cs typeface="Times New Roman"/>
              </a:rPr>
              <a:t>Deep knowledge – based on </a:t>
            </a:r>
            <a:r>
              <a:rPr sz="2800" dirty="0">
                <a:cs typeface="Times New Roman"/>
              </a:rPr>
              <a:t>basic structure,  function, </a:t>
            </a:r>
            <a:r>
              <a:rPr sz="2800" spc="-9" dirty="0">
                <a:cs typeface="Times New Roman"/>
              </a:rPr>
              <a:t>and </a:t>
            </a:r>
            <a:r>
              <a:rPr sz="2800" spc="-5" dirty="0">
                <a:cs typeface="Times New Roman"/>
              </a:rPr>
              <a:t>behavior of</a:t>
            </a:r>
            <a:r>
              <a:rPr sz="2800" spc="5" dirty="0">
                <a:cs typeface="Times New Roman"/>
              </a:rPr>
              <a:t> </a:t>
            </a:r>
            <a:r>
              <a:rPr sz="2800" spc="-5" dirty="0">
                <a:cs typeface="Times New Roman"/>
              </a:rPr>
              <a:t>objects.</a:t>
            </a:r>
            <a:endParaRPr sz="2800" dirty="0">
              <a:cs typeface="Times New Roman"/>
            </a:endParaRPr>
          </a:p>
        </p:txBody>
      </p:sp>
      <p:sp>
        <p:nvSpPr>
          <p:cNvPr id="5" name="Date Placeholder 4">
            <a:extLst>
              <a:ext uri="{FF2B5EF4-FFF2-40B4-BE49-F238E27FC236}">
                <a16:creationId xmlns:a16="http://schemas.microsoft.com/office/drawing/2014/main" id="{2BED39EC-011D-4375-85BA-25AD7EDA7530}"/>
              </a:ext>
            </a:extLst>
          </p:cNvPr>
          <p:cNvSpPr>
            <a:spLocks noGrp="1"/>
          </p:cNvSpPr>
          <p:nvPr>
            <p:ph type="dt" sz="half" idx="10"/>
          </p:nvPr>
        </p:nvSpPr>
        <p:spPr/>
        <p:txBody>
          <a:bodyPr/>
          <a:lstStyle/>
          <a:p>
            <a:fld id="{95033A64-FC8C-4C94-82D0-8D0D75AB6219}" type="datetime1">
              <a:rPr lang="en-IN" smtClean="0"/>
              <a:t>28-05-2023</a:t>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0663" y="676458"/>
            <a:ext cx="5255497"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Early Expert</a:t>
            </a:r>
            <a:r>
              <a:rPr sz="4443" spc="-86" dirty="0"/>
              <a:t> </a:t>
            </a:r>
            <a:r>
              <a:rPr sz="4443" dirty="0"/>
              <a:t>Systems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22</a:t>
            </a:fld>
            <a:endParaRPr spc="-5" dirty="0"/>
          </a:p>
        </p:txBody>
      </p:sp>
      <p:sp>
        <p:nvSpPr>
          <p:cNvPr id="3" name="object 3"/>
          <p:cNvSpPr txBox="1"/>
          <p:nvPr/>
        </p:nvSpPr>
        <p:spPr>
          <a:xfrm>
            <a:off x="1466848" y="1885950"/>
            <a:ext cx="9763125" cy="4181292"/>
          </a:xfrm>
          <a:prstGeom prst="rect">
            <a:avLst/>
          </a:prstGeom>
        </p:spPr>
        <p:txBody>
          <a:bodyPr vert="horz" wrap="square" lIns="0" tIns="10941" rIns="0" bIns="0" rtlCol="0">
            <a:spAutoFit/>
          </a:bodyPr>
          <a:lstStyle/>
          <a:p>
            <a:pPr marL="357007" marR="4607" indent="-346067">
              <a:lnSpc>
                <a:spcPct val="150000"/>
              </a:lnSpc>
              <a:spcBef>
                <a:spcPts val="86"/>
              </a:spcBef>
              <a:buFont typeface="Arial"/>
              <a:buChar char="•"/>
              <a:tabLst>
                <a:tab pos="357007" algn="l"/>
                <a:tab pos="357583" algn="l"/>
              </a:tabLst>
            </a:pPr>
            <a:r>
              <a:rPr sz="2800" spc="-9" dirty="0">
                <a:cs typeface="Times New Roman"/>
              </a:rPr>
              <a:t>DENDRAL </a:t>
            </a:r>
            <a:r>
              <a:rPr sz="2800" spc="-5" dirty="0">
                <a:cs typeface="Times New Roman"/>
              </a:rPr>
              <a:t>– </a:t>
            </a:r>
            <a:r>
              <a:rPr sz="2800" spc="-9" dirty="0">
                <a:cs typeface="Times New Roman"/>
              </a:rPr>
              <a:t>used </a:t>
            </a:r>
            <a:r>
              <a:rPr sz="2800" spc="-14" dirty="0">
                <a:cs typeface="Times New Roman"/>
              </a:rPr>
              <a:t>in </a:t>
            </a:r>
            <a:r>
              <a:rPr sz="2800" spc="-5" dirty="0">
                <a:cs typeface="Times New Roman"/>
              </a:rPr>
              <a:t>chemical mass  spectroscopy </a:t>
            </a:r>
            <a:r>
              <a:rPr sz="2800" dirty="0">
                <a:cs typeface="Times New Roman"/>
              </a:rPr>
              <a:t>to </a:t>
            </a:r>
            <a:r>
              <a:rPr sz="2800" spc="-5" dirty="0">
                <a:cs typeface="Times New Roman"/>
              </a:rPr>
              <a:t>identify chemical</a:t>
            </a:r>
            <a:r>
              <a:rPr sz="2800" spc="9" dirty="0">
                <a:cs typeface="Times New Roman"/>
              </a:rPr>
              <a:t> </a:t>
            </a:r>
            <a:r>
              <a:rPr sz="2800" dirty="0">
                <a:cs typeface="Times New Roman"/>
              </a:rPr>
              <a:t>constituents</a:t>
            </a:r>
          </a:p>
          <a:p>
            <a:pPr marL="357007" indent="-346067">
              <a:lnSpc>
                <a:spcPct val="150000"/>
              </a:lnSpc>
              <a:spcBef>
                <a:spcPts val="676"/>
              </a:spcBef>
              <a:buFont typeface="Arial"/>
              <a:buChar char="•"/>
              <a:tabLst>
                <a:tab pos="357007" algn="l"/>
                <a:tab pos="357583" algn="l"/>
              </a:tabLst>
            </a:pPr>
            <a:r>
              <a:rPr sz="2800" spc="-9" dirty="0">
                <a:cs typeface="Times New Roman"/>
              </a:rPr>
              <a:t>MYCIN </a:t>
            </a:r>
            <a:r>
              <a:rPr sz="2800" spc="-5" dirty="0">
                <a:cs typeface="Times New Roman"/>
              </a:rPr>
              <a:t>– medical diagnosis of</a:t>
            </a:r>
            <a:r>
              <a:rPr sz="2800" spc="59" dirty="0">
                <a:cs typeface="Times New Roman"/>
              </a:rPr>
              <a:t> </a:t>
            </a:r>
            <a:r>
              <a:rPr sz="2800" spc="-5" dirty="0">
                <a:cs typeface="Times New Roman"/>
              </a:rPr>
              <a:t>illness</a:t>
            </a:r>
            <a:endParaRPr sz="2800" dirty="0">
              <a:cs typeface="Times New Roman"/>
            </a:endParaRPr>
          </a:p>
          <a:p>
            <a:pPr marL="357007" indent="-346067">
              <a:lnSpc>
                <a:spcPct val="150000"/>
              </a:lnSpc>
              <a:spcBef>
                <a:spcPts val="676"/>
              </a:spcBef>
              <a:buFont typeface="Arial"/>
              <a:buChar char="•"/>
              <a:tabLst>
                <a:tab pos="357007" algn="l"/>
                <a:tab pos="357583" algn="l"/>
              </a:tabLst>
            </a:pPr>
            <a:r>
              <a:rPr sz="2800" spc="-9" dirty="0">
                <a:cs typeface="Times New Roman"/>
              </a:rPr>
              <a:t>DIPMETER </a:t>
            </a:r>
            <a:r>
              <a:rPr sz="2800" spc="-5" dirty="0">
                <a:cs typeface="Times New Roman"/>
              </a:rPr>
              <a:t>– </a:t>
            </a:r>
            <a:r>
              <a:rPr sz="2800" dirty="0">
                <a:cs typeface="Times New Roman"/>
              </a:rPr>
              <a:t>geological data </a:t>
            </a:r>
            <a:r>
              <a:rPr sz="2800" spc="-5" dirty="0">
                <a:cs typeface="Times New Roman"/>
              </a:rPr>
              <a:t>analysis for </a:t>
            </a:r>
            <a:r>
              <a:rPr sz="2800" dirty="0">
                <a:cs typeface="Times New Roman"/>
              </a:rPr>
              <a:t>oil</a:t>
            </a:r>
          </a:p>
          <a:p>
            <a:pPr marL="357007" marR="88676" indent="-346067">
              <a:lnSpc>
                <a:spcPct val="150000"/>
              </a:lnSpc>
              <a:spcBef>
                <a:spcPts val="671"/>
              </a:spcBef>
              <a:buFont typeface="Arial"/>
              <a:buChar char="•"/>
              <a:tabLst>
                <a:tab pos="357007" algn="l"/>
                <a:tab pos="357583" algn="l"/>
              </a:tabLst>
            </a:pPr>
            <a:r>
              <a:rPr sz="2800" spc="-14" dirty="0">
                <a:cs typeface="Times New Roman"/>
              </a:rPr>
              <a:t>PROSPECTOR </a:t>
            </a:r>
            <a:r>
              <a:rPr sz="2800" spc="-5" dirty="0">
                <a:cs typeface="Times New Roman"/>
              </a:rPr>
              <a:t>– </a:t>
            </a:r>
            <a:r>
              <a:rPr sz="2800" dirty="0">
                <a:cs typeface="Times New Roman"/>
              </a:rPr>
              <a:t>geological </a:t>
            </a:r>
            <a:r>
              <a:rPr sz="2800" spc="-5" dirty="0">
                <a:cs typeface="Times New Roman"/>
              </a:rPr>
              <a:t>data analysis for  minerals</a:t>
            </a:r>
            <a:endParaRPr sz="2800" dirty="0">
              <a:cs typeface="Times New Roman"/>
            </a:endParaRPr>
          </a:p>
          <a:p>
            <a:pPr marL="357007" indent="-346067">
              <a:lnSpc>
                <a:spcPct val="150000"/>
              </a:lnSpc>
              <a:spcBef>
                <a:spcPts val="676"/>
              </a:spcBef>
              <a:buFont typeface="Arial"/>
              <a:buChar char="•"/>
              <a:tabLst>
                <a:tab pos="357007" algn="l"/>
                <a:tab pos="357583" algn="l"/>
              </a:tabLst>
            </a:pPr>
            <a:r>
              <a:rPr sz="2800" spc="-9" dirty="0">
                <a:cs typeface="Times New Roman"/>
              </a:rPr>
              <a:t>XCON/R1 </a:t>
            </a:r>
            <a:r>
              <a:rPr sz="2800" spc="-5" dirty="0">
                <a:cs typeface="Times New Roman"/>
              </a:rPr>
              <a:t>– configuring computer</a:t>
            </a:r>
            <a:r>
              <a:rPr sz="2800" spc="54" dirty="0">
                <a:cs typeface="Times New Roman"/>
              </a:rPr>
              <a:t> </a:t>
            </a:r>
            <a:r>
              <a:rPr sz="2800" spc="-5" dirty="0">
                <a:cs typeface="Times New Roman"/>
              </a:rPr>
              <a:t>systems</a:t>
            </a:r>
            <a:endParaRPr sz="2800" dirty="0">
              <a:cs typeface="Times New Roman"/>
            </a:endParaRPr>
          </a:p>
        </p:txBody>
      </p:sp>
      <p:sp>
        <p:nvSpPr>
          <p:cNvPr id="5" name="Date Placeholder 4">
            <a:extLst>
              <a:ext uri="{FF2B5EF4-FFF2-40B4-BE49-F238E27FC236}">
                <a16:creationId xmlns:a16="http://schemas.microsoft.com/office/drawing/2014/main" id="{F3560381-E626-4437-97F6-26FAFDAB111C}"/>
              </a:ext>
            </a:extLst>
          </p:cNvPr>
          <p:cNvSpPr>
            <a:spLocks noGrp="1"/>
          </p:cNvSpPr>
          <p:nvPr>
            <p:ph type="dt" sz="half" idx="10"/>
          </p:nvPr>
        </p:nvSpPr>
        <p:spPr/>
        <p:txBody>
          <a:bodyPr/>
          <a:lstStyle/>
          <a:p>
            <a:fld id="{4C7E5132-21C4-4243-87E3-5B4A9CD3C6CB}" type="datetime1">
              <a:rPr lang="en-IN" smtClean="0"/>
              <a:t>28-05-2023</a:t>
            </a:fld>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5950" y="693668"/>
            <a:ext cx="8829675" cy="583773"/>
          </a:xfrm>
          <a:prstGeom prst="rect">
            <a:avLst/>
          </a:prstGeom>
        </p:spPr>
        <p:txBody>
          <a:bodyPr vert="horz" wrap="square" lIns="0" tIns="11516" rIns="0" bIns="0" rtlCol="0" anchor="ctr">
            <a:spAutoFit/>
          </a:bodyPr>
          <a:lstStyle/>
          <a:p>
            <a:pPr marL="11516" marR="4607" indent="403073" algn="ctr">
              <a:lnSpc>
                <a:spcPct val="100000"/>
              </a:lnSpc>
              <a:spcBef>
                <a:spcPts val="91"/>
              </a:spcBef>
            </a:pPr>
            <a:r>
              <a:rPr sz="3718" spc="-18" dirty="0"/>
              <a:t>Broad </a:t>
            </a:r>
            <a:r>
              <a:rPr sz="3718" dirty="0"/>
              <a:t>Classes of </a:t>
            </a:r>
            <a:r>
              <a:rPr sz="3718" spc="-5" dirty="0"/>
              <a:t>Expert</a:t>
            </a:r>
            <a:r>
              <a:rPr sz="3718" spc="-82" dirty="0"/>
              <a:t> </a:t>
            </a:r>
            <a:r>
              <a:rPr sz="3718" spc="-5" dirty="0"/>
              <a:t>Systems</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23</a:t>
            </a:fld>
            <a:endParaRPr spc="-5" dirty="0"/>
          </a:p>
        </p:txBody>
      </p:sp>
      <p:sp>
        <p:nvSpPr>
          <p:cNvPr id="3" name="object 3"/>
          <p:cNvSpPr/>
          <p:nvPr/>
        </p:nvSpPr>
        <p:spPr>
          <a:xfrm>
            <a:off x="2457402" y="1736442"/>
            <a:ext cx="7524798" cy="4619908"/>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12565B2C-721B-499E-B6F1-C7896CAF6DD6}"/>
              </a:ext>
            </a:extLst>
          </p:cNvPr>
          <p:cNvSpPr>
            <a:spLocks noGrp="1"/>
          </p:cNvSpPr>
          <p:nvPr>
            <p:ph type="dt" sz="half" idx="10"/>
          </p:nvPr>
        </p:nvSpPr>
        <p:spPr/>
        <p:txBody>
          <a:bodyPr/>
          <a:lstStyle/>
          <a:p>
            <a:fld id="{0120DE38-F2B8-4651-B585-8F432E82388A}" type="datetime1">
              <a:rPr lang="en-IN" smtClean="0"/>
              <a:t>28-05-2023</a:t>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0380" y="1230047"/>
            <a:ext cx="7835670" cy="583773"/>
          </a:xfrm>
          <a:prstGeom prst="rect">
            <a:avLst/>
          </a:prstGeom>
        </p:spPr>
        <p:txBody>
          <a:bodyPr vert="horz" wrap="square" lIns="0" tIns="11516" rIns="0" bIns="0" rtlCol="0" anchor="ctr">
            <a:spAutoFit/>
          </a:bodyPr>
          <a:lstStyle/>
          <a:p>
            <a:pPr marL="1802310" marR="4607" indent="-1791370" algn="ctr">
              <a:lnSpc>
                <a:spcPct val="100000"/>
              </a:lnSpc>
              <a:spcBef>
                <a:spcPts val="91"/>
              </a:spcBef>
            </a:pPr>
            <a:r>
              <a:rPr sz="3718" spc="-9" dirty="0"/>
              <a:t>Problems </a:t>
            </a:r>
            <a:r>
              <a:rPr sz="3718" spc="-5" dirty="0"/>
              <a:t>with</a:t>
            </a:r>
            <a:r>
              <a:rPr sz="3718" spc="-268" dirty="0"/>
              <a:t> </a:t>
            </a:r>
            <a:r>
              <a:rPr sz="3718" spc="-5" dirty="0"/>
              <a:t>Algorithmic </a:t>
            </a:r>
            <a:r>
              <a:rPr sz="3718" dirty="0"/>
              <a:t>Solutions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24</a:t>
            </a:fld>
            <a:endParaRPr spc="-5" dirty="0"/>
          </a:p>
        </p:txBody>
      </p:sp>
      <p:sp>
        <p:nvSpPr>
          <p:cNvPr id="3" name="object 3"/>
          <p:cNvSpPr txBox="1"/>
          <p:nvPr/>
        </p:nvSpPr>
        <p:spPr>
          <a:xfrm>
            <a:off x="1402082" y="2597844"/>
            <a:ext cx="10195559" cy="2669481"/>
          </a:xfrm>
          <a:prstGeom prst="rect">
            <a:avLst/>
          </a:prstGeom>
        </p:spPr>
        <p:txBody>
          <a:bodyPr vert="horz" wrap="square" lIns="0" tIns="10941" rIns="0" bIns="0" rtlCol="0">
            <a:spAutoFit/>
          </a:bodyPr>
          <a:lstStyle/>
          <a:p>
            <a:pPr marL="357007" marR="4607" indent="-346067">
              <a:spcBef>
                <a:spcPts val="86"/>
              </a:spcBef>
              <a:buFont typeface="Arial"/>
              <a:buChar char="•"/>
              <a:tabLst>
                <a:tab pos="357007" algn="l"/>
                <a:tab pos="357583" algn="l"/>
              </a:tabLst>
            </a:pPr>
            <a:r>
              <a:rPr sz="2800" spc="-5" dirty="0">
                <a:cs typeface="Times New Roman"/>
              </a:rPr>
              <a:t>Conventional computer </a:t>
            </a:r>
            <a:r>
              <a:rPr sz="2800" dirty="0">
                <a:cs typeface="Times New Roman"/>
              </a:rPr>
              <a:t>programs generally </a:t>
            </a:r>
            <a:r>
              <a:rPr sz="2800" spc="-5" dirty="0">
                <a:cs typeface="Times New Roman"/>
              </a:rPr>
              <a:t>solve  </a:t>
            </a:r>
            <a:r>
              <a:rPr sz="2800" dirty="0">
                <a:cs typeface="Times New Roman"/>
              </a:rPr>
              <a:t>problems </a:t>
            </a:r>
            <a:r>
              <a:rPr sz="2800" spc="-5" dirty="0">
                <a:cs typeface="Times New Roman"/>
              </a:rPr>
              <a:t>having </a:t>
            </a:r>
            <a:r>
              <a:rPr sz="2800" dirty="0">
                <a:cs typeface="Times New Roman"/>
              </a:rPr>
              <a:t>algorithmic</a:t>
            </a:r>
            <a:r>
              <a:rPr sz="2800" spc="-23" dirty="0">
                <a:cs typeface="Times New Roman"/>
              </a:rPr>
              <a:t> </a:t>
            </a:r>
            <a:r>
              <a:rPr sz="2800" spc="-5" dirty="0">
                <a:cs typeface="Times New Roman"/>
              </a:rPr>
              <a:t>solutions.</a:t>
            </a:r>
            <a:endParaRPr sz="2800" dirty="0">
              <a:cs typeface="Times New Roman"/>
            </a:endParaRPr>
          </a:p>
          <a:p>
            <a:pPr>
              <a:spcBef>
                <a:spcPts val="32"/>
              </a:spcBef>
              <a:buFont typeface="Arial"/>
              <a:buChar char="•"/>
            </a:pPr>
            <a:endParaRPr sz="2800" dirty="0">
              <a:cs typeface="Times New Roman"/>
            </a:endParaRPr>
          </a:p>
          <a:p>
            <a:pPr marL="357007" indent="-346067">
              <a:buFont typeface="Arial"/>
              <a:buChar char="•"/>
              <a:tabLst>
                <a:tab pos="357007" algn="l"/>
                <a:tab pos="357583" algn="l"/>
              </a:tabLst>
            </a:pPr>
            <a:r>
              <a:rPr sz="2800" spc="-5" dirty="0">
                <a:cs typeface="Times New Roman"/>
              </a:rPr>
              <a:t>Algorithmic </a:t>
            </a:r>
            <a:r>
              <a:rPr sz="2800" dirty="0">
                <a:cs typeface="Times New Roman"/>
              </a:rPr>
              <a:t>languages </a:t>
            </a:r>
            <a:r>
              <a:rPr sz="2800" spc="-5" dirty="0">
                <a:cs typeface="Times New Roman"/>
              </a:rPr>
              <a:t>include </a:t>
            </a:r>
            <a:r>
              <a:rPr sz="2800" spc="-14" dirty="0">
                <a:cs typeface="Times New Roman"/>
              </a:rPr>
              <a:t>C, </a:t>
            </a:r>
            <a:r>
              <a:rPr sz="2800" spc="-5" dirty="0">
                <a:cs typeface="Times New Roman"/>
              </a:rPr>
              <a:t>Java, </a:t>
            </a:r>
            <a:r>
              <a:rPr sz="2800" spc="-9" dirty="0">
                <a:cs typeface="Times New Roman"/>
              </a:rPr>
              <a:t>and</a:t>
            </a:r>
            <a:r>
              <a:rPr sz="2800" spc="45" dirty="0">
                <a:cs typeface="Times New Roman"/>
              </a:rPr>
              <a:t> </a:t>
            </a:r>
            <a:r>
              <a:rPr sz="2800" spc="-5" dirty="0">
                <a:cs typeface="Times New Roman"/>
              </a:rPr>
              <a:t>C#.</a:t>
            </a:r>
            <a:endParaRPr sz="2800" dirty="0">
              <a:cs typeface="Times New Roman"/>
            </a:endParaRPr>
          </a:p>
          <a:p>
            <a:pPr>
              <a:spcBef>
                <a:spcPts val="27"/>
              </a:spcBef>
              <a:buFont typeface="Arial"/>
              <a:buChar char="•"/>
            </a:pPr>
            <a:endParaRPr sz="2800" dirty="0">
              <a:cs typeface="Times New Roman"/>
            </a:endParaRPr>
          </a:p>
          <a:p>
            <a:pPr marL="357007" marR="1257011" indent="-346067">
              <a:buFont typeface="Arial"/>
              <a:buChar char="•"/>
              <a:tabLst>
                <a:tab pos="357007" algn="l"/>
                <a:tab pos="357583" algn="l"/>
              </a:tabLst>
            </a:pPr>
            <a:r>
              <a:rPr sz="2800" spc="-5" dirty="0">
                <a:cs typeface="Times New Roman"/>
              </a:rPr>
              <a:t>Classical </a:t>
            </a:r>
            <a:r>
              <a:rPr sz="2800" spc="-9" dirty="0">
                <a:cs typeface="Times New Roman"/>
              </a:rPr>
              <a:t>AI </a:t>
            </a:r>
            <a:r>
              <a:rPr sz="2800" spc="-5" dirty="0">
                <a:cs typeface="Times New Roman"/>
              </a:rPr>
              <a:t>languages </a:t>
            </a:r>
            <a:r>
              <a:rPr sz="2800" dirty="0">
                <a:cs typeface="Times New Roman"/>
              </a:rPr>
              <a:t>include </a:t>
            </a:r>
            <a:r>
              <a:rPr sz="2800" spc="-5" dirty="0">
                <a:cs typeface="Times New Roman"/>
              </a:rPr>
              <a:t>LISP</a:t>
            </a:r>
            <a:r>
              <a:rPr sz="2800" spc="-263" dirty="0">
                <a:cs typeface="Times New Roman"/>
              </a:rPr>
              <a:t> </a:t>
            </a:r>
            <a:r>
              <a:rPr sz="2800" dirty="0">
                <a:cs typeface="Times New Roman"/>
              </a:rPr>
              <a:t>and  </a:t>
            </a:r>
            <a:r>
              <a:rPr sz="2800" spc="-9" dirty="0">
                <a:cs typeface="Times New Roman"/>
              </a:rPr>
              <a:t>PROLOG.</a:t>
            </a:r>
            <a:endParaRPr sz="2800" dirty="0">
              <a:cs typeface="Times New Roman"/>
            </a:endParaRPr>
          </a:p>
        </p:txBody>
      </p:sp>
      <p:sp>
        <p:nvSpPr>
          <p:cNvPr id="5" name="Date Placeholder 4">
            <a:extLst>
              <a:ext uri="{FF2B5EF4-FFF2-40B4-BE49-F238E27FC236}">
                <a16:creationId xmlns:a16="http://schemas.microsoft.com/office/drawing/2014/main" id="{DB338397-2A2D-444B-9BF0-5B7746C38D40}"/>
              </a:ext>
            </a:extLst>
          </p:cNvPr>
          <p:cNvSpPr>
            <a:spLocks noGrp="1"/>
          </p:cNvSpPr>
          <p:nvPr>
            <p:ph type="dt" sz="half" idx="10"/>
          </p:nvPr>
        </p:nvSpPr>
        <p:spPr/>
        <p:txBody>
          <a:bodyPr/>
          <a:lstStyle/>
          <a:p>
            <a:fld id="{DB310E34-9403-4DAC-B8FE-D129462AF40E}" type="datetime1">
              <a:rPr lang="en-IN" smtClean="0"/>
              <a:t>28-05-2023</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5237" y="1169287"/>
            <a:ext cx="8868513" cy="583773"/>
          </a:xfrm>
          <a:prstGeom prst="rect">
            <a:avLst/>
          </a:prstGeom>
        </p:spPr>
        <p:txBody>
          <a:bodyPr vert="horz" wrap="square" lIns="0" tIns="11516" rIns="0" bIns="0" rtlCol="0" anchor="ctr">
            <a:spAutoFit/>
          </a:bodyPr>
          <a:lstStyle/>
          <a:p>
            <a:pPr marL="1245494" marR="4607" indent="-1234554" algn="ctr">
              <a:lnSpc>
                <a:spcPct val="100000"/>
              </a:lnSpc>
              <a:spcBef>
                <a:spcPts val="91"/>
              </a:spcBef>
            </a:pPr>
            <a:r>
              <a:rPr sz="3718" dirty="0"/>
              <a:t>Considerations </a:t>
            </a:r>
            <a:r>
              <a:rPr sz="3718" spc="-5" dirty="0"/>
              <a:t>for</a:t>
            </a:r>
            <a:r>
              <a:rPr sz="3718" spc="-190" dirty="0"/>
              <a:t> </a:t>
            </a:r>
            <a:r>
              <a:rPr sz="3718" dirty="0"/>
              <a:t>Building  </a:t>
            </a:r>
            <a:r>
              <a:rPr sz="3718" spc="-5" dirty="0"/>
              <a:t>Expert</a:t>
            </a:r>
            <a:r>
              <a:rPr sz="3718" spc="-18" dirty="0"/>
              <a:t> </a:t>
            </a:r>
            <a:r>
              <a:rPr sz="3718" dirty="0"/>
              <a:t>Systems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25</a:t>
            </a:fld>
            <a:endParaRPr spc="-5" dirty="0"/>
          </a:p>
        </p:txBody>
      </p:sp>
      <p:sp>
        <p:nvSpPr>
          <p:cNvPr id="3" name="object 3"/>
          <p:cNvSpPr txBox="1"/>
          <p:nvPr/>
        </p:nvSpPr>
        <p:spPr>
          <a:xfrm>
            <a:off x="1381125" y="2146096"/>
            <a:ext cx="10534649" cy="3817218"/>
          </a:xfrm>
          <a:prstGeom prst="rect">
            <a:avLst/>
          </a:prstGeom>
        </p:spPr>
        <p:txBody>
          <a:bodyPr vert="horz" wrap="square" lIns="0" tIns="10941" rIns="0" bIns="0" rtlCol="0">
            <a:spAutoFit/>
          </a:bodyPr>
          <a:lstStyle/>
          <a:p>
            <a:pPr marL="357007" marR="1139544" indent="-346067">
              <a:spcBef>
                <a:spcPts val="86"/>
              </a:spcBef>
              <a:buFont typeface="Arial"/>
              <a:buChar char="•"/>
              <a:tabLst>
                <a:tab pos="357007" algn="l"/>
                <a:tab pos="357583" algn="l"/>
              </a:tabLst>
            </a:pPr>
            <a:r>
              <a:rPr sz="2800" spc="-9" dirty="0">
                <a:cs typeface="Times New Roman"/>
              </a:rPr>
              <a:t>Can </a:t>
            </a:r>
            <a:r>
              <a:rPr sz="2800" dirty="0">
                <a:cs typeface="Times New Roman"/>
              </a:rPr>
              <a:t>the </a:t>
            </a:r>
            <a:r>
              <a:rPr sz="2800" spc="-5" dirty="0">
                <a:cs typeface="Times New Roman"/>
              </a:rPr>
              <a:t>problem be solved </a:t>
            </a:r>
            <a:r>
              <a:rPr sz="2800" spc="-9" dirty="0">
                <a:cs typeface="Times New Roman"/>
              </a:rPr>
              <a:t>effectively </a:t>
            </a:r>
            <a:r>
              <a:rPr sz="2800" spc="-5" dirty="0">
                <a:cs typeface="Times New Roman"/>
              </a:rPr>
              <a:t>by  </a:t>
            </a:r>
            <a:r>
              <a:rPr sz="2800" dirty="0">
                <a:cs typeface="Times New Roman"/>
              </a:rPr>
              <a:t>conventional</a:t>
            </a:r>
            <a:r>
              <a:rPr sz="2800" spc="-32" dirty="0">
                <a:cs typeface="Times New Roman"/>
              </a:rPr>
              <a:t> </a:t>
            </a:r>
            <a:r>
              <a:rPr sz="2800" spc="-5" dirty="0">
                <a:cs typeface="Times New Roman"/>
              </a:rPr>
              <a:t>programming?</a:t>
            </a:r>
            <a:endParaRPr sz="2800" dirty="0">
              <a:cs typeface="Times New Roman"/>
            </a:endParaRPr>
          </a:p>
          <a:p>
            <a:pPr marL="357007" indent="-346067">
              <a:spcBef>
                <a:spcPts val="676"/>
              </a:spcBef>
              <a:buFont typeface="Arial"/>
              <a:buChar char="•"/>
              <a:tabLst>
                <a:tab pos="357007" algn="l"/>
                <a:tab pos="357583" algn="l"/>
              </a:tabLst>
            </a:pPr>
            <a:r>
              <a:rPr sz="2800" spc="-9" dirty="0">
                <a:cs typeface="Times New Roman"/>
              </a:rPr>
              <a:t>Is </a:t>
            </a:r>
            <a:r>
              <a:rPr sz="2800" dirty="0">
                <a:cs typeface="Times New Roman"/>
              </a:rPr>
              <a:t>there </a:t>
            </a:r>
            <a:r>
              <a:rPr sz="2800" spc="-5" dirty="0">
                <a:cs typeface="Times New Roman"/>
              </a:rPr>
              <a:t>a need </a:t>
            </a:r>
            <a:r>
              <a:rPr sz="2800" dirty="0">
                <a:cs typeface="Times New Roman"/>
              </a:rPr>
              <a:t>and </a:t>
            </a:r>
            <a:r>
              <a:rPr sz="2800" spc="-5" dirty="0">
                <a:cs typeface="Times New Roman"/>
              </a:rPr>
              <a:t>a </a:t>
            </a:r>
            <a:r>
              <a:rPr sz="2800" dirty="0">
                <a:cs typeface="Times New Roman"/>
              </a:rPr>
              <a:t>desire </a:t>
            </a:r>
            <a:r>
              <a:rPr sz="2800" spc="-5" dirty="0">
                <a:cs typeface="Times New Roman"/>
              </a:rPr>
              <a:t>for </a:t>
            </a:r>
            <a:r>
              <a:rPr sz="2800" spc="-9" dirty="0">
                <a:cs typeface="Times New Roman"/>
              </a:rPr>
              <a:t>an </a:t>
            </a:r>
            <a:r>
              <a:rPr sz="2800" dirty="0">
                <a:cs typeface="Times New Roman"/>
              </a:rPr>
              <a:t>expert</a:t>
            </a:r>
            <a:r>
              <a:rPr sz="2800" spc="-18" dirty="0">
                <a:cs typeface="Times New Roman"/>
              </a:rPr>
              <a:t> </a:t>
            </a:r>
            <a:r>
              <a:rPr sz="2800" spc="-5" dirty="0">
                <a:cs typeface="Times New Roman"/>
              </a:rPr>
              <a:t>system?</a:t>
            </a:r>
            <a:endParaRPr sz="2800" dirty="0">
              <a:cs typeface="Times New Roman"/>
            </a:endParaRPr>
          </a:p>
          <a:p>
            <a:pPr marL="357007" marR="92131" indent="-346067">
              <a:spcBef>
                <a:spcPts val="676"/>
              </a:spcBef>
              <a:buFont typeface="Arial"/>
              <a:buChar char="•"/>
              <a:tabLst>
                <a:tab pos="357007" algn="l"/>
                <a:tab pos="357583" algn="l"/>
              </a:tabLst>
            </a:pPr>
            <a:r>
              <a:rPr sz="2800" spc="-9" dirty="0">
                <a:cs typeface="Times New Roman"/>
              </a:rPr>
              <a:t>Is </a:t>
            </a:r>
            <a:r>
              <a:rPr sz="2800" dirty="0">
                <a:cs typeface="Times New Roman"/>
              </a:rPr>
              <a:t>there </a:t>
            </a:r>
            <a:r>
              <a:rPr sz="2800" spc="5" dirty="0">
                <a:cs typeface="Times New Roman"/>
              </a:rPr>
              <a:t>at </a:t>
            </a:r>
            <a:r>
              <a:rPr sz="2800" spc="-5" dirty="0">
                <a:cs typeface="Times New Roman"/>
              </a:rPr>
              <a:t>least one </a:t>
            </a:r>
            <a:r>
              <a:rPr sz="2800" dirty="0">
                <a:cs typeface="Times New Roman"/>
              </a:rPr>
              <a:t>human </a:t>
            </a:r>
            <a:r>
              <a:rPr sz="2800" spc="-5" dirty="0">
                <a:cs typeface="Times New Roman"/>
              </a:rPr>
              <a:t>expert </a:t>
            </a:r>
            <a:r>
              <a:rPr sz="2800" spc="-9" dirty="0">
                <a:cs typeface="Times New Roman"/>
              </a:rPr>
              <a:t>who </a:t>
            </a:r>
            <a:r>
              <a:rPr sz="2800" spc="-14" dirty="0">
                <a:cs typeface="Times New Roman"/>
              </a:rPr>
              <a:t>is </a:t>
            </a:r>
            <a:r>
              <a:rPr sz="2800" spc="-5" dirty="0">
                <a:cs typeface="Times New Roman"/>
              </a:rPr>
              <a:t>willing  </a:t>
            </a:r>
            <a:r>
              <a:rPr sz="2800" dirty="0">
                <a:cs typeface="Times New Roman"/>
              </a:rPr>
              <a:t>to</a:t>
            </a:r>
            <a:r>
              <a:rPr sz="2800" spc="-9" dirty="0">
                <a:cs typeface="Times New Roman"/>
              </a:rPr>
              <a:t> </a:t>
            </a:r>
            <a:r>
              <a:rPr sz="2800" spc="-5" dirty="0">
                <a:cs typeface="Times New Roman"/>
              </a:rPr>
              <a:t>cooperate?</a:t>
            </a:r>
            <a:endParaRPr sz="2800" dirty="0">
              <a:cs typeface="Times New Roman"/>
            </a:endParaRPr>
          </a:p>
          <a:p>
            <a:pPr marL="357007" marR="727834" indent="-346067">
              <a:spcBef>
                <a:spcPts val="676"/>
              </a:spcBef>
              <a:buFont typeface="Arial"/>
              <a:buChar char="•"/>
              <a:tabLst>
                <a:tab pos="357007" algn="l"/>
                <a:tab pos="357583" algn="l"/>
              </a:tabLst>
            </a:pPr>
            <a:r>
              <a:rPr sz="2800" spc="-9" dirty="0">
                <a:cs typeface="Times New Roman"/>
              </a:rPr>
              <a:t>Can </a:t>
            </a:r>
            <a:r>
              <a:rPr sz="2800" dirty="0">
                <a:cs typeface="Times New Roman"/>
              </a:rPr>
              <a:t>the </a:t>
            </a:r>
            <a:r>
              <a:rPr sz="2800" spc="-5" dirty="0">
                <a:cs typeface="Times New Roman"/>
              </a:rPr>
              <a:t>expert explain </a:t>
            </a:r>
            <a:r>
              <a:rPr sz="2800" dirty="0">
                <a:cs typeface="Times New Roman"/>
              </a:rPr>
              <a:t>the </a:t>
            </a:r>
            <a:r>
              <a:rPr sz="2800" spc="-5" dirty="0">
                <a:cs typeface="Times New Roman"/>
              </a:rPr>
              <a:t>knowledge </a:t>
            </a:r>
            <a:r>
              <a:rPr sz="2800" dirty="0">
                <a:cs typeface="Times New Roman"/>
              </a:rPr>
              <a:t>to the  </a:t>
            </a:r>
            <a:r>
              <a:rPr sz="2800" spc="-5" dirty="0">
                <a:cs typeface="Times New Roman"/>
              </a:rPr>
              <a:t>knowledge </a:t>
            </a:r>
            <a:r>
              <a:rPr sz="2800" dirty="0">
                <a:cs typeface="Times New Roman"/>
              </a:rPr>
              <a:t>engineer </a:t>
            </a:r>
            <a:r>
              <a:rPr sz="2800" spc="-5" dirty="0">
                <a:cs typeface="Times New Roman"/>
              </a:rPr>
              <a:t>can understand</a:t>
            </a:r>
            <a:r>
              <a:rPr sz="2800" spc="-32" dirty="0">
                <a:cs typeface="Times New Roman"/>
              </a:rPr>
              <a:t> </a:t>
            </a:r>
            <a:r>
              <a:rPr sz="2800" dirty="0">
                <a:cs typeface="Times New Roman"/>
              </a:rPr>
              <a:t>it.</a:t>
            </a:r>
          </a:p>
          <a:p>
            <a:pPr marL="357007" marR="1050292" indent="-346067">
              <a:spcBef>
                <a:spcPts val="671"/>
              </a:spcBef>
              <a:buFont typeface="Arial"/>
              <a:buChar char="•"/>
              <a:tabLst>
                <a:tab pos="357007" algn="l"/>
                <a:tab pos="357583" algn="l"/>
              </a:tabLst>
            </a:pPr>
            <a:r>
              <a:rPr sz="2800" spc="-9" dirty="0">
                <a:cs typeface="Times New Roman"/>
              </a:rPr>
              <a:t>Is </a:t>
            </a:r>
            <a:r>
              <a:rPr sz="2800" dirty="0">
                <a:cs typeface="Times New Roman"/>
              </a:rPr>
              <a:t>the </a:t>
            </a:r>
            <a:r>
              <a:rPr sz="2800" spc="-5" dirty="0">
                <a:cs typeface="Times New Roman"/>
              </a:rPr>
              <a:t>problem-solving knowledge </a:t>
            </a:r>
            <a:r>
              <a:rPr sz="2800" dirty="0">
                <a:cs typeface="Times New Roman"/>
              </a:rPr>
              <a:t>mainly  </a:t>
            </a:r>
            <a:r>
              <a:rPr sz="2800" spc="-5" dirty="0">
                <a:cs typeface="Times New Roman"/>
              </a:rPr>
              <a:t>heuristic </a:t>
            </a:r>
            <a:r>
              <a:rPr sz="2800" spc="-9" dirty="0">
                <a:cs typeface="Times New Roman"/>
              </a:rPr>
              <a:t>and</a:t>
            </a:r>
            <a:r>
              <a:rPr sz="2800" spc="41" dirty="0">
                <a:cs typeface="Times New Roman"/>
              </a:rPr>
              <a:t> </a:t>
            </a:r>
            <a:r>
              <a:rPr sz="2800" spc="-5" dirty="0">
                <a:cs typeface="Times New Roman"/>
              </a:rPr>
              <a:t>uncertain?</a:t>
            </a:r>
            <a:endParaRPr sz="2800" dirty="0">
              <a:cs typeface="Times New Roman"/>
            </a:endParaRPr>
          </a:p>
        </p:txBody>
      </p:sp>
      <p:sp>
        <p:nvSpPr>
          <p:cNvPr id="5" name="Date Placeholder 4">
            <a:extLst>
              <a:ext uri="{FF2B5EF4-FFF2-40B4-BE49-F238E27FC236}">
                <a16:creationId xmlns:a16="http://schemas.microsoft.com/office/drawing/2014/main" id="{3B8516DA-BFB8-435B-BFED-29A46E621981}"/>
              </a:ext>
            </a:extLst>
          </p:cNvPr>
          <p:cNvSpPr>
            <a:spLocks noGrp="1"/>
          </p:cNvSpPr>
          <p:nvPr>
            <p:ph type="dt" sz="half" idx="10"/>
          </p:nvPr>
        </p:nvSpPr>
        <p:spPr/>
        <p:txBody>
          <a:bodyPr/>
          <a:lstStyle/>
          <a:p>
            <a:fld id="{C52650A0-98A5-452D-BD7B-ABECF918ACDB}" type="datetime1">
              <a:rPr lang="en-IN" smtClean="0"/>
              <a:t>28-05-2023</a:t>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2934" y="1176684"/>
            <a:ext cx="690751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Languages, Shells, </a:t>
            </a:r>
            <a:r>
              <a:rPr sz="4443" dirty="0"/>
              <a:t>and</a:t>
            </a:r>
            <a:r>
              <a:rPr sz="4443" spc="-109" dirty="0"/>
              <a:t> </a:t>
            </a:r>
            <a:r>
              <a:rPr sz="4443" spc="-86" dirty="0"/>
              <a:t>Tools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26</a:t>
            </a:fld>
            <a:endParaRPr spc="-5" dirty="0"/>
          </a:p>
        </p:txBody>
      </p:sp>
      <p:sp>
        <p:nvSpPr>
          <p:cNvPr id="3" name="object 3"/>
          <p:cNvSpPr txBox="1"/>
          <p:nvPr/>
        </p:nvSpPr>
        <p:spPr>
          <a:xfrm>
            <a:off x="1266825" y="2681060"/>
            <a:ext cx="10382249" cy="2865675"/>
          </a:xfrm>
          <a:prstGeom prst="rect">
            <a:avLst/>
          </a:prstGeom>
        </p:spPr>
        <p:txBody>
          <a:bodyPr vert="horz" wrap="square" lIns="0" tIns="10941" rIns="0" bIns="0" rtlCol="0">
            <a:spAutoFit/>
          </a:bodyPr>
          <a:lstStyle/>
          <a:p>
            <a:pPr marL="357007" marR="1305955" indent="-346067">
              <a:spcBef>
                <a:spcPts val="86"/>
              </a:spcBef>
              <a:buFont typeface="Arial"/>
              <a:buChar char="•"/>
              <a:tabLst>
                <a:tab pos="357007" algn="l"/>
                <a:tab pos="357583" algn="l"/>
              </a:tabLst>
            </a:pPr>
            <a:r>
              <a:rPr sz="2800" spc="-5" dirty="0">
                <a:cs typeface="Times New Roman"/>
              </a:rPr>
              <a:t>Expert system </a:t>
            </a:r>
            <a:r>
              <a:rPr sz="2800" dirty="0">
                <a:cs typeface="Times New Roman"/>
              </a:rPr>
              <a:t>languages </a:t>
            </a:r>
            <a:r>
              <a:rPr sz="2800" spc="-9" dirty="0">
                <a:cs typeface="Times New Roman"/>
              </a:rPr>
              <a:t>are </a:t>
            </a:r>
            <a:r>
              <a:rPr sz="2800" spc="-5" dirty="0">
                <a:cs typeface="Times New Roman"/>
              </a:rPr>
              <a:t>post-third  generation.</a:t>
            </a:r>
            <a:endParaRPr sz="2800" dirty="0">
              <a:cs typeface="Times New Roman"/>
            </a:endParaRPr>
          </a:p>
          <a:p>
            <a:pPr marL="357007" marR="1134361" indent="-346067">
              <a:spcBef>
                <a:spcPts val="676"/>
              </a:spcBef>
              <a:buFont typeface="Arial"/>
              <a:buChar char="•"/>
              <a:tabLst>
                <a:tab pos="357007" algn="l"/>
                <a:tab pos="357583" algn="l"/>
                <a:tab pos="4856449" algn="l"/>
              </a:tabLst>
            </a:pPr>
            <a:r>
              <a:rPr sz="2800" spc="-5" dirty="0">
                <a:cs typeface="Times New Roman"/>
              </a:rPr>
              <a:t>Procedural </a:t>
            </a:r>
            <a:r>
              <a:rPr sz="2800" dirty="0">
                <a:cs typeface="Times New Roman"/>
              </a:rPr>
              <a:t>languages</a:t>
            </a:r>
            <a:r>
              <a:rPr sz="2800" spc="9" dirty="0">
                <a:cs typeface="Times New Roman"/>
              </a:rPr>
              <a:t> </a:t>
            </a:r>
            <a:r>
              <a:rPr sz="2800" spc="-5" dirty="0">
                <a:cs typeface="Times New Roman"/>
              </a:rPr>
              <a:t>(e.g.,</a:t>
            </a:r>
            <a:r>
              <a:rPr sz="2800" spc="14" dirty="0">
                <a:cs typeface="Times New Roman"/>
              </a:rPr>
              <a:t> </a:t>
            </a:r>
            <a:r>
              <a:rPr sz="2800" dirty="0">
                <a:cs typeface="Times New Roman"/>
              </a:rPr>
              <a:t>C)	</a:t>
            </a:r>
            <a:r>
              <a:rPr sz="2800" spc="-5" dirty="0">
                <a:cs typeface="Times New Roman"/>
              </a:rPr>
              <a:t>focus</a:t>
            </a:r>
            <a:r>
              <a:rPr sz="2800" spc="-36" dirty="0">
                <a:cs typeface="Times New Roman"/>
              </a:rPr>
              <a:t> </a:t>
            </a:r>
            <a:r>
              <a:rPr sz="2800" spc="-5" dirty="0">
                <a:cs typeface="Times New Roman"/>
              </a:rPr>
              <a:t>on  </a:t>
            </a:r>
            <a:r>
              <a:rPr sz="2800" dirty="0">
                <a:cs typeface="Times New Roman"/>
              </a:rPr>
              <a:t>techniques to </a:t>
            </a:r>
            <a:r>
              <a:rPr sz="2800" spc="-5" dirty="0">
                <a:cs typeface="Times New Roman"/>
              </a:rPr>
              <a:t>represent</a:t>
            </a:r>
            <a:r>
              <a:rPr sz="2800" spc="-36" dirty="0">
                <a:cs typeface="Times New Roman"/>
              </a:rPr>
              <a:t> </a:t>
            </a:r>
            <a:r>
              <a:rPr sz="2800" spc="-5" dirty="0">
                <a:cs typeface="Times New Roman"/>
              </a:rPr>
              <a:t>data.</a:t>
            </a:r>
            <a:endParaRPr sz="2800" dirty="0">
              <a:cs typeface="Times New Roman"/>
            </a:endParaRPr>
          </a:p>
          <a:p>
            <a:pPr marL="357007" marR="421499" indent="-346067">
              <a:spcBef>
                <a:spcPts val="676"/>
              </a:spcBef>
              <a:buFont typeface="Arial"/>
              <a:buChar char="•"/>
              <a:tabLst>
                <a:tab pos="357007" algn="l"/>
                <a:tab pos="357583" algn="l"/>
              </a:tabLst>
            </a:pPr>
            <a:r>
              <a:rPr sz="2800" spc="-5" dirty="0">
                <a:cs typeface="Times New Roman"/>
              </a:rPr>
              <a:t>More modern languages </a:t>
            </a:r>
            <a:r>
              <a:rPr sz="2800" dirty="0">
                <a:cs typeface="Times New Roman"/>
              </a:rPr>
              <a:t>(e.g., </a:t>
            </a:r>
            <a:r>
              <a:rPr sz="2800" spc="-5" dirty="0">
                <a:cs typeface="Times New Roman"/>
              </a:rPr>
              <a:t>Java) focus on  data</a:t>
            </a:r>
            <a:r>
              <a:rPr sz="2800" spc="-18" dirty="0">
                <a:cs typeface="Times New Roman"/>
              </a:rPr>
              <a:t> </a:t>
            </a:r>
            <a:r>
              <a:rPr sz="2800" dirty="0">
                <a:cs typeface="Times New Roman"/>
              </a:rPr>
              <a:t>abstraction.</a:t>
            </a:r>
          </a:p>
          <a:p>
            <a:pPr marL="357007" marR="4607" indent="-346067">
              <a:spcBef>
                <a:spcPts val="676"/>
              </a:spcBef>
              <a:buFont typeface="Arial"/>
              <a:buChar char="•"/>
              <a:tabLst>
                <a:tab pos="357007" algn="l"/>
                <a:tab pos="357583" algn="l"/>
                <a:tab pos="5990235" algn="l"/>
              </a:tabLst>
            </a:pPr>
            <a:r>
              <a:rPr sz="2800" spc="-5" dirty="0">
                <a:cs typeface="Times New Roman"/>
              </a:rPr>
              <a:t>Expert system </a:t>
            </a:r>
            <a:r>
              <a:rPr sz="2800" dirty="0">
                <a:cs typeface="Times New Roman"/>
              </a:rPr>
              <a:t>languages</a:t>
            </a:r>
            <a:r>
              <a:rPr sz="2800" spc="54" dirty="0">
                <a:cs typeface="Times New Roman"/>
              </a:rPr>
              <a:t> </a:t>
            </a:r>
            <a:r>
              <a:rPr sz="2800" spc="-5" dirty="0">
                <a:cs typeface="Times New Roman"/>
              </a:rPr>
              <a:t>(e.g.</a:t>
            </a:r>
            <a:r>
              <a:rPr sz="2800" spc="9" dirty="0">
                <a:cs typeface="Times New Roman"/>
              </a:rPr>
              <a:t> </a:t>
            </a:r>
            <a:r>
              <a:rPr sz="2800" spc="-9" dirty="0">
                <a:cs typeface="Times New Roman"/>
              </a:rPr>
              <a:t>CLIPS)	</a:t>
            </a:r>
            <a:r>
              <a:rPr sz="2800" spc="-5" dirty="0">
                <a:cs typeface="Times New Roman"/>
              </a:rPr>
              <a:t>focus</a:t>
            </a:r>
            <a:r>
              <a:rPr sz="2800" spc="-63" dirty="0">
                <a:cs typeface="Times New Roman"/>
              </a:rPr>
              <a:t> </a:t>
            </a:r>
            <a:r>
              <a:rPr sz="2800" spc="-5" dirty="0">
                <a:cs typeface="Times New Roman"/>
              </a:rPr>
              <a:t>on  ways </a:t>
            </a:r>
            <a:r>
              <a:rPr sz="2800" spc="-14" dirty="0">
                <a:cs typeface="Times New Roman"/>
              </a:rPr>
              <a:t>to </a:t>
            </a:r>
            <a:r>
              <a:rPr sz="2800" spc="-5" dirty="0">
                <a:cs typeface="Times New Roman"/>
              </a:rPr>
              <a:t>represent</a:t>
            </a:r>
            <a:r>
              <a:rPr sz="2800" spc="41" dirty="0">
                <a:cs typeface="Times New Roman"/>
              </a:rPr>
              <a:t> </a:t>
            </a:r>
            <a:r>
              <a:rPr sz="2800" spc="-5" dirty="0">
                <a:cs typeface="Times New Roman"/>
              </a:rPr>
              <a:t>knowledge.</a:t>
            </a:r>
            <a:endParaRPr sz="2800" dirty="0">
              <a:cs typeface="Times New Roman"/>
            </a:endParaRPr>
          </a:p>
        </p:txBody>
      </p:sp>
      <p:sp>
        <p:nvSpPr>
          <p:cNvPr id="5" name="Date Placeholder 4">
            <a:extLst>
              <a:ext uri="{FF2B5EF4-FFF2-40B4-BE49-F238E27FC236}">
                <a16:creationId xmlns:a16="http://schemas.microsoft.com/office/drawing/2014/main" id="{E334D451-6930-4DE8-ABCC-E08352259DE1}"/>
              </a:ext>
            </a:extLst>
          </p:cNvPr>
          <p:cNvSpPr>
            <a:spLocks noGrp="1"/>
          </p:cNvSpPr>
          <p:nvPr>
            <p:ph type="dt" sz="half" idx="10"/>
          </p:nvPr>
        </p:nvSpPr>
        <p:spPr/>
        <p:txBody>
          <a:bodyPr/>
          <a:lstStyle/>
          <a:p>
            <a:fld id="{9ED46C04-CE87-4565-BBFE-AA44CAD1E2B9}" type="datetime1">
              <a:rPr lang="en-IN" smtClean="0"/>
              <a:t>28-05-2023</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9795" y="1176275"/>
            <a:ext cx="4195415" cy="694761"/>
          </a:xfrm>
          <a:prstGeom prst="rect">
            <a:avLst/>
          </a:prstGeom>
        </p:spPr>
        <p:txBody>
          <a:bodyPr vert="horz" wrap="square" lIns="0" tIns="10941" rIns="0" bIns="0" rtlCol="0" anchor="ctr">
            <a:spAutoFit/>
          </a:bodyPr>
          <a:lstStyle/>
          <a:p>
            <a:pPr marL="11516">
              <a:lnSpc>
                <a:spcPct val="100000"/>
              </a:lnSpc>
              <a:spcBef>
                <a:spcPts val="86"/>
              </a:spcBef>
            </a:pPr>
            <a:r>
              <a:rPr sz="4443" spc="-14" dirty="0"/>
              <a:t>Production</a:t>
            </a:r>
            <a:r>
              <a:rPr sz="4443" spc="-59" dirty="0"/>
              <a:t> </a:t>
            </a:r>
            <a:r>
              <a:rPr sz="4443" spc="-5" dirty="0"/>
              <a:t>Rules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27</a:t>
            </a:fld>
            <a:endParaRPr spc="-5" dirty="0"/>
          </a:p>
        </p:txBody>
      </p:sp>
      <p:sp>
        <p:nvSpPr>
          <p:cNvPr id="3" name="object 3"/>
          <p:cNvSpPr txBox="1"/>
          <p:nvPr/>
        </p:nvSpPr>
        <p:spPr>
          <a:xfrm>
            <a:off x="1038225" y="2384425"/>
            <a:ext cx="10658475" cy="2529558"/>
          </a:xfrm>
          <a:prstGeom prst="rect">
            <a:avLst/>
          </a:prstGeom>
        </p:spPr>
        <p:txBody>
          <a:bodyPr vert="horz" wrap="square" lIns="0" tIns="10941" rIns="0" bIns="0" rtlCol="0">
            <a:spAutoFit/>
          </a:bodyPr>
          <a:lstStyle/>
          <a:p>
            <a:pPr marL="357007" marR="799235" indent="-346067">
              <a:lnSpc>
                <a:spcPct val="150000"/>
              </a:lnSpc>
              <a:spcBef>
                <a:spcPts val="86"/>
              </a:spcBef>
              <a:buFont typeface="Arial"/>
              <a:buChar char="•"/>
              <a:tabLst>
                <a:tab pos="357007" algn="l"/>
                <a:tab pos="357583" algn="l"/>
              </a:tabLst>
            </a:pPr>
            <a:r>
              <a:rPr sz="2800" spc="-5" dirty="0">
                <a:cs typeface="Times New Roman"/>
              </a:rPr>
              <a:t>Knowledge </a:t>
            </a:r>
            <a:r>
              <a:rPr sz="2800" spc="-9" dirty="0">
                <a:cs typeface="Times New Roman"/>
              </a:rPr>
              <a:t>base </a:t>
            </a:r>
            <a:r>
              <a:rPr sz="2800" dirty="0">
                <a:cs typeface="Times New Roman"/>
              </a:rPr>
              <a:t>is also </a:t>
            </a:r>
            <a:r>
              <a:rPr sz="2800" spc="-5" dirty="0">
                <a:cs typeface="Times New Roman"/>
              </a:rPr>
              <a:t>called production  </a:t>
            </a:r>
            <a:r>
              <a:rPr sz="2800" spc="-32" dirty="0">
                <a:cs typeface="Times New Roman"/>
              </a:rPr>
              <a:t>memory.</a:t>
            </a:r>
            <a:endParaRPr sz="2800" dirty="0">
              <a:cs typeface="Times New Roman"/>
            </a:endParaRPr>
          </a:p>
          <a:p>
            <a:pPr marL="357007" marR="32246" indent="-346067">
              <a:lnSpc>
                <a:spcPct val="150000"/>
              </a:lnSpc>
              <a:buFont typeface="Arial"/>
              <a:buChar char="•"/>
              <a:tabLst>
                <a:tab pos="357007" algn="l"/>
                <a:tab pos="357583" algn="l"/>
              </a:tabLst>
            </a:pPr>
            <a:r>
              <a:rPr sz="2800" spc="-5" dirty="0">
                <a:cs typeface="Times New Roman"/>
              </a:rPr>
              <a:t>Production </a:t>
            </a:r>
            <a:r>
              <a:rPr sz="2800" dirty="0">
                <a:cs typeface="Times New Roman"/>
              </a:rPr>
              <a:t>rules </a:t>
            </a:r>
            <a:r>
              <a:rPr sz="2800" spc="5" dirty="0">
                <a:cs typeface="Times New Roman"/>
              </a:rPr>
              <a:t>can </a:t>
            </a:r>
            <a:r>
              <a:rPr sz="2800" spc="-5" dirty="0">
                <a:cs typeface="Times New Roman"/>
              </a:rPr>
              <a:t>be expressed </a:t>
            </a:r>
            <a:r>
              <a:rPr sz="2800" dirty="0">
                <a:cs typeface="Times New Roman"/>
              </a:rPr>
              <a:t>in </a:t>
            </a:r>
            <a:r>
              <a:rPr sz="2800" spc="-5" dirty="0">
                <a:cs typeface="Times New Roman"/>
              </a:rPr>
              <a:t>IF-THEN  pseudocode</a:t>
            </a:r>
            <a:r>
              <a:rPr sz="2800" spc="-18" dirty="0">
                <a:cs typeface="Times New Roman"/>
              </a:rPr>
              <a:t> </a:t>
            </a:r>
            <a:r>
              <a:rPr sz="2800" spc="-5" dirty="0">
                <a:cs typeface="Times New Roman"/>
              </a:rPr>
              <a:t>format.</a:t>
            </a:r>
            <a:endParaRPr sz="2800" dirty="0">
              <a:cs typeface="Times New Roman"/>
            </a:endParaRPr>
          </a:p>
          <a:p>
            <a:pPr marL="357007" marR="4607" indent="-346067">
              <a:lnSpc>
                <a:spcPct val="150000"/>
              </a:lnSpc>
              <a:spcBef>
                <a:spcPts val="5"/>
              </a:spcBef>
              <a:buFont typeface="Arial"/>
              <a:buChar char="•"/>
              <a:tabLst>
                <a:tab pos="357007" algn="l"/>
                <a:tab pos="357583" algn="l"/>
              </a:tabLst>
            </a:pPr>
            <a:r>
              <a:rPr sz="2800" spc="-9" dirty="0">
                <a:cs typeface="Times New Roman"/>
              </a:rPr>
              <a:t>In </a:t>
            </a:r>
            <a:r>
              <a:rPr sz="2800" spc="-5" dirty="0">
                <a:cs typeface="Times New Roman"/>
              </a:rPr>
              <a:t>rule-based </a:t>
            </a:r>
            <a:r>
              <a:rPr sz="2800" spc="-9" dirty="0">
                <a:cs typeface="Times New Roman"/>
              </a:rPr>
              <a:t>systems, the </a:t>
            </a:r>
            <a:r>
              <a:rPr sz="2800" spc="-5" dirty="0">
                <a:cs typeface="Times New Roman"/>
              </a:rPr>
              <a:t>inference engine  </a:t>
            </a:r>
            <a:r>
              <a:rPr sz="2800" dirty="0">
                <a:cs typeface="Times New Roman"/>
              </a:rPr>
              <a:t>determines which </a:t>
            </a:r>
            <a:r>
              <a:rPr sz="2800" spc="-5" dirty="0">
                <a:cs typeface="Times New Roman"/>
              </a:rPr>
              <a:t>rule antecedents </a:t>
            </a:r>
            <a:r>
              <a:rPr sz="2800" dirty="0">
                <a:cs typeface="Times New Roman"/>
              </a:rPr>
              <a:t>are </a:t>
            </a:r>
            <a:r>
              <a:rPr sz="2800" spc="-5" dirty="0">
                <a:cs typeface="Times New Roman"/>
              </a:rPr>
              <a:t>satisfied  by </a:t>
            </a:r>
            <a:r>
              <a:rPr sz="2800" dirty="0">
                <a:cs typeface="Times New Roman"/>
              </a:rPr>
              <a:t>the</a:t>
            </a:r>
            <a:r>
              <a:rPr sz="2800" spc="-18" dirty="0">
                <a:cs typeface="Times New Roman"/>
              </a:rPr>
              <a:t> </a:t>
            </a:r>
            <a:r>
              <a:rPr sz="2800" spc="-5" dirty="0">
                <a:cs typeface="Times New Roman"/>
              </a:rPr>
              <a:t>facts.</a:t>
            </a:r>
            <a:endParaRPr sz="2800" dirty="0">
              <a:cs typeface="Times New Roman"/>
            </a:endParaRPr>
          </a:p>
        </p:txBody>
      </p:sp>
      <p:sp>
        <p:nvSpPr>
          <p:cNvPr id="5" name="Date Placeholder 4">
            <a:extLst>
              <a:ext uri="{FF2B5EF4-FFF2-40B4-BE49-F238E27FC236}">
                <a16:creationId xmlns:a16="http://schemas.microsoft.com/office/drawing/2014/main" id="{061CD2BC-36B6-45E1-BD9F-B687579F6060}"/>
              </a:ext>
            </a:extLst>
          </p:cNvPr>
          <p:cNvSpPr>
            <a:spLocks noGrp="1"/>
          </p:cNvSpPr>
          <p:nvPr>
            <p:ph type="dt" sz="half" idx="10"/>
          </p:nvPr>
        </p:nvSpPr>
        <p:spPr/>
        <p:txBody>
          <a:bodyPr/>
          <a:lstStyle/>
          <a:p>
            <a:fld id="{CEDC8B86-103B-45EA-8161-AD4BA9E8C3C1}" type="datetime1">
              <a:rPr lang="en-IN" smtClean="0"/>
              <a:t>28-05-2023</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7074" y="478606"/>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R</a:t>
            </a:r>
            <a:r>
              <a:rPr sz="3718" spc="-5" dirty="0"/>
              <a:t>ule-Based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28</a:t>
            </a:fld>
            <a:endParaRPr spc="-5" dirty="0"/>
          </a:p>
        </p:txBody>
      </p:sp>
      <p:sp>
        <p:nvSpPr>
          <p:cNvPr id="8" name="Rectangle 7">
            <a:extLst>
              <a:ext uri="{FF2B5EF4-FFF2-40B4-BE49-F238E27FC236}">
                <a16:creationId xmlns:a16="http://schemas.microsoft.com/office/drawing/2014/main" id="{8919E82E-08CB-4CA3-A35F-16D01CA6AABB}"/>
              </a:ext>
            </a:extLst>
          </p:cNvPr>
          <p:cNvSpPr/>
          <p:nvPr/>
        </p:nvSpPr>
        <p:spPr>
          <a:xfrm>
            <a:off x="371627" y="970153"/>
            <a:ext cx="11448746" cy="5478423"/>
          </a:xfrm>
          <a:prstGeom prst="rect">
            <a:avLst/>
          </a:prstGeom>
        </p:spPr>
        <p:txBody>
          <a:bodyPr wrap="square">
            <a:spAutoFit/>
          </a:bodyPr>
          <a:lstStyle/>
          <a:p>
            <a:endParaRPr lang="en-US" sz="2000" dirty="0"/>
          </a:p>
          <a:p>
            <a:pPr marL="285750" indent="-285750">
              <a:buFont typeface="Arial" panose="020B0604020202020204" pitchFamily="34" charset="0"/>
              <a:buChar char="•"/>
            </a:pPr>
            <a:r>
              <a:rPr lang="en-US" sz="2000" dirty="0"/>
              <a:t>A rule based expert system is the simplest form of artificial intelligence and uses prescribed knowledge based rules to solve a problem</a:t>
            </a:r>
          </a:p>
          <a:p>
            <a:pPr marL="285750" indent="-285750">
              <a:buFont typeface="Arial" panose="020B0604020202020204" pitchFamily="34" charset="0"/>
              <a:buChar char="•"/>
            </a:pPr>
            <a:r>
              <a:rPr lang="en-US" sz="2000" dirty="0"/>
              <a:t>The aim of the expert system is to take knowledge from a human expert and convert this into a number of hardcoded rules to apply to the input data</a:t>
            </a:r>
          </a:p>
          <a:p>
            <a:pPr marL="285750" indent="-285750">
              <a:buFont typeface="Arial" panose="020B0604020202020204" pitchFamily="34" charset="0"/>
              <a:buChar char="•"/>
            </a:pPr>
            <a:r>
              <a:rPr lang="en-US" sz="2000" dirty="0"/>
              <a:t>In their most basic form, the rules are commonly conditional statements (if a, then do x, else if b, then do y)</a:t>
            </a:r>
          </a:p>
          <a:p>
            <a:pPr marL="285750" indent="-285750">
              <a:buFont typeface="Arial" panose="020B0604020202020204" pitchFamily="34" charset="0"/>
              <a:buChar char="•"/>
            </a:pPr>
            <a:r>
              <a:rPr lang="en-US" sz="2000" dirty="0"/>
              <a:t>These systems should be applied to smaller problems, as the more complex a system is, the more rules that are required to describe it, and thus increased difficulty to model for all possible outcomes</a:t>
            </a:r>
          </a:p>
          <a:p>
            <a:endParaRPr lang="en-US" sz="2000" dirty="0"/>
          </a:p>
          <a:p>
            <a:r>
              <a:rPr lang="en-US" sz="2000" dirty="0"/>
              <a:t>Example:</a:t>
            </a:r>
          </a:p>
          <a:p>
            <a:r>
              <a:rPr lang="en-US" sz="2000" dirty="0"/>
              <a:t>A very basic example of rule based expert system would be a program to direct the management of abdominal aneurysms The system would input the diameter of an aneurysm Using conditional arguments, the input diameter would be stratified to recommend whether immediate intervention was required, and if not what appropriate follow up is recommended</a:t>
            </a:r>
          </a:p>
          <a:p>
            <a:endParaRPr lang="en-US" sz="1400" dirty="0"/>
          </a:p>
          <a:p>
            <a:r>
              <a:rPr lang="en-US" dirty="0"/>
              <a:t>Note: with problems related to radiological images, often preprocessing of the images is required prior to the expert system being applied</a:t>
            </a:r>
            <a:r>
              <a:rPr lang="en-US" sz="1400" dirty="0"/>
              <a:t>.</a:t>
            </a:r>
          </a:p>
        </p:txBody>
      </p:sp>
      <p:sp>
        <p:nvSpPr>
          <p:cNvPr id="3" name="Date Placeholder 2">
            <a:extLst>
              <a:ext uri="{FF2B5EF4-FFF2-40B4-BE49-F238E27FC236}">
                <a16:creationId xmlns:a16="http://schemas.microsoft.com/office/drawing/2014/main" id="{93F5DE3E-4930-48F5-BE0A-4CE8C78A9B2B}"/>
              </a:ext>
            </a:extLst>
          </p:cNvPr>
          <p:cNvSpPr>
            <a:spLocks noGrp="1"/>
          </p:cNvSpPr>
          <p:nvPr>
            <p:ph type="dt" sz="half" idx="10"/>
          </p:nvPr>
        </p:nvSpPr>
        <p:spPr/>
        <p:txBody>
          <a:bodyPr/>
          <a:lstStyle/>
          <a:p>
            <a:fld id="{C07A6B0B-4BAD-43FC-A786-80D2E9192296}" type="datetime1">
              <a:rPr lang="en-IN" smtClean="0"/>
              <a:t>28-05-2023</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2551" y="520338"/>
            <a:ext cx="9744074" cy="583773"/>
          </a:xfrm>
          <a:prstGeom prst="rect">
            <a:avLst/>
          </a:prstGeom>
        </p:spPr>
        <p:txBody>
          <a:bodyPr vert="horz" wrap="square" lIns="0" tIns="11516" rIns="0" bIns="0" rtlCol="0" anchor="ctr">
            <a:spAutoFit/>
          </a:bodyPr>
          <a:lstStyle/>
          <a:p>
            <a:pPr marL="1727" algn="ctr">
              <a:lnSpc>
                <a:spcPct val="100000"/>
              </a:lnSpc>
              <a:spcBef>
                <a:spcPts val="91"/>
              </a:spcBef>
            </a:pPr>
            <a:r>
              <a:rPr sz="3718" spc="-9" dirty="0"/>
              <a:t>Structure </a:t>
            </a:r>
            <a:r>
              <a:rPr sz="3718" dirty="0"/>
              <a:t>of</a:t>
            </a:r>
            <a:r>
              <a:rPr sz="3718" spc="-36" dirty="0"/>
              <a:t> </a:t>
            </a:r>
            <a:r>
              <a:rPr sz="3718" dirty="0"/>
              <a:t>a</a:t>
            </a:r>
            <a:r>
              <a:rPr lang="en-US" sz="3718" dirty="0"/>
              <a:t> </a:t>
            </a:r>
            <a:r>
              <a:rPr sz="3718" spc="-5" dirty="0"/>
              <a:t>Rule-Based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29</a:t>
            </a:fld>
            <a:endParaRPr spc="-5" dirty="0"/>
          </a:p>
        </p:txBody>
      </p:sp>
      <p:sp>
        <p:nvSpPr>
          <p:cNvPr id="3" name="object 3"/>
          <p:cNvSpPr/>
          <p:nvPr/>
        </p:nvSpPr>
        <p:spPr>
          <a:xfrm>
            <a:off x="2616836" y="1545045"/>
            <a:ext cx="7600806" cy="4541136"/>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858B8CC9-C8CA-40F3-925F-752A6DC30391}"/>
              </a:ext>
            </a:extLst>
          </p:cNvPr>
          <p:cNvSpPr>
            <a:spLocks noGrp="1"/>
          </p:cNvSpPr>
          <p:nvPr>
            <p:ph type="dt" sz="half" idx="10"/>
          </p:nvPr>
        </p:nvSpPr>
        <p:spPr/>
        <p:txBody>
          <a:bodyPr/>
          <a:lstStyle/>
          <a:p>
            <a:fld id="{D5A954C6-A1BB-4789-A29D-617548851B0D}" type="datetime1">
              <a:rPr lang="en-IN" smtClean="0"/>
              <a:t>28-05-2023</a:t>
            </a:fld>
            <a:endParaRPr lang="en-IN"/>
          </a:p>
        </p:txBody>
      </p:sp>
    </p:spTree>
    <p:extLst>
      <p:ext uri="{BB962C8B-B14F-4D97-AF65-F5344CB8AC3E}">
        <p14:creationId xmlns:p14="http://schemas.microsoft.com/office/powerpoint/2010/main" val="255345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26C6DE5-3FC7-4145-932B-0C825BA9F967}"/>
              </a:ext>
            </a:extLst>
          </p:cNvPr>
          <p:cNvSpPr>
            <a:spLocks noGrp="1"/>
          </p:cNvSpPr>
          <p:nvPr>
            <p:ph type="subTitle" idx="1"/>
          </p:nvPr>
        </p:nvSpPr>
        <p:spPr>
          <a:xfrm>
            <a:off x="2438400" y="2496344"/>
            <a:ext cx="7848600" cy="1865312"/>
          </a:xfrm>
        </p:spPr>
        <p:txBody>
          <a:bodyPr>
            <a:noAutofit/>
          </a:bodyPr>
          <a:lstStyle/>
          <a:p>
            <a:r>
              <a:rPr lang="en-IN" sz="6000" dirty="0"/>
              <a:t>Expert Systems </a:t>
            </a:r>
          </a:p>
        </p:txBody>
      </p:sp>
      <p:sp>
        <p:nvSpPr>
          <p:cNvPr id="2" name="Date Placeholder 1">
            <a:extLst>
              <a:ext uri="{FF2B5EF4-FFF2-40B4-BE49-F238E27FC236}">
                <a16:creationId xmlns:a16="http://schemas.microsoft.com/office/drawing/2014/main" id="{A8AE1C03-8BBD-4F08-968F-EA500C1FD92F}"/>
              </a:ext>
            </a:extLst>
          </p:cNvPr>
          <p:cNvSpPr>
            <a:spLocks noGrp="1"/>
          </p:cNvSpPr>
          <p:nvPr>
            <p:ph type="dt" sz="half" idx="10"/>
          </p:nvPr>
        </p:nvSpPr>
        <p:spPr/>
        <p:txBody>
          <a:bodyPr/>
          <a:lstStyle/>
          <a:p>
            <a:fld id="{DD22AF7F-BCC8-44DF-B2F9-A7A0B587A804}" type="datetime1">
              <a:rPr lang="en-IN" smtClean="0"/>
              <a:t>28-05-2023</a:t>
            </a:fld>
            <a:endParaRPr lang="en-IN"/>
          </a:p>
        </p:txBody>
      </p:sp>
      <p:sp>
        <p:nvSpPr>
          <p:cNvPr id="3" name="Slide Number Placeholder 2">
            <a:extLst>
              <a:ext uri="{FF2B5EF4-FFF2-40B4-BE49-F238E27FC236}">
                <a16:creationId xmlns:a16="http://schemas.microsoft.com/office/drawing/2014/main" id="{A8591A59-72ED-435D-8EFC-213852035BD5}"/>
              </a:ext>
            </a:extLst>
          </p:cNvPr>
          <p:cNvSpPr>
            <a:spLocks noGrp="1"/>
          </p:cNvSpPr>
          <p:nvPr>
            <p:ph type="sldNum" sz="quarter" idx="12"/>
          </p:nvPr>
        </p:nvSpPr>
        <p:spPr/>
        <p:txBody>
          <a:bodyPr/>
          <a:lstStyle/>
          <a:p>
            <a:fld id="{7A613731-0A97-402F-B7BA-9ACABA9B0893}" type="slidenum">
              <a:rPr lang="en-IN" smtClean="0"/>
              <a:t>3</a:t>
            </a:fld>
            <a:endParaRPr lang="en-IN"/>
          </a:p>
        </p:txBody>
      </p:sp>
    </p:spTree>
    <p:extLst>
      <p:ext uri="{BB962C8B-B14F-4D97-AF65-F5344CB8AC3E}">
        <p14:creationId xmlns:p14="http://schemas.microsoft.com/office/powerpoint/2010/main" val="293923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9657" y="530140"/>
            <a:ext cx="3612686"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Rule-Based</a:t>
            </a:r>
            <a:r>
              <a:rPr sz="4443" spc="-27" dirty="0"/>
              <a:t> </a:t>
            </a:r>
            <a:r>
              <a:rPr sz="4443" dirty="0"/>
              <a:t>ES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30</a:t>
            </a:fld>
            <a:endParaRPr spc="-5" dirty="0"/>
          </a:p>
        </p:txBody>
      </p:sp>
      <p:sp>
        <p:nvSpPr>
          <p:cNvPr id="3" name="object 3"/>
          <p:cNvSpPr/>
          <p:nvPr/>
        </p:nvSpPr>
        <p:spPr>
          <a:xfrm>
            <a:off x="2626169" y="1384259"/>
            <a:ext cx="7524798" cy="4535607"/>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1618F488-1AEF-49C6-A1E8-3E257D5A5A8E}"/>
              </a:ext>
            </a:extLst>
          </p:cNvPr>
          <p:cNvSpPr>
            <a:spLocks noGrp="1"/>
          </p:cNvSpPr>
          <p:nvPr>
            <p:ph type="dt" sz="half" idx="10"/>
          </p:nvPr>
        </p:nvSpPr>
        <p:spPr/>
        <p:txBody>
          <a:bodyPr/>
          <a:lstStyle/>
          <a:p>
            <a:fld id="{254615D7-5764-448B-B65D-F63F21B8599B}" type="datetime1">
              <a:rPr lang="en-IN" smtClean="0"/>
              <a:t>28-05-2023</a:t>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6170" y="562039"/>
            <a:ext cx="364262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Example</a:t>
            </a:r>
            <a:r>
              <a:rPr sz="4443" spc="-36" dirty="0"/>
              <a:t> </a:t>
            </a:r>
            <a:r>
              <a:rPr sz="4443" spc="-5" dirty="0"/>
              <a:t>Rules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31</a:t>
            </a:fld>
            <a:endParaRPr spc="-5" dirty="0"/>
          </a:p>
        </p:txBody>
      </p:sp>
      <p:sp>
        <p:nvSpPr>
          <p:cNvPr id="3" name="object 3"/>
          <p:cNvSpPr/>
          <p:nvPr/>
        </p:nvSpPr>
        <p:spPr>
          <a:xfrm>
            <a:off x="2764198" y="1428682"/>
            <a:ext cx="7218002" cy="4867279"/>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73358EF2-D512-4F7D-85F1-2A04FDA707BA}"/>
              </a:ext>
            </a:extLst>
          </p:cNvPr>
          <p:cNvSpPr>
            <a:spLocks noGrp="1"/>
          </p:cNvSpPr>
          <p:nvPr>
            <p:ph type="dt" sz="half" idx="10"/>
          </p:nvPr>
        </p:nvSpPr>
        <p:spPr/>
        <p:txBody>
          <a:bodyPr/>
          <a:lstStyle/>
          <a:p>
            <a:fld id="{087EEE99-7FCF-4073-BD15-677616708EE1}" type="datetime1">
              <a:rPr lang="en-IN" smtClean="0"/>
              <a:t>28-05-2023</a:t>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922" y="513657"/>
            <a:ext cx="5746928"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4" dirty="0"/>
              <a:t>Inference </a:t>
            </a:r>
            <a:r>
              <a:rPr sz="4443" spc="-5" dirty="0"/>
              <a:t>Engine</a:t>
            </a:r>
            <a:r>
              <a:rPr sz="4443" spc="-36" dirty="0"/>
              <a:t> </a:t>
            </a:r>
            <a:r>
              <a:rPr sz="4443" dirty="0"/>
              <a:t>Cycle</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32</a:t>
            </a:fld>
            <a:endParaRPr spc="-5" dirty="0"/>
          </a:p>
        </p:txBody>
      </p:sp>
      <p:sp>
        <p:nvSpPr>
          <p:cNvPr id="3" name="object 3"/>
          <p:cNvSpPr/>
          <p:nvPr/>
        </p:nvSpPr>
        <p:spPr>
          <a:xfrm>
            <a:off x="2489763" y="1398464"/>
            <a:ext cx="7212474" cy="5037261"/>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5DACA4E1-0551-46D7-9831-F68B42B07EF8}"/>
              </a:ext>
            </a:extLst>
          </p:cNvPr>
          <p:cNvSpPr>
            <a:spLocks noGrp="1"/>
          </p:cNvSpPr>
          <p:nvPr>
            <p:ph type="dt" sz="half" idx="10"/>
          </p:nvPr>
        </p:nvSpPr>
        <p:spPr/>
        <p:txBody>
          <a:bodyPr/>
          <a:lstStyle/>
          <a:p>
            <a:fld id="{FADC9851-286F-4390-8F08-A57BF6D35F8E}" type="datetime1">
              <a:rPr lang="en-IN" smtClean="0"/>
              <a:t>28-05-2023</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5253" y="589857"/>
            <a:ext cx="7313472"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Foundation of Expert</a:t>
            </a:r>
            <a:r>
              <a:rPr sz="4443" spc="-9" dirty="0"/>
              <a:t> </a:t>
            </a:r>
            <a:r>
              <a:rPr sz="4443" spc="-5" dirty="0"/>
              <a:t>Systems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33</a:t>
            </a:fld>
            <a:endParaRPr spc="-5" dirty="0"/>
          </a:p>
        </p:txBody>
      </p:sp>
      <p:sp>
        <p:nvSpPr>
          <p:cNvPr id="3" name="object 3"/>
          <p:cNvSpPr/>
          <p:nvPr/>
        </p:nvSpPr>
        <p:spPr>
          <a:xfrm>
            <a:off x="2485253" y="1523619"/>
            <a:ext cx="7675432" cy="4832731"/>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469F65C5-FD2C-47D8-8A64-E9C10E94AAB1}"/>
              </a:ext>
            </a:extLst>
          </p:cNvPr>
          <p:cNvSpPr>
            <a:spLocks noGrp="1"/>
          </p:cNvSpPr>
          <p:nvPr>
            <p:ph type="dt" sz="half" idx="10"/>
          </p:nvPr>
        </p:nvSpPr>
        <p:spPr/>
        <p:txBody>
          <a:bodyPr/>
          <a:lstStyle/>
          <a:p>
            <a:fld id="{ECD0A826-FA79-4817-AE19-37509283A650}" type="datetime1">
              <a:rPr lang="en-IN" smtClean="0"/>
              <a:t>28-05-2023</a:t>
            </a:fld>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9963" y="1033759"/>
            <a:ext cx="4580637"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Markov</a:t>
            </a:r>
            <a:r>
              <a:rPr sz="4443" spc="-281" dirty="0"/>
              <a:t> </a:t>
            </a:r>
            <a:r>
              <a:rPr sz="4443" spc="-5" dirty="0"/>
              <a:t>Algorithm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34</a:t>
            </a:fld>
            <a:endParaRPr spc="-5" dirty="0"/>
          </a:p>
        </p:txBody>
      </p:sp>
      <p:sp>
        <p:nvSpPr>
          <p:cNvPr id="3" name="object 3"/>
          <p:cNvSpPr txBox="1"/>
          <p:nvPr/>
        </p:nvSpPr>
        <p:spPr>
          <a:xfrm>
            <a:off x="428625" y="1876694"/>
            <a:ext cx="11334749" cy="4825167"/>
          </a:xfrm>
          <a:prstGeom prst="rect">
            <a:avLst/>
          </a:prstGeom>
        </p:spPr>
        <p:txBody>
          <a:bodyPr vert="horz" wrap="square" lIns="0" tIns="59309" rIns="0" bIns="0" rtlCol="0">
            <a:spAutoFit/>
          </a:bodyPr>
          <a:lstStyle/>
          <a:p>
            <a:pPr marL="358159" marR="4607" indent="-347218">
              <a:lnSpc>
                <a:spcPct val="150000"/>
              </a:lnSpc>
              <a:spcBef>
                <a:spcPts val="467"/>
              </a:spcBef>
              <a:buFont typeface="Arial"/>
              <a:buChar char="•"/>
              <a:tabLst>
                <a:tab pos="358159" algn="l"/>
                <a:tab pos="358735" algn="l"/>
              </a:tabLst>
            </a:pPr>
            <a:r>
              <a:rPr sz="2800" spc="-9" dirty="0">
                <a:cs typeface="Times New Roman"/>
              </a:rPr>
              <a:t>An </a:t>
            </a:r>
            <a:r>
              <a:rPr sz="2800" spc="-5" dirty="0">
                <a:cs typeface="Times New Roman"/>
              </a:rPr>
              <a:t>ordered group of productions applied </a:t>
            </a:r>
            <a:r>
              <a:rPr sz="2800" spc="-14" dirty="0">
                <a:cs typeface="Times New Roman"/>
              </a:rPr>
              <a:t>in </a:t>
            </a:r>
            <a:r>
              <a:rPr sz="2800" spc="-5" dirty="0">
                <a:cs typeface="Times New Roman"/>
              </a:rPr>
              <a:t>order  or priority </a:t>
            </a:r>
            <a:r>
              <a:rPr sz="2800" dirty="0">
                <a:cs typeface="Times New Roman"/>
              </a:rPr>
              <a:t>to </a:t>
            </a:r>
            <a:r>
              <a:rPr sz="2800" spc="-9" dirty="0">
                <a:cs typeface="Times New Roman"/>
              </a:rPr>
              <a:t>an input</a:t>
            </a:r>
            <a:r>
              <a:rPr sz="2800" spc="82" dirty="0">
                <a:cs typeface="Times New Roman"/>
              </a:rPr>
              <a:t> </a:t>
            </a:r>
            <a:r>
              <a:rPr sz="2800" spc="-9" dirty="0">
                <a:cs typeface="Times New Roman"/>
              </a:rPr>
              <a:t>string.</a:t>
            </a:r>
            <a:endParaRPr sz="2800" dirty="0">
              <a:cs typeface="Times New Roman"/>
            </a:endParaRPr>
          </a:p>
          <a:p>
            <a:pPr marL="358159" marR="339157" indent="-347218">
              <a:lnSpc>
                <a:spcPct val="150000"/>
              </a:lnSpc>
              <a:spcBef>
                <a:spcPts val="671"/>
              </a:spcBef>
              <a:buFont typeface="Arial"/>
              <a:buChar char="•"/>
              <a:tabLst>
                <a:tab pos="358159" algn="l"/>
                <a:tab pos="358735" algn="l"/>
              </a:tabLst>
            </a:pPr>
            <a:r>
              <a:rPr sz="2800" spc="-9" dirty="0">
                <a:cs typeface="Times New Roman"/>
              </a:rPr>
              <a:t>If </a:t>
            </a:r>
            <a:r>
              <a:rPr sz="2800" dirty="0">
                <a:cs typeface="Times New Roman"/>
              </a:rPr>
              <a:t>the </a:t>
            </a:r>
            <a:r>
              <a:rPr sz="2800" spc="-5" dirty="0">
                <a:cs typeface="Times New Roman"/>
              </a:rPr>
              <a:t>highest </a:t>
            </a:r>
            <a:r>
              <a:rPr sz="2800" dirty="0">
                <a:cs typeface="Times New Roman"/>
              </a:rPr>
              <a:t>priority rule is </a:t>
            </a:r>
            <a:r>
              <a:rPr sz="2800" spc="-5" dirty="0">
                <a:cs typeface="Times New Roman"/>
              </a:rPr>
              <a:t>not applicable, </a:t>
            </a:r>
            <a:r>
              <a:rPr sz="2800" spc="-9" dirty="0">
                <a:cs typeface="Times New Roman"/>
              </a:rPr>
              <a:t>we  </a:t>
            </a:r>
            <a:r>
              <a:rPr sz="2800" spc="-5" dirty="0">
                <a:cs typeface="Times New Roman"/>
              </a:rPr>
              <a:t>apply </a:t>
            </a:r>
            <a:r>
              <a:rPr sz="2800" dirty="0">
                <a:cs typeface="Times New Roman"/>
              </a:rPr>
              <a:t>the </a:t>
            </a:r>
            <a:r>
              <a:rPr sz="2800" spc="-5" dirty="0">
                <a:cs typeface="Times New Roman"/>
              </a:rPr>
              <a:t>next, </a:t>
            </a:r>
            <a:r>
              <a:rPr sz="2800" dirty="0">
                <a:cs typeface="Times New Roman"/>
              </a:rPr>
              <a:t>and </a:t>
            </a:r>
            <a:r>
              <a:rPr sz="2800" spc="-5" dirty="0">
                <a:cs typeface="Times New Roman"/>
              </a:rPr>
              <a:t>so</a:t>
            </a:r>
            <a:r>
              <a:rPr sz="2800" dirty="0">
                <a:cs typeface="Times New Roman"/>
              </a:rPr>
              <a:t> </a:t>
            </a:r>
            <a:r>
              <a:rPr sz="2800" spc="-5" dirty="0">
                <a:cs typeface="Times New Roman"/>
              </a:rPr>
              <a:t>on.</a:t>
            </a:r>
            <a:endParaRPr sz="2800" dirty="0">
              <a:cs typeface="Times New Roman"/>
            </a:endParaRPr>
          </a:p>
          <a:p>
            <a:pPr marL="358159" marR="779082" indent="-347218">
              <a:lnSpc>
                <a:spcPct val="150000"/>
              </a:lnSpc>
              <a:spcBef>
                <a:spcPts val="671"/>
              </a:spcBef>
              <a:buFont typeface="Arial"/>
              <a:buChar char="•"/>
              <a:tabLst>
                <a:tab pos="358159" algn="l"/>
                <a:tab pos="358735" algn="l"/>
              </a:tabLst>
            </a:pPr>
            <a:r>
              <a:rPr sz="2800" spc="-9" dirty="0">
                <a:cs typeface="Times New Roman"/>
              </a:rPr>
              <a:t>inefficient </a:t>
            </a:r>
            <a:r>
              <a:rPr sz="2800" dirty="0">
                <a:cs typeface="Times New Roman"/>
              </a:rPr>
              <a:t>algorithm </a:t>
            </a:r>
            <a:r>
              <a:rPr sz="2800" spc="5" dirty="0">
                <a:cs typeface="Times New Roman"/>
              </a:rPr>
              <a:t>for </a:t>
            </a:r>
            <a:r>
              <a:rPr sz="2800" spc="-5" dirty="0">
                <a:cs typeface="Times New Roman"/>
              </a:rPr>
              <a:t>systems with </a:t>
            </a:r>
            <a:r>
              <a:rPr sz="2800" dirty="0">
                <a:cs typeface="Times New Roman"/>
              </a:rPr>
              <a:t>many  rules.</a:t>
            </a:r>
          </a:p>
          <a:p>
            <a:pPr marL="358159" marR="36277" indent="-347218">
              <a:lnSpc>
                <a:spcPct val="150000"/>
              </a:lnSpc>
              <a:spcBef>
                <a:spcPts val="671"/>
              </a:spcBef>
              <a:buFont typeface="Arial"/>
              <a:buChar char="•"/>
              <a:tabLst>
                <a:tab pos="358159" algn="l"/>
                <a:tab pos="358735" algn="l"/>
              </a:tabLst>
            </a:pPr>
            <a:r>
              <a:rPr sz="2800" spc="-23" dirty="0">
                <a:cs typeface="Times New Roman"/>
              </a:rPr>
              <a:t>Termination </a:t>
            </a:r>
            <a:r>
              <a:rPr sz="2800" spc="-5" dirty="0">
                <a:cs typeface="Times New Roman"/>
              </a:rPr>
              <a:t>on (1) last production not </a:t>
            </a:r>
            <a:r>
              <a:rPr sz="2800" dirty="0">
                <a:cs typeface="Times New Roman"/>
              </a:rPr>
              <a:t>applicable  to </a:t>
            </a:r>
            <a:r>
              <a:rPr sz="2800" spc="-5" dirty="0">
                <a:cs typeface="Times New Roman"/>
              </a:rPr>
              <a:t>a string, or </a:t>
            </a:r>
            <a:r>
              <a:rPr sz="2800" spc="5" dirty="0">
                <a:cs typeface="Times New Roman"/>
              </a:rPr>
              <a:t>(2) </a:t>
            </a:r>
            <a:r>
              <a:rPr sz="2800" spc="-5" dirty="0">
                <a:cs typeface="Times New Roman"/>
              </a:rPr>
              <a:t>production </a:t>
            </a:r>
            <a:r>
              <a:rPr sz="2800" dirty="0">
                <a:cs typeface="Times New Roman"/>
              </a:rPr>
              <a:t>ending </a:t>
            </a:r>
            <a:r>
              <a:rPr sz="2800" spc="-5" dirty="0">
                <a:cs typeface="Times New Roman"/>
              </a:rPr>
              <a:t>with </a:t>
            </a:r>
            <a:r>
              <a:rPr sz="2800" dirty="0">
                <a:cs typeface="Times New Roman"/>
              </a:rPr>
              <a:t>period  </a:t>
            </a:r>
            <a:r>
              <a:rPr sz="2800" spc="-5" dirty="0">
                <a:cs typeface="Times New Roman"/>
              </a:rPr>
              <a:t>applied</a:t>
            </a:r>
            <a:endParaRPr sz="2800" dirty="0">
              <a:cs typeface="Times New Roman"/>
            </a:endParaRPr>
          </a:p>
          <a:p>
            <a:pPr marL="358159" indent="-347218">
              <a:lnSpc>
                <a:spcPct val="150000"/>
              </a:lnSpc>
              <a:spcBef>
                <a:spcPts val="290"/>
              </a:spcBef>
              <a:buFont typeface="Arial"/>
              <a:buChar char="•"/>
              <a:tabLst>
                <a:tab pos="358159" algn="l"/>
                <a:tab pos="358735" algn="l"/>
              </a:tabLst>
            </a:pPr>
            <a:r>
              <a:rPr sz="2800" spc="-9" dirty="0">
                <a:cs typeface="Times New Roman"/>
              </a:rPr>
              <a:t>Can </a:t>
            </a:r>
            <a:r>
              <a:rPr sz="2800" spc="-5" dirty="0">
                <a:cs typeface="Times New Roman"/>
              </a:rPr>
              <a:t>be applied </a:t>
            </a:r>
            <a:r>
              <a:rPr sz="2800" dirty="0">
                <a:cs typeface="Times New Roman"/>
              </a:rPr>
              <a:t>to </a:t>
            </a:r>
            <a:r>
              <a:rPr sz="2800" spc="-5" dirty="0">
                <a:cs typeface="Times New Roman"/>
              </a:rPr>
              <a:t>substrings, beginning </a:t>
            </a:r>
            <a:r>
              <a:rPr sz="2800" spc="5" dirty="0">
                <a:cs typeface="Times New Roman"/>
              </a:rPr>
              <a:t>at</a:t>
            </a:r>
            <a:r>
              <a:rPr sz="2800" spc="50" dirty="0">
                <a:cs typeface="Times New Roman"/>
              </a:rPr>
              <a:t> </a:t>
            </a:r>
            <a:r>
              <a:rPr sz="2800" dirty="0">
                <a:cs typeface="Times New Roman"/>
              </a:rPr>
              <a:t>left</a:t>
            </a:r>
          </a:p>
        </p:txBody>
      </p:sp>
      <p:sp>
        <p:nvSpPr>
          <p:cNvPr id="5" name="Date Placeholder 4">
            <a:extLst>
              <a:ext uri="{FF2B5EF4-FFF2-40B4-BE49-F238E27FC236}">
                <a16:creationId xmlns:a16="http://schemas.microsoft.com/office/drawing/2014/main" id="{5238E6FA-9674-4E19-88A8-D0BBF42ECA23}"/>
              </a:ext>
            </a:extLst>
          </p:cNvPr>
          <p:cNvSpPr>
            <a:spLocks noGrp="1"/>
          </p:cNvSpPr>
          <p:nvPr>
            <p:ph type="dt" sz="half" idx="10"/>
          </p:nvPr>
        </p:nvSpPr>
        <p:spPr/>
        <p:txBody>
          <a:bodyPr/>
          <a:lstStyle/>
          <a:p>
            <a:fld id="{B6426D19-74BE-435C-A26D-9573FC11BFE5}" type="datetime1">
              <a:rPr lang="en-IN" smtClean="0"/>
              <a:t>28-05-2023</a:t>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3665" y="931106"/>
            <a:ext cx="4580637"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Markov</a:t>
            </a:r>
            <a:r>
              <a:rPr sz="4443" spc="-281" dirty="0"/>
              <a:t> </a:t>
            </a:r>
            <a:r>
              <a:rPr sz="4443" spc="-5" dirty="0"/>
              <a:t>Algorithm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35</a:t>
            </a:fld>
            <a:endParaRPr spc="-5" dirty="0"/>
          </a:p>
        </p:txBody>
      </p:sp>
      <p:sp>
        <p:nvSpPr>
          <p:cNvPr id="3" name="object 3"/>
          <p:cNvSpPr/>
          <p:nvPr/>
        </p:nvSpPr>
        <p:spPr>
          <a:xfrm>
            <a:off x="2794543" y="2105192"/>
            <a:ext cx="6598882" cy="4571539"/>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378968DA-48F6-4C1C-87D8-FD9CB026A070}"/>
              </a:ext>
            </a:extLst>
          </p:cNvPr>
          <p:cNvSpPr>
            <a:spLocks noGrp="1"/>
          </p:cNvSpPr>
          <p:nvPr>
            <p:ph type="dt" sz="half" idx="10"/>
          </p:nvPr>
        </p:nvSpPr>
        <p:spPr/>
        <p:txBody>
          <a:bodyPr/>
          <a:lstStyle/>
          <a:p>
            <a:fld id="{E0CD6C84-EA59-48B5-B7B3-EF134DB79E61}" type="datetime1">
              <a:rPr lang="en-IN" smtClean="0"/>
              <a:t>28-05-2023</a:t>
            </a:fld>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1827" y="995300"/>
            <a:ext cx="3735336"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Rete</a:t>
            </a:r>
            <a:r>
              <a:rPr sz="4443" spc="-304" dirty="0"/>
              <a:t> </a:t>
            </a:r>
            <a:r>
              <a:rPr sz="4443" spc="-5" dirty="0"/>
              <a:t>Algorithm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36</a:t>
            </a:fld>
            <a:endParaRPr spc="-5" dirty="0"/>
          </a:p>
        </p:txBody>
      </p:sp>
      <p:sp>
        <p:nvSpPr>
          <p:cNvPr id="3" name="object 3"/>
          <p:cNvSpPr txBox="1"/>
          <p:nvPr/>
        </p:nvSpPr>
        <p:spPr>
          <a:xfrm>
            <a:off x="533095" y="1943100"/>
            <a:ext cx="11658905" cy="3752419"/>
          </a:xfrm>
          <a:prstGeom prst="rect">
            <a:avLst/>
          </a:prstGeom>
        </p:spPr>
        <p:txBody>
          <a:bodyPr vert="horz" wrap="square" lIns="0" tIns="48369" rIns="0" bIns="0" rtlCol="0">
            <a:spAutoFit/>
          </a:bodyPr>
          <a:lstStyle/>
          <a:p>
            <a:pPr marL="356431" indent="-345491">
              <a:spcBef>
                <a:spcPts val="381"/>
              </a:spcBef>
              <a:buFont typeface="Arial"/>
              <a:buChar char="•"/>
              <a:tabLst>
                <a:tab pos="356431" algn="l"/>
                <a:tab pos="357007" algn="l"/>
              </a:tabLst>
            </a:pPr>
            <a:r>
              <a:rPr sz="2800" dirty="0">
                <a:cs typeface="Times New Roman"/>
              </a:rPr>
              <a:t>Markov: too </a:t>
            </a:r>
            <a:r>
              <a:rPr sz="2800" spc="-5" dirty="0">
                <a:cs typeface="Times New Roman"/>
              </a:rPr>
              <a:t>inefficient </a:t>
            </a:r>
            <a:r>
              <a:rPr sz="2800" dirty="0">
                <a:cs typeface="Times New Roman"/>
              </a:rPr>
              <a:t>to be used with </a:t>
            </a:r>
            <a:r>
              <a:rPr sz="2800" spc="-5" dirty="0">
                <a:cs typeface="Times New Roman"/>
              </a:rPr>
              <a:t>many</a:t>
            </a:r>
            <a:r>
              <a:rPr sz="2800" spc="-141" dirty="0">
                <a:cs typeface="Times New Roman"/>
              </a:rPr>
              <a:t> </a:t>
            </a:r>
            <a:r>
              <a:rPr sz="2800" dirty="0">
                <a:cs typeface="Times New Roman"/>
              </a:rPr>
              <a:t>rules</a:t>
            </a:r>
          </a:p>
          <a:p>
            <a:pPr marL="356431" indent="-345491">
              <a:spcBef>
                <a:spcPts val="295"/>
              </a:spcBef>
              <a:buFont typeface="Arial"/>
              <a:buChar char="•"/>
              <a:tabLst>
                <a:tab pos="356431" algn="l"/>
                <a:tab pos="357007" algn="l"/>
              </a:tabLst>
            </a:pPr>
            <a:r>
              <a:rPr sz="2800" dirty="0">
                <a:cs typeface="Times New Roman"/>
              </a:rPr>
              <a:t>Functions like a </a:t>
            </a:r>
            <a:r>
              <a:rPr sz="2800" spc="-5" dirty="0">
                <a:cs typeface="Times New Roman"/>
              </a:rPr>
              <a:t>net </a:t>
            </a:r>
            <a:r>
              <a:rPr sz="2800" dirty="0">
                <a:cs typeface="Times New Roman"/>
              </a:rPr>
              <a:t>– </a:t>
            </a:r>
            <a:r>
              <a:rPr sz="2800" spc="5" dirty="0">
                <a:cs typeface="Times New Roman"/>
              </a:rPr>
              <a:t>holding </a:t>
            </a:r>
            <a:r>
              <a:rPr sz="2800" dirty="0">
                <a:cs typeface="Times New Roman"/>
              </a:rPr>
              <a:t>a lot of</a:t>
            </a:r>
            <a:r>
              <a:rPr sz="2800" spc="-136" dirty="0">
                <a:cs typeface="Times New Roman"/>
              </a:rPr>
              <a:t> </a:t>
            </a:r>
            <a:r>
              <a:rPr sz="2800" dirty="0">
                <a:cs typeface="Times New Roman"/>
              </a:rPr>
              <a:t>information.</a:t>
            </a:r>
          </a:p>
          <a:p>
            <a:pPr marL="356431" marR="162956" indent="-345491">
              <a:spcBef>
                <a:spcPts val="626"/>
              </a:spcBef>
              <a:buFont typeface="Arial"/>
              <a:buChar char="•"/>
              <a:tabLst>
                <a:tab pos="356431" algn="l"/>
                <a:tab pos="357007" algn="l"/>
              </a:tabLst>
            </a:pPr>
            <a:r>
              <a:rPr sz="2800" dirty="0">
                <a:cs typeface="Times New Roman"/>
              </a:rPr>
              <a:t>Much </a:t>
            </a:r>
            <a:r>
              <a:rPr sz="2800" spc="-5" dirty="0">
                <a:cs typeface="Times New Roman"/>
              </a:rPr>
              <a:t>faster </a:t>
            </a:r>
            <a:r>
              <a:rPr sz="2800" dirty="0">
                <a:cs typeface="Times New Roman"/>
              </a:rPr>
              <a:t>response times </a:t>
            </a:r>
            <a:r>
              <a:rPr sz="2800" spc="-5" dirty="0">
                <a:cs typeface="Times New Roman"/>
              </a:rPr>
              <a:t>and </a:t>
            </a:r>
            <a:r>
              <a:rPr sz="2800" spc="5" dirty="0">
                <a:cs typeface="Times New Roman"/>
              </a:rPr>
              <a:t>rule </a:t>
            </a:r>
            <a:r>
              <a:rPr sz="2800" dirty="0">
                <a:cs typeface="Times New Roman"/>
              </a:rPr>
              <a:t>firings can occur  </a:t>
            </a:r>
            <a:r>
              <a:rPr sz="2800" spc="-5" dirty="0">
                <a:cs typeface="Times New Roman"/>
              </a:rPr>
              <a:t>compared </a:t>
            </a:r>
            <a:r>
              <a:rPr sz="2800" dirty="0">
                <a:cs typeface="Times New Roman"/>
              </a:rPr>
              <a:t>to a </a:t>
            </a:r>
            <a:r>
              <a:rPr sz="2800" spc="-9" dirty="0">
                <a:cs typeface="Times New Roman"/>
              </a:rPr>
              <a:t>large </a:t>
            </a:r>
            <a:r>
              <a:rPr sz="2800" dirty="0">
                <a:cs typeface="Times New Roman"/>
              </a:rPr>
              <a:t>group of </a:t>
            </a:r>
            <a:r>
              <a:rPr sz="2800" spc="-5" dirty="0">
                <a:cs typeface="Times New Roman"/>
              </a:rPr>
              <a:t>IF-THEN </a:t>
            </a:r>
            <a:r>
              <a:rPr sz="2800" dirty="0">
                <a:cs typeface="Times New Roman"/>
              </a:rPr>
              <a:t>rules which  </a:t>
            </a:r>
            <a:r>
              <a:rPr sz="2800" spc="-5" dirty="0">
                <a:cs typeface="Times New Roman"/>
              </a:rPr>
              <a:t>would </a:t>
            </a:r>
            <a:r>
              <a:rPr sz="2800" dirty="0">
                <a:cs typeface="Times New Roman"/>
              </a:rPr>
              <a:t>have to be checked one-by-one in</a:t>
            </a:r>
            <a:r>
              <a:rPr sz="2800" spc="-82" dirty="0">
                <a:cs typeface="Times New Roman"/>
              </a:rPr>
              <a:t> </a:t>
            </a:r>
            <a:r>
              <a:rPr sz="2800" dirty="0">
                <a:cs typeface="Times New Roman"/>
              </a:rPr>
              <a:t>conventional  </a:t>
            </a:r>
            <a:r>
              <a:rPr sz="2800" spc="-5" dirty="0">
                <a:cs typeface="Times New Roman"/>
              </a:rPr>
              <a:t>program.</a:t>
            </a:r>
            <a:endParaRPr sz="2800" dirty="0">
              <a:cs typeface="Times New Roman"/>
            </a:endParaRPr>
          </a:p>
          <a:p>
            <a:pPr marL="356431" marR="4607" indent="-345491">
              <a:spcBef>
                <a:spcPts val="571"/>
              </a:spcBef>
              <a:buFont typeface="Arial"/>
              <a:buChar char="•"/>
              <a:tabLst>
                <a:tab pos="356431" algn="l"/>
                <a:tab pos="357007" algn="l"/>
              </a:tabLst>
            </a:pPr>
            <a:r>
              <a:rPr sz="2800" spc="-36" dirty="0">
                <a:cs typeface="Times New Roman"/>
              </a:rPr>
              <a:t>Takes </a:t>
            </a:r>
            <a:r>
              <a:rPr sz="2800" spc="5" dirty="0">
                <a:cs typeface="Times New Roman"/>
              </a:rPr>
              <a:t>advantage </a:t>
            </a:r>
            <a:r>
              <a:rPr sz="2800" dirty="0">
                <a:cs typeface="Times New Roman"/>
              </a:rPr>
              <a:t>of </a:t>
            </a:r>
            <a:r>
              <a:rPr sz="2800" spc="-5" dirty="0">
                <a:cs typeface="Times New Roman"/>
              </a:rPr>
              <a:t>temporal </a:t>
            </a:r>
            <a:r>
              <a:rPr sz="2800" dirty="0">
                <a:cs typeface="Times New Roman"/>
              </a:rPr>
              <a:t>redundancy </a:t>
            </a:r>
            <a:r>
              <a:rPr sz="2800" spc="-5" dirty="0">
                <a:cs typeface="Times New Roman"/>
              </a:rPr>
              <a:t>and </a:t>
            </a:r>
            <a:r>
              <a:rPr sz="2800" dirty="0">
                <a:cs typeface="Times New Roman"/>
              </a:rPr>
              <a:t>structural  </a:t>
            </a:r>
            <a:r>
              <a:rPr sz="2800" spc="-14" dirty="0">
                <a:cs typeface="Times New Roman"/>
              </a:rPr>
              <a:t>similarity.</a:t>
            </a:r>
            <a:endParaRPr sz="2800" dirty="0">
              <a:cs typeface="Times New Roman"/>
            </a:endParaRPr>
          </a:p>
          <a:p>
            <a:pPr marL="356431" indent="-345491">
              <a:spcBef>
                <a:spcPts val="249"/>
              </a:spcBef>
              <a:buFont typeface="Arial"/>
              <a:buChar char="•"/>
              <a:tabLst>
                <a:tab pos="356431" algn="l"/>
                <a:tab pos="357007" algn="l"/>
              </a:tabLst>
            </a:pPr>
            <a:r>
              <a:rPr sz="2800" dirty="0">
                <a:cs typeface="Times New Roman"/>
              </a:rPr>
              <a:t>Looks only </a:t>
            </a:r>
            <a:r>
              <a:rPr sz="2800" spc="-5" dirty="0">
                <a:cs typeface="Times New Roman"/>
              </a:rPr>
              <a:t>for </a:t>
            </a:r>
            <a:r>
              <a:rPr sz="2800" dirty="0">
                <a:cs typeface="Times New Roman"/>
              </a:rPr>
              <a:t>changes in </a:t>
            </a:r>
            <a:r>
              <a:rPr sz="2800" spc="-5" dirty="0">
                <a:cs typeface="Times New Roman"/>
              </a:rPr>
              <a:t>matches </a:t>
            </a:r>
            <a:r>
              <a:rPr sz="2800" dirty="0">
                <a:cs typeface="Times New Roman"/>
              </a:rPr>
              <a:t>(ignores static</a:t>
            </a:r>
            <a:r>
              <a:rPr sz="2800" spc="-86" dirty="0">
                <a:cs typeface="Times New Roman"/>
              </a:rPr>
              <a:t> </a:t>
            </a:r>
            <a:r>
              <a:rPr sz="2800" dirty="0">
                <a:cs typeface="Times New Roman"/>
              </a:rPr>
              <a:t>data)</a:t>
            </a:r>
          </a:p>
          <a:p>
            <a:pPr marL="356431" indent="-345491">
              <a:spcBef>
                <a:spcPts val="295"/>
              </a:spcBef>
              <a:buFont typeface="Arial"/>
              <a:buChar char="•"/>
              <a:tabLst>
                <a:tab pos="356431" algn="l"/>
                <a:tab pos="357007" algn="l"/>
              </a:tabLst>
            </a:pPr>
            <a:r>
              <a:rPr sz="2800" spc="-5" dirty="0">
                <a:cs typeface="Times New Roman"/>
              </a:rPr>
              <a:t>Drawback </a:t>
            </a:r>
            <a:r>
              <a:rPr sz="2800" dirty="0">
                <a:cs typeface="Times New Roman"/>
              </a:rPr>
              <a:t>is high </a:t>
            </a:r>
            <a:r>
              <a:rPr sz="2800" spc="-5" dirty="0">
                <a:cs typeface="Times New Roman"/>
              </a:rPr>
              <a:t>memory </a:t>
            </a:r>
            <a:r>
              <a:rPr sz="2800" spc="5" dirty="0">
                <a:cs typeface="Times New Roman"/>
              </a:rPr>
              <a:t>space</a:t>
            </a:r>
            <a:r>
              <a:rPr sz="2800" spc="-45" dirty="0">
                <a:cs typeface="Times New Roman"/>
              </a:rPr>
              <a:t> </a:t>
            </a:r>
            <a:r>
              <a:rPr sz="2800" dirty="0">
                <a:cs typeface="Times New Roman"/>
              </a:rPr>
              <a:t>requirements.</a:t>
            </a:r>
          </a:p>
        </p:txBody>
      </p:sp>
      <p:sp>
        <p:nvSpPr>
          <p:cNvPr id="5" name="Date Placeholder 4">
            <a:extLst>
              <a:ext uri="{FF2B5EF4-FFF2-40B4-BE49-F238E27FC236}">
                <a16:creationId xmlns:a16="http://schemas.microsoft.com/office/drawing/2014/main" id="{42934ED5-A790-419C-A703-53038C12C6FB}"/>
              </a:ext>
            </a:extLst>
          </p:cNvPr>
          <p:cNvSpPr>
            <a:spLocks noGrp="1"/>
          </p:cNvSpPr>
          <p:nvPr>
            <p:ph type="dt" sz="half" idx="10"/>
          </p:nvPr>
        </p:nvSpPr>
        <p:spPr/>
        <p:txBody>
          <a:bodyPr/>
          <a:lstStyle/>
          <a:p>
            <a:fld id="{C8D8F470-42F7-4CA1-96DE-DE6D85F0D59E}" type="datetime1">
              <a:rPr lang="en-IN" smtClean="0"/>
              <a:t>28-05-2023</a:t>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695" y="1186680"/>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37</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23850" y="2152650"/>
            <a:ext cx="11544300" cy="4124206"/>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a:solidFill>
                  <a:srgbClr val="000000"/>
                </a:solidFill>
              </a:rPr>
              <a:t>The expert systems which make use of frames for the knowledge are called frame-based expert systems.</a:t>
            </a:r>
          </a:p>
          <a:p>
            <a:pPr marL="457200" indent="-457200">
              <a:buFont typeface="Arial" panose="020B0604020202020204" pitchFamily="34" charset="0"/>
              <a:buChar char="•"/>
            </a:pPr>
            <a:r>
              <a:rPr lang="en-US" sz="2800" dirty="0">
                <a:solidFill>
                  <a:srgbClr val="000000"/>
                </a:solidFill>
              </a:rPr>
              <a:t>What is a frame? – A frame is a data structure with typical knowledge about the object or concept.</a:t>
            </a:r>
          </a:p>
          <a:p>
            <a:pPr marL="457200" indent="-457200">
              <a:buFont typeface="Arial" panose="020B0604020202020204" pitchFamily="34" charset="0"/>
              <a:buChar char="•"/>
            </a:pPr>
            <a:r>
              <a:rPr lang="en-US" sz="2800" dirty="0">
                <a:solidFill>
                  <a:srgbClr val="000000"/>
                </a:solidFill>
              </a:rPr>
              <a:t>Frame has its name and set of attributes</a:t>
            </a:r>
          </a:p>
          <a:p>
            <a:pPr marL="457200" indent="-457200">
              <a:buFont typeface="Arial" panose="020B0604020202020204" pitchFamily="34" charset="0"/>
              <a:buChar char="•"/>
            </a:pPr>
            <a:r>
              <a:rPr lang="en-US" sz="2800" dirty="0">
                <a:solidFill>
                  <a:srgbClr val="000000"/>
                </a:solidFill>
              </a:rPr>
              <a:t>Example : A car frame can have make, type, color and so on as slots/attributes in the frame</a:t>
            </a:r>
          </a:p>
          <a:p>
            <a:pPr marL="457200" indent="-457200">
              <a:buFont typeface="Arial" panose="020B0604020202020204" pitchFamily="34" charset="0"/>
              <a:buChar char="•"/>
            </a:pPr>
            <a:r>
              <a:rPr lang="en-US" sz="2800" dirty="0">
                <a:solidFill>
                  <a:srgbClr val="000000"/>
                </a:solidFill>
              </a:rPr>
              <a:t>Each slot/ attribute has unique value associated to it</a:t>
            </a:r>
          </a:p>
          <a:p>
            <a:pPr marL="457200" indent="-457200">
              <a:buFont typeface="Arial" panose="020B0604020202020204" pitchFamily="34" charset="0"/>
              <a:buChar char="•"/>
            </a:pPr>
            <a:endParaRPr lang="en-US" sz="2800" dirty="0">
              <a:solidFill>
                <a:srgbClr val="000000"/>
              </a:solidFill>
            </a:endParaRPr>
          </a:p>
        </p:txBody>
      </p:sp>
      <p:sp>
        <p:nvSpPr>
          <p:cNvPr id="5" name="Date Placeholder 4">
            <a:extLst>
              <a:ext uri="{FF2B5EF4-FFF2-40B4-BE49-F238E27FC236}">
                <a16:creationId xmlns:a16="http://schemas.microsoft.com/office/drawing/2014/main" id="{2AE54226-FA30-43A6-A1C5-57EA27048D84}"/>
              </a:ext>
            </a:extLst>
          </p:cNvPr>
          <p:cNvSpPr>
            <a:spLocks noGrp="1"/>
          </p:cNvSpPr>
          <p:nvPr>
            <p:ph type="dt" sz="half" idx="10"/>
          </p:nvPr>
        </p:nvSpPr>
        <p:spPr/>
        <p:txBody>
          <a:bodyPr/>
          <a:lstStyle/>
          <a:p>
            <a:fld id="{C9FC39A0-F7B8-4597-8DD8-670F58A1F57B}" type="datetime1">
              <a:rPr lang="en-IN" smtClean="0"/>
              <a:t>28-05-2023</a:t>
            </a:fld>
            <a:endParaRPr lang="en-IN"/>
          </a:p>
        </p:txBody>
      </p:sp>
    </p:spTree>
    <p:extLst>
      <p:ext uri="{BB962C8B-B14F-4D97-AF65-F5344CB8AC3E}">
        <p14:creationId xmlns:p14="http://schemas.microsoft.com/office/powerpoint/2010/main" val="272541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695" y="1062262"/>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38</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23850" y="1832732"/>
            <a:ext cx="11544300" cy="2831544"/>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r>
              <a:rPr lang="en-US" sz="2800" dirty="0">
                <a:solidFill>
                  <a:srgbClr val="000000"/>
                </a:solidFill>
              </a:rPr>
              <a:t>We can have the following included in the slot</a:t>
            </a:r>
          </a:p>
          <a:p>
            <a:endParaRPr lang="en-US" sz="2800" dirty="0">
              <a:solidFill>
                <a:srgbClr val="000000"/>
              </a:solidFill>
            </a:endParaRPr>
          </a:p>
          <a:p>
            <a:pPr marL="1428750" lvl="2" indent="-514350">
              <a:buFont typeface="+mj-lt"/>
              <a:buAutoNum type="arabicPeriod"/>
            </a:pPr>
            <a:r>
              <a:rPr lang="en-US" sz="2800" dirty="0">
                <a:solidFill>
                  <a:srgbClr val="000000"/>
                </a:solidFill>
              </a:rPr>
              <a:t>Frame Name</a:t>
            </a:r>
          </a:p>
          <a:p>
            <a:pPr marL="1428750" lvl="2" indent="-514350">
              <a:buFont typeface="+mj-lt"/>
              <a:buAutoNum type="arabicPeriod"/>
            </a:pPr>
            <a:r>
              <a:rPr lang="en-US" sz="2800" dirty="0">
                <a:solidFill>
                  <a:srgbClr val="000000"/>
                </a:solidFill>
              </a:rPr>
              <a:t>Relationship with other frames</a:t>
            </a:r>
          </a:p>
          <a:p>
            <a:pPr marL="1428750" lvl="2" indent="-514350">
              <a:buFont typeface="+mj-lt"/>
              <a:buAutoNum type="arabicPeriod"/>
            </a:pPr>
            <a:r>
              <a:rPr lang="en-US" sz="2800" dirty="0">
                <a:solidFill>
                  <a:srgbClr val="000000"/>
                </a:solidFill>
              </a:rPr>
              <a:t>Values or Ranges</a:t>
            </a:r>
          </a:p>
          <a:p>
            <a:pPr marL="1428750" lvl="2" indent="-514350">
              <a:buFont typeface="+mj-lt"/>
              <a:buAutoNum type="arabicPeriod"/>
            </a:pPr>
            <a:r>
              <a:rPr lang="en-US" sz="2800" dirty="0">
                <a:solidFill>
                  <a:srgbClr val="000000"/>
                </a:solidFill>
              </a:rPr>
              <a:t>Procedural information</a:t>
            </a:r>
          </a:p>
        </p:txBody>
      </p:sp>
      <p:pic>
        <p:nvPicPr>
          <p:cNvPr id="7" name="Picture 6">
            <a:extLst>
              <a:ext uri="{FF2B5EF4-FFF2-40B4-BE49-F238E27FC236}">
                <a16:creationId xmlns:a16="http://schemas.microsoft.com/office/drawing/2014/main" id="{7F9D5A24-AAEA-4C3D-BC05-AA107AB5E9AA}"/>
              </a:ext>
            </a:extLst>
          </p:cNvPr>
          <p:cNvPicPr>
            <a:picLocks noChangeAspect="1"/>
          </p:cNvPicPr>
          <p:nvPr/>
        </p:nvPicPr>
        <p:blipFill>
          <a:blip r:embed="rId2"/>
          <a:stretch>
            <a:fillRect/>
          </a:stretch>
        </p:blipFill>
        <p:spPr>
          <a:xfrm>
            <a:off x="7553325" y="1858776"/>
            <a:ext cx="4133338" cy="4010322"/>
          </a:xfrm>
          <a:prstGeom prst="rect">
            <a:avLst/>
          </a:prstGeom>
        </p:spPr>
      </p:pic>
      <p:sp>
        <p:nvSpPr>
          <p:cNvPr id="8" name="Rectangle 7">
            <a:extLst>
              <a:ext uri="{FF2B5EF4-FFF2-40B4-BE49-F238E27FC236}">
                <a16:creationId xmlns:a16="http://schemas.microsoft.com/office/drawing/2014/main" id="{8ABEB4A7-159C-47F4-99AE-BAEB5C51D71E}"/>
              </a:ext>
            </a:extLst>
          </p:cNvPr>
          <p:cNvSpPr/>
          <p:nvPr/>
        </p:nvSpPr>
        <p:spPr>
          <a:xfrm>
            <a:off x="4559597" y="6108624"/>
            <a:ext cx="7632098" cy="400110"/>
          </a:xfrm>
          <a:prstGeom prst="rect">
            <a:avLst/>
          </a:prstGeom>
        </p:spPr>
        <p:txBody>
          <a:bodyPr wrap="square">
            <a:spAutoFit/>
          </a:bodyPr>
          <a:lstStyle/>
          <a:p>
            <a:pPr lvl="2" algn="ctr"/>
            <a:r>
              <a:rPr lang="en-US" sz="2000" dirty="0">
                <a:solidFill>
                  <a:srgbClr val="000000"/>
                </a:solidFill>
              </a:rPr>
              <a:t>Represents the frame structure for Class and Instance</a:t>
            </a:r>
          </a:p>
        </p:txBody>
      </p:sp>
      <p:sp>
        <p:nvSpPr>
          <p:cNvPr id="5" name="Date Placeholder 4">
            <a:extLst>
              <a:ext uri="{FF2B5EF4-FFF2-40B4-BE49-F238E27FC236}">
                <a16:creationId xmlns:a16="http://schemas.microsoft.com/office/drawing/2014/main" id="{5EC0EE99-6155-4A3C-B03C-5FA05DFF2AC0}"/>
              </a:ext>
            </a:extLst>
          </p:cNvPr>
          <p:cNvSpPr>
            <a:spLocks noGrp="1"/>
          </p:cNvSpPr>
          <p:nvPr>
            <p:ph type="dt" sz="half" idx="10"/>
          </p:nvPr>
        </p:nvSpPr>
        <p:spPr/>
        <p:txBody>
          <a:bodyPr/>
          <a:lstStyle/>
          <a:p>
            <a:fld id="{EF9F49DB-922B-4F38-9B59-CF62C1F60F30}" type="datetime1">
              <a:rPr lang="en-IN" smtClean="0"/>
              <a:t>28-05-2023</a:t>
            </a:fld>
            <a:endParaRPr lang="en-IN"/>
          </a:p>
        </p:txBody>
      </p:sp>
    </p:spTree>
    <p:extLst>
      <p:ext uri="{BB962C8B-B14F-4D97-AF65-F5344CB8AC3E}">
        <p14:creationId xmlns:p14="http://schemas.microsoft.com/office/powerpoint/2010/main" val="278866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2475" y="259531"/>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39</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52425" y="1058491"/>
            <a:ext cx="7329488" cy="5539978"/>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pPr marL="342900" indent="-342900">
              <a:buFont typeface="Arial" panose="020B0604020202020204" pitchFamily="34" charset="0"/>
              <a:buChar char="•"/>
            </a:pPr>
            <a:r>
              <a:rPr lang="en-US" sz="2400" dirty="0">
                <a:solidFill>
                  <a:srgbClr val="000000"/>
                </a:solidFill>
              </a:rPr>
              <a:t>Relationship – hierarchy, or to be specific, the inheritance is depicted</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Values &amp; Ranges – Represent the actual/default values or specified ranges</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Procedural information – the slot is attached to a procedure that is executed when any event is triggered such as change in value for the slot</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Instance Frame refers to an object and Class frame refers to group</a:t>
            </a:r>
          </a:p>
          <a:p>
            <a:endParaRPr lang="en-US" sz="2800" dirty="0">
              <a:solidFill>
                <a:srgbClr val="000000"/>
              </a:solidFill>
            </a:endParaRPr>
          </a:p>
          <a:p>
            <a:endParaRPr lang="en-US" sz="2800" dirty="0">
              <a:solidFill>
                <a:srgbClr val="000000"/>
              </a:solidFill>
            </a:endParaRPr>
          </a:p>
        </p:txBody>
      </p:sp>
      <p:sp>
        <p:nvSpPr>
          <p:cNvPr id="8" name="Rectangle 7">
            <a:extLst>
              <a:ext uri="{FF2B5EF4-FFF2-40B4-BE49-F238E27FC236}">
                <a16:creationId xmlns:a16="http://schemas.microsoft.com/office/drawing/2014/main" id="{8ABEB4A7-159C-47F4-99AE-BAEB5C51D71E}"/>
              </a:ext>
            </a:extLst>
          </p:cNvPr>
          <p:cNvSpPr/>
          <p:nvPr/>
        </p:nvSpPr>
        <p:spPr>
          <a:xfrm>
            <a:off x="5502877" y="5788664"/>
            <a:ext cx="7632098" cy="400110"/>
          </a:xfrm>
          <a:prstGeom prst="rect">
            <a:avLst/>
          </a:prstGeom>
        </p:spPr>
        <p:txBody>
          <a:bodyPr wrap="square">
            <a:spAutoFit/>
          </a:bodyPr>
          <a:lstStyle/>
          <a:p>
            <a:pPr lvl="2" algn="ctr"/>
            <a:r>
              <a:rPr lang="en-US" sz="2000" dirty="0">
                <a:solidFill>
                  <a:srgbClr val="000000"/>
                </a:solidFill>
              </a:rPr>
              <a:t>Frames : Class and Instance</a:t>
            </a:r>
          </a:p>
        </p:txBody>
      </p:sp>
      <p:pic>
        <p:nvPicPr>
          <p:cNvPr id="9" name="Picture 8">
            <a:extLst>
              <a:ext uri="{FF2B5EF4-FFF2-40B4-BE49-F238E27FC236}">
                <a16:creationId xmlns:a16="http://schemas.microsoft.com/office/drawing/2014/main" id="{F4890B39-D03C-46B3-9B03-F249321FA4A4}"/>
              </a:ext>
            </a:extLst>
          </p:cNvPr>
          <p:cNvPicPr>
            <a:picLocks noChangeAspect="1"/>
          </p:cNvPicPr>
          <p:nvPr/>
        </p:nvPicPr>
        <p:blipFill>
          <a:blip r:embed="rId2"/>
          <a:stretch>
            <a:fillRect/>
          </a:stretch>
        </p:blipFill>
        <p:spPr>
          <a:xfrm>
            <a:off x="7815263" y="1386516"/>
            <a:ext cx="4157662" cy="4074123"/>
          </a:xfrm>
          <a:prstGeom prst="rect">
            <a:avLst/>
          </a:prstGeom>
        </p:spPr>
      </p:pic>
      <p:sp>
        <p:nvSpPr>
          <p:cNvPr id="5" name="Date Placeholder 4">
            <a:extLst>
              <a:ext uri="{FF2B5EF4-FFF2-40B4-BE49-F238E27FC236}">
                <a16:creationId xmlns:a16="http://schemas.microsoft.com/office/drawing/2014/main" id="{67FFDE23-1365-4A23-8E53-785119277530}"/>
              </a:ext>
            </a:extLst>
          </p:cNvPr>
          <p:cNvSpPr>
            <a:spLocks noGrp="1"/>
          </p:cNvSpPr>
          <p:nvPr>
            <p:ph type="dt" sz="half" idx="10"/>
          </p:nvPr>
        </p:nvSpPr>
        <p:spPr/>
        <p:txBody>
          <a:bodyPr/>
          <a:lstStyle/>
          <a:p>
            <a:fld id="{6BDFC986-5A36-4DE9-AA38-6895EB9D7EAE}" type="datetime1">
              <a:rPr lang="en-IN" smtClean="0"/>
              <a:t>28-05-2023</a:t>
            </a:fld>
            <a:endParaRPr lang="en-IN"/>
          </a:p>
        </p:txBody>
      </p:sp>
    </p:spTree>
    <p:extLst>
      <p:ext uri="{BB962C8B-B14F-4D97-AF65-F5344CB8AC3E}">
        <p14:creationId xmlns:p14="http://schemas.microsoft.com/office/powerpoint/2010/main" val="1134147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7244" y="1228713"/>
            <a:ext cx="6302335" cy="681492"/>
          </a:xfrm>
          <a:prstGeom prst="rect">
            <a:avLst/>
          </a:prstGeom>
        </p:spPr>
        <p:txBody>
          <a:bodyPr vert="horz" wrap="square" lIns="0" tIns="11516" rIns="0" bIns="0" rtlCol="0" anchor="ctr">
            <a:spAutoFit/>
          </a:bodyPr>
          <a:lstStyle/>
          <a:p>
            <a:pPr marL="11516">
              <a:lnSpc>
                <a:spcPct val="100000"/>
              </a:lnSpc>
              <a:spcBef>
                <a:spcPts val="91"/>
              </a:spcBef>
            </a:pPr>
            <a:r>
              <a:rPr sz="4353" dirty="0">
                <a:latin typeface="Times New Roman"/>
                <a:cs typeface="Times New Roman"/>
              </a:rPr>
              <a:t>Expert </a:t>
            </a:r>
            <a:r>
              <a:rPr sz="4353" spc="-5" dirty="0">
                <a:latin typeface="Times New Roman"/>
                <a:cs typeface="Times New Roman"/>
              </a:rPr>
              <a:t>Systems </a:t>
            </a:r>
            <a:r>
              <a:rPr sz="4353" dirty="0">
                <a:latin typeface="Times New Roman"/>
                <a:cs typeface="Times New Roman"/>
              </a:rPr>
              <a:t>-</a:t>
            </a:r>
            <a:r>
              <a:rPr sz="4353" spc="-41" dirty="0">
                <a:latin typeface="Times New Roman"/>
                <a:cs typeface="Times New Roman"/>
              </a:rPr>
              <a:t> </a:t>
            </a:r>
            <a:r>
              <a:rPr sz="4353" spc="-5" dirty="0">
                <a:latin typeface="Times New Roman"/>
                <a:cs typeface="Times New Roman"/>
              </a:rPr>
              <a:t>Objectives</a:t>
            </a:r>
            <a:endParaRPr sz="4353" dirty="0">
              <a:latin typeface="Times New Roman"/>
              <a:cs typeface="Times New Roman"/>
            </a:endParaRP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a:t>
            </a:fld>
            <a:endParaRPr spc="-5" dirty="0"/>
          </a:p>
        </p:txBody>
      </p:sp>
      <p:sp>
        <p:nvSpPr>
          <p:cNvPr id="3" name="object 3"/>
          <p:cNvSpPr txBox="1"/>
          <p:nvPr/>
        </p:nvSpPr>
        <p:spPr>
          <a:xfrm>
            <a:off x="2019300" y="2441575"/>
            <a:ext cx="8658225" cy="3042659"/>
          </a:xfrm>
          <a:prstGeom prst="rect">
            <a:avLst/>
          </a:prstGeom>
        </p:spPr>
        <p:txBody>
          <a:bodyPr vert="horz" wrap="square" lIns="0" tIns="97313" rIns="0" bIns="0" rtlCol="0">
            <a:spAutoFit/>
          </a:bodyPr>
          <a:lstStyle/>
          <a:p>
            <a:pPr marL="357007" indent="-346067">
              <a:spcBef>
                <a:spcPts val="766"/>
              </a:spcBef>
              <a:buFont typeface="Arial"/>
              <a:buChar char="•"/>
              <a:tabLst>
                <a:tab pos="357007" algn="l"/>
                <a:tab pos="357583" algn="l"/>
              </a:tabLst>
            </a:pPr>
            <a:r>
              <a:rPr sz="2800" dirty="0">
                <a:cs typeface="Times New Roman"/>
              </a:rPr>
              <a:t>Learn the </a:t>
            </a:r>
            <a:r>
              <a:rPr sz="2800" spc="-5" dirty="0">
                <a:cs typeface="Times New Roman"/>
              </a:rPr>
              <a:t>meaning of </a:t>
            </a:r>
            <a:r>
              <a:rPr sz="2800" spc="-9" dirty="0">
                <a:cs typeface="Times New Roman"/>
              </a:rPr>
              <a:t>an </a:t>
            </a:r>
            <a:r>
              <a:rPr sz="2800" dirty="0">
                <a:cs typeface="Times New Roman"/>
              </a:rPr>
              <a:t>expert</a:t>
            </a:r>
            <a:r>
              <a:rPr sz="2800" spc="-27" dirty="0">
                <a:cs typeface="Times New Roman"/>
              </a:rPr>
              <a:t> </a:t>
            </a:r>
            <a:r>
              <a:rPr sz="2800" spc="-5" dirty="0">
                <a:cs typeface="Times New Roman"/>
              </a:rPr>
              <a:t>system</a:t>
            </a:r>
            <a:endParaRPr sz="2800" dirty="0">
              <a:cs typeface="Times New Roman"/>
            </a:endParaRPr>
          </a:p>
          <a:p>
            <a:pPr marL="357007" marR="4607" indent="-346067">
              <a:spcBef>
                <a:spcPts val="676"/>
              </a:spcBef>
              <a:buFont typeface="Arial"/>
              <a:buChar char="•"/>
              <a:tabLst>
                <a:tab pos="357007" algn="l"/>
                <a:tab pos="357583" algn="l"/>
              </a:tabLst>
            </a:pPr>
            <a:r>
              <a:rPr sz="2800" spc="-5" dirty="0">
                <a:cs typeface="Times New Roman"/>
              </a:rPr>
              <a:t>Understand </a:t>
            </a:r>
            <a:r>
              <a:rPr sz="2800" dirty="0">
                <a:cs typeface="Times New Roman"/>
              </a:rPr>
              <a:t>the </a:t>
            </a:r>
            <a:r>
              <a:rPr sz="2800" spc="-5" dirty="0">
                <a:cs typeface="Times New Roman"/>
              </a:rPr>
              <a:t>problem domain </a:t>
            </a:r>
            <a:r>
              <a:rPr sz="2800" dirty="0">
                <a:cs typeface="Times New Roman"/>
              </a:rPr>
              <a:t>and </a:t>
            </a:r>
            <a:r>
              <a:rPr sz="2800" spc="-5" dirty="0">
                <a:cs typeface="Times New Roman"/>
              </a:rPr>
              <a:t>knowledge  domain</a:t>
            </a:r>
            <a:endParaRPr sz="2800" dirty="0">
              <a:cs typeface="Times New Roman"/>
            </a:endParaRPr>
          </a:p>
          <a:p>
            <a:pPr marL="357007" indent="-346067">
              <a:spcBef>
                <a:spcPts val="671"/>
              </a:spcBef>
              <a:buFont typeface="Arial"/>
              <a:buChar char="•"/>
              <a:tabLst>
                <a:tab pos="357007" algn="l"/>
                <a:tab pos="357583" algn="l"/>
              </a:tabLst>
            </a:pPr>
            <a:r>
              <a:rPr sz="2800" dirty="0">
                <a:cs typeface="Times New Roman"/>
              </a:rPr>
              <a:t>Learn the advantages </a:t>
            </a:r>
            <a:r>
              <a:rPr sz="2800" spc="-5" dirty="0">
                <a:cs typeface="Times New Roman"/>
              </a:rPr>
              <a:t>of </a:t>
            </a:r>
            <a:r>
              <a:rPr sz="2800" spc="5" dirty="0">
                <a:cs typeface="Times New Roman"/>
              </a:rPr>
              <a:t>an </a:t>
            </a:r>
            <a:r>
              <a:rPr sz="2800" dirty="0">
                <a:cs typeface="Times New Roman"/>
              </a:rPr>
              <a:t>expert</a:t>
            </a:r>
            <a:r>
              <a:rPr sz="2800" spc="-100" dirty="0">
                <a:cs typeface="Times New Roman"/>
              </a:rPr>
              <a:t> </a:t>
            </a:r>
            <a:r>
              <a:rPr sz="2800" spc="-5" dirty="0">
                <a:cs typeface="Times New Roman"/>
              </a:rPr>
              <a:t>system</a:t>
            </a:r>
            <a:endParaRPr sz="2800" dirty="0">
              <a:cs typeface="Times New Roman"/>
            </a:endParaRPr>
          </a:p>
          <a:p>
            <a:pPr marL="357007" marR="101920" indent="-346067">
              <a:spcBef>
                <a:spcPts val="676"/>
              </a:spcBef>
              <a:buFont typeface="Arial"/>
              <a:buChar char="•"/>
              <a:tabLst>
                <a:tab pos="357007" algn="l"/>
                <a:tab pos="357583" algn="l"/>
              </a:tabLst>
            </a:pPr>
            <a:r>
              <a:rPr sz="2800" spc="-5" dirty="0">
                <a:cs typeface="Times New Roman"/>
              </a:rPr>
              <a:t>Understand </a:t>
            </a:r>
            <a:r>
              <a:rPr sz="2800" dirty="0">
                <a:cs typeface="Times New Roman"/>
              </a:rPr>
              <a:t>the </a:t>
            </a:r>
            <a:r>
              <a:rPr sz="2800" spc="-5" dirty="0">
                <a:cs typeface="Times New Roman"/>
              </a:rPr>
              <a:t>stages </a:t>
            </a:r>
            <a:r>
              <a:rPr sz="2800" dirty="0">
                <a:cs typeface="Times New Roman"/>
              </a:rPr>
              <a:t>in the development </a:t>
            </a:r>
            <a:r>
              <a:rPr sz="2800" spc="-5" dirty="0">
                <a:cs typeface="Times New Roman"/>
              </a:rPr>
              <a:t>of </a:t>
            </a:r>
            <a:r>
              <a:rPr sz="2800" spc="5" dirty="0">
                <a:cs typeface="Times New Roman"/>
              </a:rPr>
              <a:t>an  </a:t>
            </a:r>
            <a:r>
              <a:rPr sz="2800" spc="-5" dirty="0">
                <a:cs typeface="Times New Roman"/>
              </a:rPr>
              <a:t>expert</a:t>
            </a:r>
            <a:r>
              <a:rPr sz="2800" dirty="0">
                <a:cs typeface="Times New Roman"/>
              </a:rPr>
              <a:t> </a:t>
            </a:r>
            <a:r>
              <a:rPr sz="2800" spc="-5" dirty="0">
                <a:cs typeface="Times New Roman"/>
              </a:rPr>
              <a:t>system</a:t>
            </a:r>
            <a:endParaRPr sz="2800" dirty="0">
              <a:cs typeface="Times New Roman"/>
            </a:endParaRPr>
          </a:p>
          <a:p>
            <a:pPr marL="357007" marR="17275" indent="-346067">
              <a:spcBef>
                <a:spcPts val="676"/>
              </a:spcBef>
              <a:buFont typeface="Arial"/>
              <a:buChar char="•"/>
              <a:tabLst>
                <a:tab pos="357007" algn="l"/>
                <a:tab pos="357583" algn="l"/>
              </a:tabLst>
            </a:pPr>
            <a:r>
              <a:rPr sz="2800" dirty="0">
                <a:cs typeface="Times New Roman"/>
              </a:rPr>
              <a:t>Examine the </a:t>
            </a:r>
            <a:r>
              <a:rPr sz="2800" spc="-5" dirty="0">
                <a:cs typeface="Times New Roman"/>
              </a:rPr>
              <a:t>general characteristics of </a:t>
            </a:r>
            <a:r>
              <a:rPr sz="2800" spc="5" dirty="0">
                <a:cs typeface="Times New Roman"/>
              </a:rPr>
              <a:t>an </a:t>
            </a:r>
            <a:r>
              <a:rPr sz="2800" spc="-5" dirty="0">
                <a:cs typeface="Times New Roman"/>
              </a:rPr>
              <a:t>expert  system</a:t>
            </a:r>
            <a:endParaRPr sz="2800" dirty="0">
              <a:cs typeface="Times New Roman"/>
            </a:endParaRPr>
          </a:p>
        </p:txBody>
      </p:sp>
      <p:sp>
        <p:nvSpPr>
          <p:cNvPr id="5" name="Date Placeholder 4">
            <a:extLst>
              <a:ext uri="{FF2B5EF4-FFF2-40B4-BE49-F238E27FC236}">
                <a16:creationId xmlns:a16="http://schemas.microsoft.com/office/drawing/2014/main" id="{2AF62F25-5DBB-41BE-AC1C-AB62BECFC62C}"/>
              </a:ext>
            </a:extLst>
          </p:cNvPr>
          <p:cNvSpPr>
            <a:spLocks noGrp="1"/>
          </p:cNvSpPr>
          <p:nvPr>
            <p:ph type="dt" sz="half" idx="10"/>
          </p:nvPr>
        </p:nvSpPr>
        <p:spPr/>
        <p:txBody>
          <a:bodyPr/>
          <a:lstStyle/>
          <a:p>
            <a:fld id="{1EA8B483-DC4D-4620-96F5-705F91465AA9}" type="datetime1">
              <a:rPr lang="en-IN" smtClean="0"/>
              <a:t>28-05-2023</a:t>
            </a:fld>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8175" y="548317"/>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Working of 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40</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52425" y="1318022"/>
            <a:ext cx="7191375" cy="5539978"/>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pPr marL="342900" indent="-342900">
              <a:buFont typeface="Arial" panose="020B0604020202020204" pitchFamily="34" charset="0"/>
              <a:buChar char="•"/>
            </a:pPr>
            <a:r>
              <a:rPr lang="en-US" sz="2400" dirty="0">
                <a:solidFill>
                  <a:srgbClr val="000000"/>
                </a:solidFill>
              </a:rPr>
              <a:t>Method – A method is a procedure that is executed when requested</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Demon – makes use of if-then structure  </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Frames that have the knowledge representation, the methods or the demons essentially add actions to them.</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As an example, how the process of an expert system works to check the eligibility of a student appearing for an exam is explained in the picture</a:t>
            </a:r>
          </a:p>
          <a:p>
            <a:endParaRPr lang="en-US" sz="2800" dirty="0">
              <a:solidFill>
                <a:srgbClr val="000000"/>
              </a:solidFill>
            </a:endParaRPr>
          </a:p>
          <a:p>
            <a:endParaRPr lang="en-US" sz="2800" dirty="0">
              <a:solidFill>
                <a:srgbClr val="000000"/>
              </a:solidFill>
            </a:endParaRPr>
          </a:p>
        </p:txBody>
      </p:sp>
      <p:pic>
        <p:nvPicPr>
          <p:cNvPr id="7" name="Picture 6">
            <a:extLst>
              <a:ext uri="{FF2B5EF4-FFF2-40B4-BE49-F238E27FC236}">
                <a16:creationId xmlns:a16="http://schemas.microsoft.com/office/drawing/2014/main" id="{B5E6809B-AAB8-440B-A577-399FA8A35DAC}"/>
              </a:ext>
            </a:extLst>
          </p:cNvPr>
          <p:cNvPicPr>
            <a:picLocks noChangeAspect="1"/>
          </p:cNvPicPr>
          <p:nvPr/>
        </p:nvPicPr>
        <p:blipFill>
          <a:blip r:embed="rId2"/>
          <a:stretch>
            <a:fillRect/>
          </a:stretch>
        </p:blipFill>
        <p:spPr>
          <a:xfrm>
            <a:off x="7543800" y="2141814"/>
            <a:ext cx="4208894" cy="2574372"/>
          </a:xfrm>
          <a:prstGeom prst="rect">
            <a:avLst/>
          </a:prstGeom>
        </p:spPr>
      </p:pic>
      <p:sp>
        <p:nvSpPr>
          <p:cNvPr id="10" name="Rectangle 9">
            <a:extLst>
              <a:ext uri="{FF2B5EF4-FFF2-40B4-BE49-F238E27FC236}">
                <a16:creationId xmlns:a16="http://schemas.microsoft.com/office/drawing/2014/main" id="{19D5A358-B674-471B-A08D-0605FEDEC722}"/>
              </a:ext>
            </a:extLst>
          </p:cNvPr>
          <p:cNvSpPr/>
          <p:nvPr/>
        </p:nvSpPr>
        <p:spPr>
          <a:xfrm>
            <a:off x="5455252" y="4716186"/>
            <a:ext cx="7632098" cy="338554"/>
          </a:xfrm>
          <a:prstGeom prst="rect">
            <a:avLst/>
          </a:prstGeom>
        </p:spPr>
        <p:txBody>
          <a:bodyPr wrap="square">
            <a:spAutoFit/>
          </a:bodyPr>
          <a:lstStyle/>
          <a:p>
            <a:pPr lvl="2" algn="ctr"/>
            <a:r>
              <a:rPr lang="en-US" sz="1600" b="1" dirty="0">
                <a:solidFill>
                  <a:srgbClr val="000000"/>
                </a:solidFill>
              </a:rPr>
              <a:t>When needed and when required methods : Snapshot</a:t>
            </a:r>
          </a:p>
        </p:txBody>
      </p:sp>
      <p:sp>
        <p:nvSpPr>
          <p:cNvPr id="5" name="Date Placeholder 4">
            <a:extLst>
              <a:ext uri="{FF2B5EF4-FFF2-40B4-BE49-F238E27FC236}">
                <a16:creationId xmlns:a16="http://schemas.microsoft.com/office/drawing/2014/main" id="{1E107E5B-B341-490A-B2D8-CF5D96344DAD}"/>
              </a:ext>
            </a:extLst>
          </p:cNvPr>
          <p:cNvSpPr>
            <a:spLocks noGrp="1"/>
          </p:cNvSpPr>
          <p:nvPr>
            <p:ph type="dt" sz="half" idx="10"/>
          </p:nvPr>
        </p:nvSpPr>
        <p:spPr/>
        <p:txBody>
          <a:bodyPr/>
          <a:lstStyle/>
          <a:p>
            <a:fld id="{DE688578-FA58-4A72-9E21-5ECE0202AB41}" type="datetime1">
              <a:rPr lang="en-IN" smtClean="0"/>
              <a:t>28-05-2023</a:t>
            </a:fld>
            <a:endParaRPr lang="en-IN"/>
          </a:p>
        </p:txBody>
      </p:sp>
    </p:spTree>
    <p:extLst>
      <p:ext uri="{BB962C8B-B14F-4D97-AF65-F5344CB8AC3E}">
        <p14:creationId xmlns:p14="http://schemas.microsoft.com/office/powerpoint/2010/main" val="4066054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2950" y="469081"/>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Guidelines to build a 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41</a:t>
            </a:fld>
            <a:endParaRPr spc="-5" dirty="0"/>
          </a:p>
        </p:txBody>
      </p:sp>
      <p:pic>
        <p:nvPicPr>
          <p:cNvPr id="8" name="Picture 7">
            <a:extLst>
              <a:ext uri="{FF2B5EF4-FFF2-40B4-BE49-F238E27FC236}">
                <a16:creationId xmlns:a16="http://schemas.microsoft.com/office/drawing/2014/main" id="{6AEC02B1-A190-4485-B84D-0EA7018C187F}"/>
              </a:ext>
            </a:extLst>
          </p:cNvPr>
          <p:cNvPicPr>
            <a:picLocks noChangeAspect="1"/>
          </p:cNvPicPr>
          <p:nvPr/>
        </p:nvPicPr>
        <p:blipFill>
          <a:blip r:embed="rId2"/>
          <a:stretch>
            <a:fillRect/>
          </a:stretch>
        </p:blipFill>
        <p:spPr>
          <a:xfrm>
            <a:off x="1423987" y="1313827"/>
            <a:ext cx="9553575" cy="4781550"/>
          </a:xfrm>
          <a:prstGeom prst="rect">
            <a:avLst/>
          </a:prstGeom>
        </p:spPr>
      </p:pic>
      <p:sp>
        <p:nvSpPr>
          <p:cNvPr id="3" name="Date Placeholder 2">
            <a:extLst>
              <a:ext uri="{FF2B5EF4-FFF2-40B4-BE49-F238E27FC236}">
                <a16:creationId xmlns:a16="http://schemas.microsoft.com/office/drawing/2014/main" id="{F69EA7B2-2445-416F-B654-3542873E9C94}"/>
              </a:ext>
            </a:extLst>
          </p:cNvPr>
          <p:cNvSpPr>
            <a:spLocks noGrp="1"/>
          </p:cNvSpPr>
          <p:nvPr>
            <p:ph type="dt" sz="half" idx="10"/>
          </p:nvPr>
        </p:nvSpPr>
        <p:spPr/>
        <p:txBody>
          <a:bodyPr/>
          <a:lstStyle/>
          <a:p>
            <a:fld id="{33D81681-841F-42E3-A906-100DF521E865}" type="datetime1">
              <a:rPr lang="en-IN" smtClean="0"/>
              <a:t>28-05-2023</a:t>
            </a:fld>
            <a:endParaRPr lang="en-IN"/>
          </a:p>
        </p:txBody>
      </p:sp>
    </p:spTree>
    <p:extLst>
      <p:ext uri="{BB962C8B-B14F-4D97-AF65-F5344CB8AC3E}">
        <p14:creationId xmlns:p14="http://schemas.microsoft.com/office/powerpoint/2010/main" val="4199792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6325" y="2385245"/>
            <a:ext cx="10515600" cy="1230424"/>
          </a:xfrm>
          <a:prstGeom prst="rect">
            <a:avLst/>
          </a:prstGeom>
        </p:spPr>
        <p:txBody>
          <a:bodyPr vert="horz" wrap="square" lIns="0" tIns="11516" rIns="0" bIns="0" rtlCol="0" anchor="ctr">
            <a:spAutoFit/>
          </a:bodyPr>
          <a:lstStyle/>
          <a:p>
            <a:pPr algn="ctr"/>
            <a:br>
              <a:rPr lang="en-US" dirty="0"/>
            </a:br>
            <a:r>
              <a:rPr lang="en-US" dirty="0"/>
              <a:t> </a:t>
            </a:r>
            <a:r>
              <a:rPr lang="en-US" b="1" dirty="0"/>
              <a:t>MYCIN</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42</a:t>
            </a:fld>
            <a:endParaRPr spc="-5" dirty="0"/>
          </a:p>
        </p:txBody>
      </p:sp>
      <p:sp>
        <p:nvSpPr>
          <p:cNvPr id="3" name="Date Placeholder 2">
            <a:extLst>
              <a:ext uri="{FF2B5EF4-FFF2-40B4-BE49-F238E27FC236}">
                <a16:creationId xmlns:a16="http://schemas.microsoft.com/office/drawing/2014/main" id="{B9B24735-1B7C-43F4-A5EF-5A5127F37B86}"/>
              </a:ext>
            </a:extLst>
          </p:cNvPr>
          <p:cNvSpPr>
            <a:spLocks noGrp="1"/>
          </p:cNvSpPr>
          <p:nvPr>
            <p:ph type="dt" sz="half" idx="10"/>
          </p:nvPr>
        </p:nvSpPr>
        <p:spPr/>
        <p:txBody>
          <a:bodyPr/>
          <a:lstStyle/>
          <a:p>
            <a:fld id="{A59FBBD9-37BD-4407-8073-A66F4FF47F0C}" type="datetime1">
              <a:rPr lang="en-IN" smtClean="0"/>
              <a:t>28-05-2023</a:t>
            </a:fld>
            <a:endParaRPr lang="en-IN"/>
          </a:p>
        </p:txBody>
      </p:sp>
    </p:spTree>
    <p:extLst>
      <p:ext uri="{BB962C8B-B14F-4D97-AF65-F5344CB8AC3E}">
        <p14:creationId xmlns:p14="http://schemas.microsoft.com/office/powerpoint/2010/main" val="371161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84369"/>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MYCIN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43</a:t>
            </a:fld>
            <a:endParaRPr spc="-5" dirty="0"/>
          </a:p>
        </p:txBody>
      </p:sp>
      <p:sp>
        <p:nvSpPr>
          <p:cNvPr id="3" name="Rectangle 2">
            <a:extLst>
              <a:ext uri="{FF2B5EF4-FFF2-40B4-BE49-F238E27FC236}">
                <a16:creationId xmlns:a16="http://schemas.microsoft.com/office/drawing/2014/main" id="{1C07B90C-1993-49C6-A42F-7EED50F2BB52}"/>
              </a:ext>
            </a:extLst>
          </p:cNvPr>
          <p:cNvSpPr/>
          <p:nvPr/>
        </p:nvSpPr>
        <p:spPr>
          <a:xfrm>
            <a:off x="1243012" y="1088440"/>
            <a:ext cx="9705975" cy="4836389"/>
          </a:xfrm>
          <a:prstGeom prst="rect">
            <a:avLst/>
          </a:prstGeom>
        </p:spPr>
        <p:txBody>
          <a:bodyPr wrap="square">
            <a:spAutoFit/>
          </a:bodyPr>
          <a:lstStyle/>
          <a:p>
            <a:endParaRPr lang="en-US" sz="2400" dirty="0">
              <a:solidFill>
                <a:srgbClr val="000000"/>
              </a:solidFill>
            </a:endParaRPr>
          </a:p>
          <a:p>
            <a:pPr>
              <a:lnSpc>
                <a:spcPct val="150000"/>
              </a:lnSpc>
            </a:pPr>
            <a:r>
              <a:rPr lang="en-US" sz="2400" dirty="0">
                <a:solidFill>
                  <a:srgbClr val="000000"/>
                </a:solidFill>
              </a:rPr>
              <a:t>•MYCIN was an early expert system that used artificial intelligence to identify bacteria causing severe infections.</a:t>
            </a:r>
          </a:p>
          <a:p>
            <a:pPr>
              <a:lnSpc>
                <a:spcPct val="150000"/>
              </a:lnSpc>
            </a:pPr>
            <a:r>
              <a:rPr lang="en-US" sz="2400" dirty="0">
                <a:solidFill>
                  <a:srgbClr val="000000"/>
                </a:solidFill>
              </a:rPr>
              <a:t>•recommend antibiotics, with the dosage adjusted for patient's body weight </a:t>
            </a:r>
          </a:p>
          <a:p>
            <a:pPr>
              <a:lnSpc>
                <a:spcPct val="150000"/>
              </a:lnSpc>
            </a:pPr>
            <a:r>
              <a:rPr lang="en-US" sz="2400" dirty="0">
                <a:solidFill>
                  <a:srgbClr val="000000"/>
                </a:solidFill>
              </a:rPr>
              <a:t>•The MYCIN system was also used for the diagnosis of blood clotting diseases.</a:t>
            </a:r>
          </a:p>
          <a:p>
            <a:pPr>
              <a:lnSpc>
                <a:spcPct val="150000"/>
              </a:lnSpc>
            </a:pPr>
            <a:r>
              <a:rPr lang="en-US" sz="2400" dirty="0">
                <a:solidFill>
                  <a:srgbClr val="000000"/>
                </a:solidFill>
              </a:rPr>
              <a:t>•MYCIN was developed over five or six years in the early 1970s at Stanford University.</a:t>
            </a:r>
          </a:p>
          <a:p>
            <a:pPr>
              <a:lnSpc>
                <a:spcPct val="150000"/>
              </a:lnSpc>
            </a:pPr>
            <a:r>
              <a:rPr lang="en-US" sz="2400" dirty="0">
                <a:solidFill>
                  <a:srgbClr val="000000"/>
                </a:solidFill>
              </a:rPr>
              <a:t>•It was written in Lisp</a:t>
            </a:r>
          </a:p>
        </p:txBody>
      </p:sp>
      <p:sp>
        <p:nvSpPr>
          <p:cNvPr id="5" name="Date Placeholder 4">
            <a:extLst>
              <a:ext uri="{FF2B5EF4-FFF2-40B4-BE49-F238E27FC236}">
                <a16:creationId xmlns:a16="http://schemas.microsoft.com/office/drawing/2014/main" id="{38E72ABE-008F-43EF-861A-D5A8D102E465}"/>
              </a:ext>
            </a:extLst>
          </p:cNvPr>
          <p:cNvSpPr>
            <a:spLocks noGrp="1"/>
          </p:cNvSpPr>
          <p:nvPr>
            <p:ph type="dt" sz="half" idx="10"/>
          </p:nvPr>
        </p:nvSpPr>
        <p:spPr/>
        <p:txBody>
          <a:bodyPr/>
          <a:lstStyle/>
          <a:p>
            <a:fld id="{8F7FE0A4-7505-4D0F-B424-0AA8216473D4}" type="datetime1">
              <a:rPr lang="en-IN" smtClean="0"/>
              <a:t>28-05-2023</a:t>
            </a:fld>
            <a:endParaRPr lang="en-IN"/>
          </a:p>
        </p:txBody>
      </p:sp>
    </p:spTree>
    <p:extLst>
      <p:ext uri="{BB962C8B-B14F-4D97-AF65-F5344CB8AC3E}">
        <p14:creationId xmlns:p14="http://schemas.microsoft.com/office/powerpoint/2010/main" val="106651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1143847"/>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MYCIN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44</a:t>
            </a:fld>
            <a:endParaRPr spc="-5" dirty="0"/>
          </a:p>
        </p:txBody>
      </p:sp>
      <p:sp>
        <p:nvSpPr>
          <p:cNvPr id="3" name="Rectangle 2">
            <a:extLst>
              <a:ext uri="{FF2B5EF4-FFF2-40B4-BE49-F238E27FC236}">
                <a16:creationId xmlns:a16="http://schemas.microsoft.com/office/drawing/2014/main" id="{1C07B90C-1993-49C6-A42F-7EED50F2BB52}"/>
              </a:ext>
            </a:extLst>
          </p:cNvPr>
          <p:cNvSpPr/>
          <p:nvPr/>
        </p:nvSpPr>
        <p:spPr>
          <a:xfrm>
            <a:off x="767716" y="674641"/>
            <a:ext cx="10833734" cy="4467057"/>
          </a:xfrm>
          <a:prstGeom prst="rect">
            <a:avLst/>
          </a:prstGeom>
        </p:spPr>
        <p:txBody>
          <a:bodyPr wrap="square">
            <a:spAutoFit/>
          </a:bodyPr>
          <a:lstStyle/>
          <a:p>
            <a:pPr>
              <a:lnSpc>
                <a:spcPct val="150000"/>
              </a:lnSpc>
            </a:pPr>
            <a:endParaRPr lang="en-US" sz="2400" dirty="0">
              <a:solidFill>
                <a:srgbClr val="000000"/>
              </a:solidFill>
            </a:endParaRPr>
          </a:p>
          <a:p>
            <a:pPr>
              <a:lnSpc>
                <a:spcPct val="150000"/>
              </a:lnSpc>
            </a:pPr>
            <a:endParaRPr lang="en-US" sz="2400" dirty="0"/>
          </a:p>
          <a:p>
            <a:pPr>
              <a:lnSpc>
                <a:spcPct val="150000"/>
              </a:lnSpc>
            </a:pPr>
            <a:r>
              <a:rPr lang="en-US" sz="2400" dirty="0"/>
              <a:t>•MYCIN was a stand alone system that required a user to enter all relevant information about a patient by typing in responses to questions MYCIN posed.</a:t>
            </a:r>
          </a:p>
          <a:p>
            <a:pPr>
              <a:lnSpc>
                <a:spcPct val="150000"/>
              </a:lnSpc>
            </a:pPr>
            <a:r>
              <a:rPr lang="en-US" sz="2400" dirty="0"/>
              <a:t>•MYCIN operated using a fairly simple inference engine, and a knowledge base of ~600 rules.</a:t>
            </a:r>
          </a:p>
          <a:p>
            <a:pPr>
              <a:lnSpc>
                <a:spcPct val="150000"/>
              </a:lnSpc>
            </a:pPr>
            <a:r>
              <a:rPr lang="en-US" sz="2400" dirty="0"/>
              <a:t>•It would query the physician running the program via along series of simple yes/no or textual questions.</a:t>
            </a:r>
          </a:p>
        </p:txBody>
      </p:sp>
      <p:sp>
        <p:nvSpPr>
          <p:cNvPr id="5" name="Date Placeholder 4">
            <a:extLst>
              <a:ext uri="{FF2B5EF4-FFF2-40B4-BE49-F238E27FC236}">
                <a16:creationId xmlns:a16="http://schemas.microsoft.com/office/drawing/2014/main" id="{44C45913-EA1F-4286-BA1A-E95CD81F106F}"/>
              </a:ext>
            </a:extLst>
          </p:cNvPr>
          <p:cNvSpPr>
            <a:spLocks noGrp="1"/>
          </p:cNvSpPr>
          <p:nvPr>
            <p:ph type="dt" sz="half" idx="10"/>
          </p:nvPr>
        </p:nvSpPr>
        <p:spPr/>
        <p:txBody>
          <a:bodyPr/>
          <a:lstStyle/>
          <a:p>
            <a:fld id="{C7209F21-6CD1-4621-8FB7-F5402FBAA9E8}" type="datetime1">
              <a:rPr lang="en-IN" smtClean="0"/>
              <a:t>28-05-2023</a:t>
            </a:fld>
            <a:endParaRPr lang="en-IN"/>
          </a:p>
        </p:txBody>
      </p:sp>
    </p:spTree>
    <p:extLst>
      <p:ext uri="{BB962C8B-B14F-4D97-AF65-F5344CB8AC3E}">
        <p14:creationId xmlns:p14="http://schemas.microsoft.com/office/powerpoint/2010/main" val="1861121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6280" y="335154"/>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Tasks and Domain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45</a:t>
            </a:fld>
            <a:endParaRPr spc="-5" dirty="0"/>
          </a:p>
        </p:txBody>
      </p:sp>
      <p:sp>
        <p:nvSpPr>
          <p:cNvPr id="3" name="Rectangle 2">
            <a:extLst>
              <a:ext uri="{FF2B5EF4-FFF2-40B4-BE49-F238E27FC236}">
                <a16:creationId xmlns:a16="http://schemas.microsoft.com/office/drawing/2014/main" id="{1C07B90C-1993-49C6-A42F-7EED50F2BB52}"/>
              </a:ext>
            </a:extLst>
          </p:cNvPr>
          <p:cNvSpPr/>
          <p:nvPr/>
        </p:nvSpPr>
        <p:spPr>
          <a:xfrm>
            <a:off x="2057400" y="479891"/>
            <a:ext cx="8248650" cy="5898218"/>
          </a:xfrm>
          <a:prstGeom prst="rect">
            <a:avLst/>
          </a:prstGeom>
        </p:spPr>
        <p:txBody>
          <a:bodyPr wrap="square">
            <a:spAutoFit/>
          </a:bodyPr>
          <a:lstStyle/>
          <a:p>
            <a:pPr>
              <a:lnSpc>
                <a:spcPct val="200000"/>
              </a:lnSpc>
            </a:pPr>
            <a:endParaRPr lang="en-US" sz="2400" dirty="0"/>
          </a:p>
          <a:p>
            <a:pPr>
              <a:lnSpc>
                <a:spcPct val="200000"/>
              </a:lnSpc>
            </a:pPr>
            <a:r>
              <a:rPr lang="en-US" sz="2400" dirty="0"/>
              <a:t>•Disease DIAGNOSIS and Therapy SELECTION</a:t>
            </a:r>
          </a:p>
          <a:p>
            <a:pPr>
              <a:lnSpc>
                <a:spcPct val="200000"/>
              </a:lnSpc>
            </a:pPr>
            <a:r>
              <a:rPr lang="en-US" sz="2400" dirty="0"/>
              <a:t>•Advice for non-expert physicians with time considerations and incomplete evidence on:</a:t>
            </a:r>
          </a:p>
          <a:p>
            <a:pPr>
              <a:lnSpc>
                <a:spcPct val="200000"/>
              </a:lnSpc>
            </a:pPr>
            <a:r>
              <a:rPr lang="en-US" sz="2400" dirty="0"/>
              <a:t>–Bacterial infections of the blood</a:t>
            </a:r>
          </a:p>
          <a:p>
            <a:pPr>
              <a:lnSpc>
                <a:spcPct val="200000"/>
              </a:lnSpc>
            </a:pPr>
            <a:r>
              <a:rPr lang="en-US" sz="2400" dirty="0"/>
              <a:t>–Expanded to meningitis and other ailments</a:t>
            </a:r>
          </a:p>
          <a:p>
            <a:pPr>
              <a:lnSpc>
                <a:spcPct val="200000"/>
              </a:lnSpc>
            </a:pPr>
            <a:r>
              <a:rPr lang="en-US" sz="2400" dirty="0"/>
              <a:t>–Meet time constraints of the medical field</a:t>
            </a:r>
          </a:p>
          <a:p>
            <a:pPr>
              <a:lnSpc>
                <a:spcPct val="200000"/>
              </a:lnSpc>
            </a:pPr>
            <a:endParaRPr lang="en-US" sz="2400" dirty="0"/>
          </a:p>
        </p:txBody>
      </p:sp>
      <p:sp>
        <p:nvSpPr>
          <p:cNvPr id="5" name="Date Placeholder 4">
            <a:extLst>
              <a:ext uri="{FF2B5EF4-FFF2-40B4-BE49-F238E27FC236}">
                <a16:creationId xmlns:a16="http://schemas.microsoft.com/office/drawing/2014/main" id="{F4E95565-5ECF-4DC0-B476-F091A0EC7B07}"/>
              </a:ext>
            </a:extLst>
          </p:cNvPr>
          <p:cNvSpPr>
            <a:spLocks noGrp="1"/>
          </p:cNvSpPr>
          <p:nvPr>
            <p:ph type="dt" sz="half" idx="10"/>
          </p:nvPr>
        </p:nvSpPr>
        <p:spPr/>
        <p:txBody>
          <a:bodyPr/>
          <a:lstStyle/>
          <a:p>
            <a:fld id="{6FE7AE16-B35E-47F3-A65E-9558AC446945}" type="datetime1">
              <a:rPr lang="en-IN" smtClean="0"/>
              <a:t>28-05-2023</a:t>
            </a:fld>
            <a:endParaRPr lang="en-IN"/>
          </a:p>
        </p:txBody>
      </p:sp>
    </p:spTree>
    <p:extLst>
      <p:ext uri="{BB962C8B-B14F-4D97-AF65-F5344CB8AC3E}">
        <p14:creationId xmlns:p14="http://schemas.microsoft.com/office/powerpoint/2010/main" val="298243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247" y="429049"/>
            <a:ext cx="10517505"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Consultation System</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46</a:t>
            </a:fld>
            <a:endParaRPr spc="-5" dirty="0"/>
          </a:p>
        </p:txBody>
      </p:sp>
      <p:pic>
        <p:nvPicPr>
          <p:cNvPr id="8" name="Picture 7">
            <a:extLst>
              <a:ext uri="{FF2B5EF4-FFF2-40B4-BE49-F238E27FC236}">
                <a16:creationId xmlns:a16="http://schemas.microsoft.com/office/drawing/2014/main" id="{65F3EFC2-77AB-41B8-B18D-AED620056C84}"/>
              </a:ext>
            </a:extLst>
          </p:cNvPr>
          <p:cNvPicPr>
            <a:picLocks noChangeAspect="1"/>
          </p:cNvPicPr>
          <p:nvPr/>
        </p:nvPicPr>
        <p:blipFill rotWithShape="1">
          <a:blip r:embed="rId2"/>
          <a:srcRect t="253"/>
          <a:stretch/>
        </p:blipFill>
        <p:spPr>
          <a:xfrm>
            <a:off x="1622425" y="1407160"/>
            <a:ext cx="8655050" cy="4873242"/>
          </a:xfrm>
          <a:prstGeom prst="rect">
            <a:avLst/>
          </a:prstGeom>
        </p:spPr>
      </p:pic>
      <p:sp>
        <p:nvSpPr>
          <p:cNvPr id="3" name="Date Placeholder 2">
            <a:extLst>
              <a:ext uri="{FF2B5EF4-FFF2-40B4-BE49-F238E27FC236}">
                <a16:creationId xmlns:a16="http://schemas.microsoft.com/office/drawing/2014/main" id="{C4B54218-6293-4592-B1DF-65D80BEC9C2F}"/>
              </a:ext>
            </a:extLst>
          </p:cNvPr>
          <p:cNvSpPr>
            <a:spLocks noGrp="1"/>
          </p:cNvSpPr>
          <p:nvPr>
            <p:ph type="dt" sz="half" idx="10"/>
          </p:nvPr>
        </p:nvSpPr>
        <p:spPr/>
        <p:txBody>
          <a:bodyPr/>
          <a:lstStyle/>
          <a:p>
            <a:fld id="{0961F90E-227B-43F1-B64C-2E31EBDC6CA3}" type="datetime1">
              <a:rPr lang="en-IN" smtClean="0"/>
              <a:t>28-05-2023</a:t>
            </a:fld>
            <a:endParaRPr lang="en-IN"/>
          </a:p>
        </p:txBody>
      </p:sp>
    </p:spTree>
    <p:extLst>
      <p:ext uri="{BB962C8B-B14F-4D97-AF65-F5344CB8AC3E}">
        <p14:creationId xmlns:p14="http://schemas.microsoft.com/office/powerpoint/2010/main" val="389578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1143847"/>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Consultation “Control Structure”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47</a:t>
            </a:fld>
            <a:endParaRPr spc="-5" dirty="0"/>
          </a:p>
        </p:txBody>
      </p:sp>
      <p:sp>
        <p:nvSpPr>
          <p:cNvPr id="3" name="Rectangle 2">
            <a:extLst>
              <a:ext uri="{FF2B5EF4-FFF2-40B4-BE49-F238E27FC236}">
                <a16:creationId xmlns:a16="http://schemas.microsoft.com/office/drawing/2014/main" id="{2DD54BE3-89F3-4BA6-A87C-68FF1848CE69}"/>
              </a:ext>
            </a:extLst>
          </p:cNvPr>
          <p:cNvSpPr/>
          <p:nvPr/>
        </p:nvSpPr>
        <p:spPr>
          <a:xfrm>
            <a:off x="674371" y="1472470"/>
            <a:ext cx="11269979" cy="3913059"/>
          </a:xfrm>
          <a:prstGeom prst="rect">
            <a:avLst/>
          </a:prstGeom>
        </p:spPr>
        <p:txBody>
          <a:bodyPr wrap="square">
            <a:spAutoFit/>
          </a:bodyPr>
          <a:lstStyle/>
          <a:p>
            <a:pPr>
              <a:lnSpc>
                <a:spcPct val="150000"/>
              </a:lnSpc>
            </a:pPr>
            <a:endParaRPr lang="en-US" sz="2400" dirty="0">
              <a:solidFill>
                <a:srgbClr val="000000"/>
              </a:solidFill>
            </a:endParaRPr>
          </a:p>
          <a:p>
            <a:pPr>
              <a:lnSpc>
                <a:spcPct val="150000"/>
              </a:lnSpc>
            </a:pPr>
            <a:r>
              <a:rPr lang="en-US" sz="2400" dirty="0">
                <a:solidFill>
                  <a:srgbClr val="000000"/>
                </a:solidFill>
              </a:rPr>
              <a:t>•Goal-directed Backward-chaining Depth-first Tree Search</a:t>
            </a:r>
          </a:p>
          <a:p>
            <a:pPr>
              <a:lnSpc>
                <a:spcPct val="150000"/>
              </a:lnSpc>
            </a:pPr>
            <a:r>
              <a:rPr lang="en-US" sz="2400" dirty="0">
                <a:solidFill>
                  <a:srgbClr val="000000"/>
                </a:solidFill>
              </a:rPr>
              <a:t>•High-level Algorithm:</a:t>
            </a:r>
          </a:p>
          <a:p>
            <a:pPr>
              <a:lnSpc>
                <a:spcPct val="150000"/>
              </a:lnSpc>
            </a:pPr>
            <a:r>
              <a:rPr lang="en-US" sz="2400" dirty="0">
                <a:solidFill>
                  <a:srgbClr val="000000"/>
                </a:solidFill>
              </a:rPr>
              <a:t>	1.Determine if Patient has significant infection</a:t>
            </a:r>
          </a:p>
          <a:p>
            <a:pPr>
              <a:lnSpc>
                <a:spcPct val="150000"/>
              </a:lnSpc>
            </a:pPr>
            <a:r>
              <a:rPr lang="en-US" sz="2400" dirty="0">
                <a:solidFill>
                  <a:srgbClr val="000000"/>
                </a:solidFill>
              </a:rPr>
              <a:t>	2.Determine likely identity of significant organisms</a:t>
            </a:r>
          </a:p>
          <a:p>
            <a:pPr>
              <a:lnSpc>
                <a:spcPct val="150000"/>
              </a:lnSpc>
            </a:pPr>
            <a:r>
              <a:rPr lang="en-US" sz="2400" dirty="0">
                <a:solidFill>
                  <a:srgbClr val="000000"/>
                </a:solidFill>
              </a:rPr>
              <a:t>	3.Decide which drugs are potentially useful</a:t>
            </a:r>
          </a:p>
          <a:p>
            <a:pPr>
              <a:lnSpc>
                <a:spcPct val="150000"/>
              </a:lnSpc>
            </a:pPr>
            <a:r>
              <a:rPr lang="en-US" sz="2400" dirty="0">
                <a:solidFill>
                  <a:srgbClr val="000000"/>
                </a:solidFill>
              </a:rPr>
              <a:t>	4.Select best drug or coverage of drugs</a:t>
            </a:r>
          </a:p>
        </p:txBody>
      </p:sp>
      <p:sp>
        <p:nvSpPr>
          <p:cNvPr id="5" name="Date Placeholder 4">
            <a:extLst>
              <a:ext uri="{FF2B5EF4-FFF2-40B4-BE49-F238E27FC236}">
                <a16:creationId xmlns:a16="http://schemas.microsoft.com/office/drawing/2014/main" id="{72A63881-A976-48E7-9313-C989131A9CA5}"/>
              </a:ext>
            </a:extLst>
          </p:cNvPr>
          <p:cNvSpPr>
            <a:spLocks noGrp="1"/>
          </p:cNvSpPr>
          <p:nvPr>
            <p:ph type="dt" sz="half" idx="10"/>
          </p:nvPr>
        </p:nvSpPr>
        <p:spPr/>
        <p:txBody>
          <a:bodyPr/>
          <a:lstStyle/>
          <a:p>
            <a:fld id="{C90E73EC-81A0-47F8-BDBE-8B98DF020AFA}" type="datetime1">
              <a:rPr lang="en-IN" smtClean="0"/>
              <a:t>28-05-2023</a:t>
            </a:fld>
            <a:endParaRPr lang="en-IN"/>
          </a:p>
        </p:txBody>
      </p:sp>
    </p:spTree>
    <p:extLst>
      <p:ext uri="{BB962C8B-B14F-4D97-AF65-F5344CB8AC3E}">
        <p14:creationId xmlns:p14="http://schemas.microsoft.com/office/powerpoint/2010/main" val="437106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5355" y="63902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Static Database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48</a:t>
            </a:fld>
            <a:endParaRPr spc="-5" dirty="0"/>
          </a:p>
        </p:txBody>
      </p:sp>
      <p:pic>
        <p:nvPicPr>
          <p:cNvPr id="7" name="Picture 6">
            <a:extLst>
              <a:ext uri="{FF2B5EF4-FFF2-40B4-BE49-F238E27FC236}">
                <a16:creationId xmlns:a16="http://schemas.microsoft.com/office/drawing/2014/main" id="{E67A90A7-DB36-441C-902D-F28AF6B11CFE}"/>
              </a:ext>
            </a:extLst>
          </p:cNvPr>
          <p:cNvPicPr>
            <a:picLocks noChangeAspect="1"/>
          </p:cNvPicPr>
          <p:nvPr/>
        </p:nvPicPr>
        <p:blipFill rotWithShape="1">
          <a:blip r:embed="rId2"/>
          <a:srcRect t="1098"/>
          <a:stretch/>
        </p:blipFill>
        <p:spPr>
          <a:xfrm>
            <a:off x="1511617" y="1410639"/>
            <a:ext cx="9363075" cy="4945711"/>
          </a:xfrm>
          <a:prstGeom prst="rect">
            <a:avLst/>
          </a:prstGeom>
        </p:spPr>
      </p:pic>
      <p:sp>
        <p:nvSpPr>
          <p:cNvPr id="3" name="Date Placeholder 2">
            <a:extLst>
              <a:ext uri="{FF2B5EF4-FFF2-40B4-BE49-F238E27FC236}">
                <a16:creationId xmlns:a16="http://schemas.microsoft.com/office/drawing/2014/main" id="{677EE923-04F8-408D-BCA7-B077BE1CC40A}"/>
              </a:ext>
            </a:extLst>
          </p:cNvPr>
          <p:cNvSpPr>
            <a:spLocks noGrp="1"/>
          </p:cNvSpPr>
          <p:nvPr>
            <p:ph type="dt" sz="half" idx="10"/>
          </p:nvPr>
        </p:nvSpPr>
        <p:spPr/>
        <p:txBody>
          <a:bodyPr/>
          <a:lstStyle/>
          <a:p>
            <a:fld id="{5C57DECA-2885-4066-98DB-6459320888C1}" type="datetime1">
              <a:rPr lang="en-IN" smtClean="0"/>
              <a:t>28-05-2023</a:t>
            </a:fld>
            <a:endParaRPr lang="en-IN"/>
          </a:p>
        </p:txBody>
      </p:sp>
    </p:spTree>
    <p:extLst>
      <p:ext uri="{BB962C8B-B14F-4D97-AF65-F5344CB8AC3E}">
        <p14:creationId xmlns:p14="http://schemas.microsoft.com/office/powerpoint/2010/main" val="210305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6282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Dynamic Database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49</a:t>
            </a:fld>
            <a:endParaRPr spc="-5" dirty="0"/>
          </a:p>
        </p:txBody>
      </p:sp>
      <p:pic>
        <p:nvPicPr>
          <p:cNvPr id="3" name="Picture 2">
            <a:extLst>
              <a:ext uri="{FF2B5EF4-FFF2-40B4-BE49-F238E27FC236}">
                <a16:creationId xmlns:a16="http://schemas.microsoft.com/office/drawing/2014/main" id="{6B6E777A-2275-4A98-BB38-DA10E3FD6E2A}"/>
              </a:ext>
            </a:extLst>
          </p:cNvPr>
          <p:cNvPicPr>
            <a:picLocks noChangeAspect="1"/>
          </p:cNvPicPr>
          <p:nvPr/>
        </p:nvPicPr>
        <p:blipFill rotWithShape="1">
          <a:blip r:embed="rId2"/>
          <a:srcRect t="2513"/>
          <a:stretch/>
        </p:blipFill>
        <p:spPr>
          <a:xfrm>
            <a:off x="1236345" y="1336674"/>
            <a:ext cx="9372600" cy="4958504"/>
          </a:xfrm>
          <a:prstGeom prst="rect">
            <a:avLst/>
          </a:prstGeom>
        </p:spPr>
      </p:pic>
      <p:sp>
        <p:nvSpPr>
          <p:cNvPr id="5" name="Date Placeholder 4">
            <a:extLst>
              <a:ext uri="{FF2B5EF4-FFF2-40B4-BE49-F238E27FC236}">
                <a16:creationId xmlns:a16="http://schemas.microsoft.com/office/drawing/2014/main" id="{9BC7368B-2B94-4C85-A0AE-32CC1F3D1D87}"/>
              </a:ext>
            </a:extLst>
          </p:cNvPr>
          <p:cNvSpPr>
            <a:spLocks noGrp="1"/>
          </p:cNvSpPr>
          <p:nvPr>
            <p:ph type="dt" sz="half" idx="10"/>
          </p:nvPr>
        </p:nvSpPr>
        <p:spPr/>
        <p:txBody>
          <a:bodyPr/>
          <a:lstStyle/>
          <a:p>
            <a:fld id="{BCC877CC-8432-4D80-9A2A-15CF808744CE}" type="datetime1">
              <a:rPr lang="en-IN" smtClean="0"/>
              <a:t>28-05-2023</a:t>
            </a:fld>
            <a:endParaRPr lang="en-IN"/>
          </a:p>
        </p:txBody>
      </p:sp>
    </p:spTree>
    <p:extLst>
      <p:ext uri="{BB962C8B-B14F-4D97-AF65-F5344CB8AC3E}">
        <p14:creationId xmlns:p14="http://schemas.microsoft.com/office/powerpoint/2010/main" val="246753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15955" y="1103087"/>
            <a:ext cx="2560090" cy="694761"/>
          </a:xfrm>
          <a:prstGeom prst="rect">
            <a:avLst/>
          </a:prstGeom>
        </p:spPr>
        <p:txBody>
          <a:bodyPr vert="horz" wrap="square" lIns="0" tIns="10941" rIns="0" bIns="0" rtlCol="0" anchor="ctr">
            <a:spAutoFit/>
          </a:bodyPr>
          <a:lstStyle/>
          <a:p>
            <a:pPr marL="11516">
              <a:lnSpc>
                <a:spcPct val="100000"/>
              </a:lnSpc>
              <a:spcBef>
                <a:spcPts val="86"/>
              </a:spcBef>
            </a:pPr>
            <a:r>
              <a:rPr sz="4443" spc="5" dirty="0"/>
              <a:t>O</a:t>
            </a:r>
            <a:r>
              <a:rPr sz="4443" spc="-36" dirty="0"/>
              <a:t>b</a:t>
            </a:r>
            <a:r>
              <a:rPr sz="4443" spc="23" dirty="0"/>
              <a:t>j</a:t>
            </a:r>
            <a:r>
              <a:rPr sz="4443" spc="-23" dirty="0"/>
              <a:t>ec</a:t>
            </a:r>
            <a:r>
              <a:rPr sz="4443" spc="23" dirty="0"/>
              <a:t>t</a:t>
            </a:r>
            <a:r>
              <a:rPr sz="4443" spc="-41" dirty="0"/>
              <a:t>i</a:t>
            </a:r>
            <a:r>
              <a:rPr sz="4443" spc="-5" dirty="0"/>
              <a:t>v</a:t>
            </a:r>
            <a:r>
              <a:rPr sz="4443" spc="23" dirty="0"/>
              <a:t>e</a:t>
            </a:r>
            <a:r>
              <a:rPr sz="4443" spc="-5" dirty="0"/>
              <a:t>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a:t>
            </a:fld>
            <a:endParaRPr spc="-5" dirty="0"/>
          </a:p>
        </p:txBody>
      </p:sp>
      <p:sp>
        <p:nvSpPr>
          <p:cNvPr id="3" name="object 3"/>
          <p:cNvSpPr txBox="1"/>
          <p:nvPr/>
        </p:nvSpPr>
        <p:spPr>
          <a:xfrm>
            <a:off x="1796416" y="2295526"/>
            <a:ext cx="9006823" cy="3112006"/>
          </a:xfrm>
          <a:prstGeom prst="rect">
            <a:avLst/>
          </a:prstGeom>
        </p:spPr>
        <p:txBody>
          <a:bodyPr vert="horz" wrap="square" lIns="0" tIns="59309" rIns="0" bIns="0" rtlCol="0">
            <a:spAutoFit/>
          </a:bodyPr>
          <a:lstStyle/>
          <a:p>
            <a:pPr marL="357007" marR="304032" indent="-346067">
              <a:lnSpc>
                <a:spcPts val="3038"/>
              </a:lnSpc>
              <a:spcBef>
                <a:spcPts val="467"/>
              </a:spcBef>
              <a:buFont typeface="Arial"/>
              <a:buChar char="•"/>
              <a:tabLst>
                <a:tab pos="357007" algn="l"/>
                <a:tab pos="357583" algn="l"/>
              </a:tabLst>
            </a:pPr>
            <a:r>
              <a:rPr sz="2811" dirty="0">
                <a:cs typeface="Times New Roman"/>
              </a:rPr>
              <a:t>Examine earlier expert </a:t>
            </a:r>
            <a:r>
              <a:rPr sz="2811" spc="-5" dirty="0">
                <a:cs typeface="Times New Roman"/>
              </a:rPr>
              <a:t>systems </a:t>
            </a:r>
            <a:r>
              <a:rPr sz="2811" dirty="0">
                <a:cs typeface="Times New Roman"/>
              </a:rPr>
              <a:t>which have  </a:t>
            </a:r>
            <a:r>
              <a:rPr sz="2811" spc="-5" dirty="0">
                <a:cs typeface="Times New Roman"/>
              </a:rPr>
              <a:t>given rise </a:t>
            </a:r>
            <a:r>
              <a:rPr sz="2811" dirty="0">
                <a:cs typeface="Times New Roman"/>
              </a:rPr>
              <a:t>to </a:t>
            </a:r>
            <a:r>
              <a:rPr sz="2811" spc="-23" dirty="0">
                <a:cs typeface="Times New Roman"/>
              </a:rPr>
              <a:t>today’s </a:t>
            </a:r>
            <a:r>
              <a:rPr sz="2811" spc="-5" dirty="0">
                <a:cs typeface="Times New Roman"/>
              </a:rPr>
              <a:t>knowledge-based</a:t>
            </a:r>
            <a:r>
              <a:rPr sz="2811" spc="23" dirty="0">
                <a:cs typeface="Times New Roman"/>
              </a:rPr>
              <a:t> </a:t>
            </a:r>
            <a:r>
              <a:rPr sz="2811" spc="-5" dirty="0">
                <a:cs typeface="Times New Roman"/>
              </a:rPr>
              <a:t>systems</a:t>
            </a:r>
            <a:endParaRPr sz="2811" dirty="0">
              <a:cs typeface="Times New Roman"/>
            </a:endParaRPr>
          </a:p>
          <a:p>
            <a:pPr marL="357007" marR="4607" indent="-346067">
              <a:lnSpc>
                <a:spcPts val="3038"/>
              </a:lnSpc>
              <a:spcBef>
                <a:spcPts val="671"/>
              </a:spcBef>
              <a:buFont typeface="Arial"/>
              <a:buChar char="•"/>
              <a:tabLst>
                <a:tab pos="357007" algn="l"/>
                <a:tab pos="357583" algn="l"/>
              </a:tabLst>
            </a:pPr>
            <a:r>
              <a:rPr sz="2811" spc="-5" dirty="0">
                <a:cs typeface="Times New Roman"/>
              </a:rPr>
              <a:t>Explore </a:t>
            </a:r>
            <a:r>
              <a:rPr sz="2811" dirty="0">
                <a:cs typeface="Times New Roman"/>
              </a:rPr>
              <a:t>the </a:t>
            </a:r>
            <a:r>
              <a:rPr sz="2811" spc="-5" dirty="0">
                <a:cs typeface="Times New Roman"/>
              </a:rPr>
              <a:t>applications of expert systems </a:t>
            </a:r>
            <a:r>
              <a:rPr sz="2811" dirty="0">
                <a:cs typeface="Times New Roman"/>
              </a:rPr>
              <a:t>in </a:t>
            </a:r>
            <a:r>
              <a:rPr sz="2811" spc="-5" dirty="0">
                <a:cs typeface="Times New Roman"/>
              </a:rPr>
              <a:t>use  today</a:t>
            </a:r>
            <a:endParaRPr sz="2811" dirty="0">
              <a:cs typeface="Times New Roman"/>
            </a:endParaRPr>
          </a:p>
          <a:p>
            <a:pPr marL="357007" marR="673131" indent="-346067">
              <a:lnSpc>
                <a:spcPts val="3038"/>
              </a:lnSpc>
              <a:spcBef>
                <a:spcPts val="671"/>
              </a:spcBef>
              <a:buFont typeface="Arial"/>
              <a:buChar char="•"/>
              <a:tabLst>
                <a:tab pos="357007" algn="l"/>
                <a:tab pos="357583" algn="l"/>
              </a:tabLst>
            </a:pPr>
            <a:r>
              <a:rPr sz="2811" dirty="0">
                <a:cs typeface="Times New Roman"/>
              </a:rPr>
              <a:t>Examine the </a:t>
            </a:r>
            <a:r>
              <a:rPr sz="2811" spc="-5" dirty="0">
                <a:cs typeface="Times New Roman"/>
              </a:rPr>
              <a:t>structure of a rule-based expert  system</a:t>
            </a:r>
            <a:endParaRPr sz="2811" dirty="0">
              <a:cs typeface="Times New Roman"/>
            </a:endParaRPr>
          </a:p>
          <a:p>
            <a:pPr marL="357007" marR="612095" indent="-346067">
              <a:lnSpc>
                <a:spcPts val="3038"/>
              </a:lnSpc>
              <a:spcBef>
                <a:spcPts val="671"/>
              </a:spcBef>
              <a:buFont typeface="Arial"/>
              <a:buChar char="•"/>
              <a:tabLst>
                <a:tab pos="357007" algn="l"/>
                <a:tab pos="357583" algn="l"/>
              </a:tabLst>
            </a:pPr>
            <a:r>
              <a:rPr sz="2811" dirty="0">
                <a:cs typeface="Times New Roman"/>
              </a:rPr>
              <a:t>Learn the </a:t>
            </a:r>
            <a:r>
              <a:rPr sz="2811" spc="-9" dirty="0">
                <a:cs typeface="Times New Roman"/>
              </a:rPr>
              <a:t>difference </a:t>
            </a:r>
            <a:r>
              <a:rPr sz="2811" spc="-5" dirty="0">
                <a:cs typeface="Times New Roman"/>
              </a:rPr>
              <a:t>between </a:t>
            </a:r>
            <a:r>
              <a:rPr sz="2811" dirty="0">
                <a:cs typeface="Times New Roman"/>
              </a:rPr>
              <a:t>procedural </a:t>
            </a:r>
            <a:r>
              <a:rPr sz="2811" spc="-9" dirty="0">
                <a:cs typeface="Times New Roman"/>
              </a:rPr>
              <a:t>and  </a:t>
            </a:r>
            <a:r>
              <a:rPr sz="2811" spc="-5" dirty="0">
                <a:cs typeface="Times New Roman"/>
              </a:rPr>
              <a:t>nonprocedural</a:t>
            </a:r>
            <a:r>
              <a:rPr sz="2811" dirty="0">
                <a:cs typeface="Times New Roman"/>
              </a:rPr>
              <a:t> </a:t>
            </a:r>
            <a:r>
              <a:rPr sz="2811" spc="-5" dirty="0">
                <a:cs typeface="Times New Roman"/>
              </a:rPr>
              <a:t>paradigms</a:t>
            </a:r>
            <a:endParaRPr sz="2811" dirty="0">
              <a:cs typeface="Times New Roman"/>
            </a:endParaRPr>
          </a:p>
          <a:p>
            <a:pPr marL="357007" marR="373706" indent="-346067">
              <a:lnSpc>
                <a:spcPts val="3038"/>
              </a:lnSpc>
              <a:spcBef>
                <a:spcPts val="671"/>
              </a:spcBef>
              <a:buFont typeface="Arial"/>
              <a:buChar char="•"/>
              <a:tabLst>
                <a:tab pos="357007" algn="l"/>
                <a:tab pos="357583" algn="l"/>
              </a:tabLst>
            </a:pPr>
            <a:r>
              <a:rPr sz="2811" spc="-5" dirty="0">
                <a:cs typeface="Times New Roman"/>
              </a:rPr>
              <a:t>What </a:t>
            </a:r>
            <a:r>
              <a:rPr sz="2811" dirty="0">
                <a:cs typeface="Times New Roman"/>
              </a:rPr>
              <a:t>are the characteristics </a:t>
            </a:r>
            <a:r>
              <a:rPr sz="2811" spc="-5" dirty="0">
                <a:cs typeface="Times New Roman"/>
              </a:rPr>
              <a:t>of </a:t>
            </a:r>
            <a:r>
              <a:rPr sz="2811" dirty="0">
                <a:cs typeface="Times New Roman"/>
              </a:rPr>
              <a:t>artificial </a:t>
            </a:r>
            <a:r>
              <a:rPr sz="2811" spc="-5" dirty="0">
                <a:cs typeface="Times New Roman"/>
              </a:rPr>
              <a:t>neural  systems</a:t>
            </a:r>
            <a:endParaRPr sz="2811" dirty="0">
              <a:cs typeface="Times New Roman"/>
            </a:endParaRPr>
          </a:p>
        </p:txBody>
      </p:sp>
      <p:sp>
        <p:nvSpPr>
          <p:cNvPr id="5" name="Date Placeholder 4">
            <a:extLst>
              <a:ext uri="{FF2B5EF4-FFF2-40B4-BE49-F238E27FC236}">
                <a16:creationId xmlns:a16="http://schemas.microsoft.com/office/drawing/2014/main" id="{5D38C339-B585-4600-B0F5-91776DE30F6F}"/>
              </a:ext>
            </a:extLst>
          </p:cNvPr>
          <p:cNvSpPr>
            <a:spLocks noGrp="1"/>
          </p:cNvSpPr>
          <p:nvPr>
            <p:ph type="dt" sz="half" idx="10"/>
          </p:nvPr>
        </p:nvSpPr>
        <p:spPr/>
        <p:txBody>
          <a:bodyPr/>
          <a:lstStyle/>
          <a:p>
            <a:fld id="{B2251675-BFAA-4BF5-994F-385B5A118587}" type="datetime1">
              <a:rPr lang="en-IN" smtClean="0"/>
              <a:t>28-05-2023</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3902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Explanation System</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50</a:t>
            </a:fld>
            <a:endParaRPr spc="-5" dirty="0"/>
          </a:p>
        </p:txBody>
      </p:sp>
      <p:pic>
        <p:nvPicPr>
          <p:cNvPr id="7" name="Picture 6">
            <a:extLst>
              <a:ext uri="{FF2B5EF4-FFF2-40B4-BE49-F238E27FC236}">
                <a16:creationId xmlns:a16="http://schemas.microsoft.com/office/drawing/2014/main" id="{CCBABE1F-A711-409E-AB23-0FEE0734484F}"/>
              </a:ext>
            </a:extLst>
          </p:cNvPr>
          <p:cNvPicPr>
            <a:picLocks noChangeAspect="1"/>
          </p:cNvPicPr>
          <p:nvPr/>
        </p:nvPicPr>
        <p:blipFill rotWithShape="1">
          <a:blip r:embed="rId2"/>
          <a:srcRect t="1770"/>
          <a:stretch/>
        </p:blipFill>
        <p:spPr>
          <a:xfrm>
            <a:off x="1706245" y="1493883"/>
            <a:ext cx="8496300" cy="4862467"/>
          </a:xfrm>
          <a:prstGeom prst="rect">
            <a:avLst/>
          </a:prstGeom>
        </p:spPr>
      </p:pic>
      <p:sp>
        <p:nvSpPr>
          <p:cNvPr id="3" name="Date Placeholder 2">
            <a:extLst>
              <a:ext uri="{FF2B5EF4-FFF2-40B4-BE49-F238E27FC236}">
                <a16:creationId xmlns:a16="http://schemas.microsoft.com/office/drawing/2014/main" id="{742E70FE-FF3C-422A-8A94-4FCDFA4094A4}"/>
              </a:ext>
            </a:extLst>
          </p:cNvPr>
          <p:cNvSpPr>
            <a:spLocks noGrp="1"/>
          </p:cNvSpPr>
          <p:nvPr>
            <p:ph type="dt" sz="half" idx="10"/>
          </p:nvPr>
        </p:nvSpPr>
        <p:spPr/>
        <p:txBody>
          <a:bodyPr/>
          <a:lstStyle/>
          <a:p>
            <a:fld id="{B9633D63-4065-4B96-95B0-3ABE32D2579B}" type="datetime1">
              <a:rPr lang="en-IN" smtClean="0"/>
              <a:t>28-05-2023</a:t>
            </a:fld>
            <a:endParaRPr lang="en-IN"/>
          </a:p>
        </p:txBody>
      </p:sp>
    </p:spTree>
    <p:extLst>
      <p:ext uri="{BB962C8B-B14F-4D97-AF65-F5344CB8AC3E}">
        <p14:creationId xmlns:p14="http://schemas.microsoft.com/office/powerpoint/2010/main" val="3353961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9146" y="30381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err="1"/>
              <a:t>Xcon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51</a:t>
            </a:fld>
            <a:endParaRPr spc="-5" dirty="0"/>
          </a:p>
        </p:txBody>
      </p:sp>
      <p:sp>
        <p:nvSpPr>
          <p:cNvPr id="3" name="Rectangle 2">
            <a:extLst>
              <a:ext uri="{FF2B5EF4-FFF2-40B4-BE49-F238E27FC236}">
                <a16:creationId xmlns:a16="http://schemas.microsoft.com/office/drawing/2014/main" id="{E9013605-7BE0-4A6F-8C68-AD389C266310}"/>
              </a:ext>
            </a:extLst>
          </p:cNvPr>
          <p:cNvSpPr/>
          <p:nvPr/>
        </p:nvSpPr>
        <p:spPr>
          <a:xfrm>
            <a:off x="1002029" y="487780"/>
            <a:ext cx="10410825" cy="6066404"/>
          </a:xfrm>
          <a:prstGeom prst="rect">
            <a:avLst/>
          </a:prstGeom>
        </p:spPr>
        <p:txBody>
          <a:bodyPr wrap="square">
            <a:spAutoFit/>
          </a:bodyPr>
          <a:lstStyle/>
          <a:p>
            <a:endParaRPr lang="en-US" sz="2000" dirty="0">
              <a:solidFill>
                <a:srgbClr val="000000"/>
              </a:solidFill>
              <a:latin typeface="Arial" panose="020B0604020202020204" pitchFamily="34" charset="0"/>
            </a:endParaRPr>
          </a:p>
          <a:p>
            <a:endParaRPr lang="en-US" sz="2000" dirty="0"/>
          </a:p>
          <a:p>
            <a:pPr>
              <a:lnSpc>
                <a:spcPct val="150000"/>
              </a:lnSpc>
            </a:pPr>
            <a:r>
              <a:rPr lang="en-US" dirty="0"/>
              <a:t>•The R1 (internally called XCON, for </a:t>
            </a:r>
            <a:r>
              <a:rPr lang="en-US" dirty="0" err="1"/>
              <a:t>eXpertCONfigurer</a:t>
            </a:r>
            <a:r>
              <a:rPr lang="en-US" dirty="0"/>
              <a:t>) program was a production rule based system written in OPS5 by John P. McDermott of CMU in 1978.</a:t>
            </a:r>
          </a:p>
          <a:p>
            <a:pPr>
              <a:lnSpc>
                <a:spcPct val="150000"/>
              </a:lnSpc>
            </a:pPr>
            <a:r>
              <a:rPr lang="en-US" dirty="0"/>
              <a:t>	–configuration of DEC VAX computer systems</a:t>
            </a:r>
          </a:p>
          <a:p>
            <a:pPr>
              <a:lnSpc>
                <a:spcPct val="150000"/>
              </a:lnSpc>
            </a:pPr>
            <a:r>
              <a:rPr lang="en-US" dirty="0"/>
              <a:t>•ordering of DEC's VAX computer systems by automatically selecting the computer system components based on the customer's requirements.</a:t>
            </a:r>
          </a:p>
          <a:p>
            <a:pPr>
              <a:lnSpc>
                <a:spcPct val="150000"/>
              </a:lnSpc>
            </a:pPr>
            <a:r>
              <a:rPr lang="en-US" dirty="0"/>
              <a:t>•XCON first went into use in 1980 in DEC's plant in Salem, New Hampshire. It eventually had about 2500 rules.</a:t>
            </a:r>
          </a:p>
          <a:p>
            <a:pPr>
              <a:lnSpc>
                <a:spcPct val="150000"/>
              </a:lnSpc>
            </a:pPr>
            <a:r>
              <a:rPr lang="en-US" dirty="0"/>
              <a:t>•By 1986, it had processed 80,000 orders, and achieved 9598% accuracy. </a:t>
            </a:r>
          </a:p>
          <a:p>
            <a:pPr>
              <a:lnSpc>
                <a:spcPct val="150000"/>
              </a:lnSpc>
            </a:pPr>
            <a:r>
              <a:rPr lang="en-US" dirty="0"/>
              <a:t>•It was estimated to be saving DEC $25M a year by reducing the need to give customers free components when technicians made errors, by speeding the assembly process, and by increasing customer satisfaction.</a:t>
            </a:r>
          </a:p>
          <a:p>
            <a:pPr>
              <a:lnSpc>
                <a:spcPct val="150000"/>
              </a:lnSpc>
            </a:pPr>
            <a:r>
              <a:rPr lang="en-US" dirty="0">
                <a:solidFill>
                  <a:srgbClr val="000000"/>
                </a:solidFill>
              </a:rPr>
              <a:t>•XCON interacted with the sales person, asking critical questions before printing out a coherent and workable system specification/order slip.</a:t>
            </a:r>
          </a:p>
          <a:p>
            <a:pPr>
              <a:lnSpc>
                <a:spcPct val="150000"/>
              </a:lnSpc>
            </a:pPr>
            <a:r>
              <a:rPr lang="en-US" dirty="0">
                <a:solidFill>
                  <a:srgbClr val="000000"/>
                </a:solidFill>
              </a:rPr>
              <a:t>•XCON's success led DEC to rewrite XCON as XSEL a version of XCON intended for use by DEC's salesforce to aid a customer in properly configuring their VAX.</a:t>
            </a:r>
          </a:p>
        </p:txBody>
      </p:sp>
      <p:sp>
        <p:nvSpPr>
          <p:cNvPr id="5" name="Date Placeholder 4">
            <a:extLst>
              <a:ext uri="{FF2B5EF4-FFF2-40B4-BE49-F238E27FC236}">
                <a16:creationId xmlns:a16="http://schemas.microsoft.com/office/drawing/2014/main" id="{76B7DC35-892B-462F-AFE9-EE650BDE2188}"/>
              </a:ext>
            </a:extLst>
          </p:cNvPr>
          <p:cNvSpPr>
            <a:spLocks noGrp="1"/>
          </p:cNvSpPr>
          <p:nvPr>
            <p:ph type="dt" sz="half" idx="10"/>
          </p:nvPr>
        </p:nvSpPr>
        <p:spPr/>
        <p:txBody>
          <a:bodyPr/>
          <a:lstStyle/>
          <a:p>
            <a:fld id="{6583BBAF-F517-4B87-BB5F-37AA7BB7441F}" type="datetime1">
              <a:rPr lang="en-IN" smtClean="0"/>
              <a:t>28-05-2023</a:t>
            </a:fld>
            <a:endParaRPr lang="en-IN"/>
          </a:p>
        </p:txBody>
      </p:sp>
    </p:spTree>
    <p:extLst>
      <p:ext uri="{BB962C8B-B14F-4D97-AF65-F5344CB8AC3E}">
        <p14:creationId xmlns:p14="http://schemas.microsoft.com/office/powerpoint/2010/main" val="258959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1143847"/>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XCON: Expert </a:t>
            </a:r>
            <a:r>
              <a:rPr lang="en-US" sz="3200" b="1" dirty="0" err="1"/>
              <a:t>Configurer</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52</a:t>
            </a:fld>
            <a:endParaRPr spc="-5" dirty="0"/>
          </a:p>
        </p:txBody>
      </p:sp>
      <p:pic>
        <p:nvPicPr>
          <p:cNvPr id="7" name="Picture 6">
            <a:extLst>
              <a:ext uri="{FF2B5EF4-FFF2-40B4-BE49-F238E27FC236}">
                <a16:creationId xmlns:a16="http://schemas.microsoft.com/office/drawing/2014/main" id="{46E498BB-C92E-4C88-8629-E58B4DEEC970}"/>
              </a:ext>
            </a:extLst>
          </p:cNvPr>
          <p:cNvPicPr>
            <a:picLocks noChangeAspect="1"/>
          </p:cNvPicPr>
          <p:nvPr/>
        </p:nvPicPr>
        <p:blipFill>
          <a:blip r:embed="rId2"/>
          <a:stretch>
            <a:fillRect/>
          </a:stretch>
        </p:blipFill>
        <p:spPr>
          <a:xfrm>
            <a:off x="2400154" y="1859008"/>
            <a:ext cx="7238682" cy="4566190"/>
          </a:xfrm>
          <a:prstGeom prst="rect">
            <a:avLst/>
          </a:prstGeom>
        </p:spPr>
      </p:pic>
      <p:sp>
        <p:nvSpPr>
          <p:cNvPr id="3" name="Date Placeholder 2">
            <a:extLst>
              <a:ext uri="{FF2B5EF4-FFF2-40B4-BE49-F238E27FC236}">
                <a16:creationId xmlns:a16="http://schemas.microsoft.com/office/drawing/2014/main" id="{31D0E987-83D5-4F74-B339-D81D702186F5}"/>
              </a:ext>
            </a:extLst>
          </p:cNvPr>
          <p:cNvSpPr>
            <a:spLocks noGrp="1"/>
          </p:cNvSpPr>
          <p:nvPr>
            <p:ph type="dt" sz="half" idx="10"/>
          </p:nvPr>
        </p:nvSpPr>
        <p:spPr/>
        <p:txBody>
          <a:bodyPr/>
          <a:lstStyle/>
          <a:p>
            <a:fld id="{4C0FC42F-CCA8-4A79-A978-1DB53244E316}" type="datetime1">
              <a:rPr lang="en-IN" smtClean="0"/>
              <a:t>28-05-2023</a:t>
            </a:fld>
            <a:endParaRPr lang="en-IN"/>
          </a:p>
        </p:txBody>
      </p:sp>
    </p:spTree>
    <p:extLst>
      <p:ext uri="{BB962C8B-B14F-4D97-AF65-F5344CB8AC3E}">
        <p14:creationId xmlns:p14="http://schemas.microsoft.com/office/powerpoint/2010/main" val="3706769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26C6DE5-3FC7-4145-932B-0C825BA9F967}"/>
              </a:ext>
            </a:extLst>
          </p:cNvPr>
          <p:cNvSpPr>
            <a:spLocks noGrp="1"/>
          </p:cNvSpPr>
          <p:nvPr>
            <p:ph type="subTitle" idx="1"/>
          </p:nvPr>
        </p:nvSpPr>
        <p:spPr>
          <a:xfrm>
            <a:off x="2438400" y="2496344"/>
            <a:ext cx="7848600" cy="1865312"/>
          </a:xfrm>
        </p:spPr>
        <p:txBody>
          <a:bodyPr>
            <a:noAutofit/>
          </a:bodyPr>
          <a:lstStyle/>
          <a:p>
            <a:r>
              <a:rPr lang="en-IN" sz="6000" dirty="0"/>
              <a:t>Natural Language Processing (NLP)</a:t>
            </a:r>
          </a:p>
        </p:txBody>
      </p:sp>
      <p:sp>
        <p:nvSpPr>
          <p:cNvPr id="2" name="Date Placeholder 1">
            <a:extLst>
              <a:ext uri="{FF2B5EF4-FFF2-40B4-BE49-F238E27FC236}">
                <a16:creationId xmlns:a16="http://schemas.microsoft.com/office/drawing/2014/main" id="{93198058-846B-4C88-9770-BB9FF4649E5B}"/>
              </a:ext>
            </a:extLst>
          </p:cNvPr>
          <p:cNvSpPr>
            <a:spLocks noGrp="1"/>
          </p:cNvSpPr>
          <p:nvPr>
            <p:ph type="dt" sz="half" idx="10"/>
          </p:nvPr>
        </p:nvSpPr>
        <p:spPr/>
        <p:txBody>
          <a:bodyPr/>
          <a:lstStyle/>
          <a:p>
            <a:fld id="{9BD84B5D-D3E7-4729-8BDE-415A2E10F4F3}" type="datetime1">
              <a:rPr lang="en-IN" smtClean="0"/>
              <a:t>28-05-2023</a:t>
            </a:fld>
            <a:endParaRPr lang="en-IN"/>
          </a:p>
        </p:txBody>
      </p:sp>
      <p:sp>
        <p:nvSpPr>
          <p:cNvPr id="3" name="Slide Number Placeholder 2">
            <a:extLst>
              <a:ext uri="{FF2B5EF4-FFF2-40B4-BE49-F238E27FC236}">
                <a16:creationId xmlns:a16="http://schemas.microsoft.com/office/drawing/2014/main" id="{4EC5F93B-4E61-4930-ABB3-0DE8B96AE6FF}"/>
              </a:ext>
            </a:extLst>
          </p:cNvPr>
          <p:cNvSpPr>
            <a:spLocks noGrp="1"/>
          </p:cNvSpPr>
          <p:nvPr>
            <p:ph type="sldNum" sz="quarter" idx="12"/>
          </p:nvPr>
        </p:nvSpPr>
        <p:spPr/>
        <p:txBody>
          <a:bodyPr/>
          <a:lstStyle/>
          <a:p>
            <a:fld id="{7A613731-0A97-402F-B7BA-9ACABA9B0893}" type="slidenum">
              <a:rPr lang="en-IN" smtClean="0"/>
              <a:t>53</a:t>
            </a:fld>
            <a:endParaRPr lang="en-IN"/>
          </a:p>
        </p:txBody>
      </p:sp>
    </p:spTree>
    <p:extLst>
      <p:ext uri="{BB962C8B-B14F-4D97-AF65-F5344CB8AC3E}">
        <p14:creationId xmlns:p14="http://schemas.microsoft.com/office/powerpoint/2010/main" val="1535746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720" y="68958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Natural language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54</a:t>
            </a:fld>
            <a:endParaRPr spc="-5" dirty="0"/>
          </a:p>
        </p:txBody>
      </p:sp>
      <p:sp>
        <p:nvSpPr>
          <p:cNvPr id="3" name="Rectangle 2">
            <a:extLst>
              <a:ext uri="{FF2B5EF4-FFF2-40B4-BE49-F238E27FC236}">
                <a16:creationId xmlns:a16="http://schemas.microsoft.com/office/drawing/2014/main" id="{9C29F596-B1CF-46FA-8FC8-EEF1D06CC21A}"/>
              </a:ext>
            </a:extLst>
          </p:cNvPr>
          <p:cNvSpPr/>
          <p:nvPr/>
        </p:nvSpPr>
        <p:spPr>
          <a:xfrm>
            <a:off x="1237945" y="1429209"/>
            <a:ext cx="9963150" cy="4420890"/>
          </a:xfrm>
          <a:prstGeom prst="rect">
            <a:avLst/>
          </a:prstGeom>
        </p:spPr>
        <p:txBody>
          <a:bodyPr wrap="square">
            <a:spAutoFit/>
          </a:bodyPr>
          <a:lstStyle/>
          <a:p>
            <a:pPr>
              <a:lnSpc>
                <a:spcPct val="200000"/>
              </a:lnSpc>
            </a:pPr>
            <a:r>
              <a:rPr lang="en-US" sz="2400" dirty="0"/>
              <a:t>• </a:t>
            </a:r>
            <a:r>
              <a:rPr lang="en-US" sz="2400" b="1" dirty="0"/>
              <a:t>Natural languages </a:t>
            </a:r>
            <a:r>
              <a:rPr lang="en-US" sz="2400" dirty="0"/>
              <a:t>are languages that living creatures use for communication,</a:t>
            </a:r>
          </a:p>
          <a:p>
            <a:pPr>
              <a:lnSpc>
                <a:spcPct val="200000"/>
              </a:lnSpc>
            </a:pPr>
            <a:r>
              <a:rPr lang="en-US" sz="2400" dirty="0"/>
              <a:t>• A machine is considered to be really intelligent only when it can understand and interpret or speak the matter of natural language.</a:t>
            </a:r>
          </a:p>
          <a:p>
            <a:pPr>
              <a:lnSpc>
                <a:spcPct val="200000"/>
              </a:lnSpc>
            </a:pPr>
            <a:r>
              <a:rPr lang="en-US" sz="2400" dirty="0"/>
              <a:t>• The capability to understand, interpret and communicate through natural language is a very important criteria of intelligent behavior.</a:t>
            </a:r>
          </a:p>
        </p:txBody>
      </p:sp>
      <p:sp>
        <p:nvSpPr>
          <p:cNvPr id="5" name="Date Placeholder 4">
            <a:extLst>
              <a:ext uri="{FF2B5EF4-FFF2-40B4-BE49-F238E27FC236}">
                <a16:creationId xmlns:a16="http://schemas.microsoft.com/office/drawing/2014/main" id="{2FAE62D4-958A-45D8-8417-1918211AEDFE}"/>
              </a:ext>
            </a:extLst>
          </p:cNvPr>
          <p:cNvSpPr>
            <a:spLocks noGrp="1"/>
          </p:cNvSpPr>
          <p:nvPr>
            <p:ph type="dt" sz="half" idx="10"/>
          </p:nvPr>
        </p:nvSpPr>
        <p:spPr/>
        <p:txBody>
          <a:bodyPr/>
          <a:lstStyle/>
          <a:p>
            <a:fld id="{CCDA9C39-EC36-4A5F-A4D8-3B0DDB39A805}" type="datetime1">
              <a:rPr lang="en-IN" smtClean="0"/>
              <a:t>28-05-2023</a:t>
            </a:fld>
            <a:endParaRPr lang="en-IN"/>
          </a:p>
        </p:txBody>
      </p:sp>
    </p:spTree>
    <p:extLst>
      <p:ext uri="{BB962C8B-B14F-4D97-AF65-F5344CB8AC3E}">
        <p14:creationId xmlns:p14="http://schemas.microsoft.com/office/powerpoint/2010/main" val="3613271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16975"/>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Why Natural language processing?</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55</a:t>
            </a:fld>
            <a:endParaRPr spc="-5" dirty="0"/>
          </a:p>
        </p:txBody>
      </p:sp>
      <p:sp>
        <p:nvSpPr>
          <p:cNvPr id="7" name="Rectangle 6">
            <a:extLst>
              <a:ext uri="{FF2B5EF4-FFF2-40B4-BE49-F238E27FC236}">
                <a16:creationId xmlns:a16="http://schemas.microsoft.com/office/drawing/2014/main" id="{4B4E751F-2A17-4FDA-9E6A-7046AC25A9BE}"/>
              </a:ext>
            </a:extLst>
          </p:cNvPr>
          <p:cNvSpPr/>
          <p:nvPr/>
        </p:nvSpPr>
        <p:spPr>
          <a:xfrm>
            <a:off x="838200" y="1178046"/>
            <a:ext cx="10755934" cy="5262979"/>
          </a:xfrm>
          <a:prstGeom prst="rect">
            <a:avLst/>
          </a:prstGeom>
        </p:spPr>
        <p:txBody>
          <a:bodyPr wrap="square">
            <a:spAutoFit/>
          </a:bodyPr>
          <a:lstStyle/>
          <a:p>
            <a:r>
              <a:rPr lang="en-US" sz="2400" dirty="0"/>
              <a:t>• Huge amount of data?</a:t>
            </a:r>
          </a:p>
          <a:p>
            <a:r>
              <a:rPr lang="en-US" sz="2400" dirty="0"/>
              <a:t>	– Internet=at least 2.5 billion pages</a:t>
            </a:r>
          </a:p>
          <a:p>
            <a:r>
              <a:rPr lang="en-US" sz="2400" dirty="0"/>
              <a:t>• Applications for processing large amounts of texts.</a:t>
            </a:r>
          </a:p>
          <a:p>
            <a:r>
              <a:rPr lang="en-US" sz="2400" dirty="0"/>
              <a:t>	– Classify text into categories</a:t>
            </a:r>
          </a:p>
          <a:p>
            <a:r>
              <a:rPr lang="en-US" sz="2400" dirty="0"/>
              <a:t>	– Index and search large texts</a:t>
            </a:r>
          </a:p>
          <a:p>
            <a:r>
              <a:rPr lang="en-US" sz="2400" dirty="0"/>
              <a:t>	– Automatic translation</a:t>
            </a:r>
          </a:p>
          <a:p>
            <a:r>
              <a:rPr lang="en-US" sz="2400" dirty="0"/>
              <a:t>	– Speech understanding: Understanding phone conversation</a:t>
            </a:r>
          </a:p>
          <a:p>
            <a:r>
              <a:rPr lang="en-US" sz="2400" dirty="0"/>
              <a:t>	– Information extraction: Extract useful information from</a:t>
            </a:r>
          </a:p>
          <a:p>
            <a:r>
              <a:rPr lang="en-US" sz="2400" dirty="0"/>
              <a:t>	resumes</a:t>
            </a:r>
          </a:p>
          <a:p>
            <a:r>
              <a:rPr lang="en-US" sz="2400" dirty="0"/>
              <a:t>	– Automatic summarization</a:t>
            </a:r>
          </a:p>
          <a:p>
            <a:r>
              <a:rPr lang="en-US" sz="2400" dirty="0"/>
              <a:t>	– Question answering</a:t>
            </a:r>
          </a:p>
          <a:p>
            <a:r>
              <a:rPr lang="en-US" sz="2400" dirty="0"/>
              <a:t>	– Knowledge acquisition: knowledge from expert</a:t>
            </a:r>
          </a:p>
          <a:p>
            <a:r>
              <a:rPr lang="en-US" sz="2400" dirty="0"/>
              <a:t>	– Text generations/dialogs</a:t>
            </a:r>
          </a:p>
          <a:p>
            <a:r>
              <a:rPr lang="en-US" sz="2400" dirty="0"/>
              <a:t>• All these requires natural language expertise.</a:t>
            </a:r>
          </a:p>
        </p:txBody>
      </p:sp>
      <p:sp>
        <p:nvSpPr>
          <p:cNvPr id="3" name="Date Placeholder 2">
            <a:extLst>
              <a:ext uri="{FF2B5EF4-FFF2-40B4-BE49-F238E27FC236}">
                <a16:creationId xmlns:a16="http://schemas.microsoft.com/office/drawing/2014/main" id="{A34C3508-D6D5-4B7F-A06D-A3D5E1433638}"/>
              </a:ext>
            </a:extLst>
          </p:cNvPr>
          <p:cNvSpPr>
            <a:spLocks noGrp="1"/>
          </p:cNvSpPr>
          <p:nvPr>
            <p:ph type="dt" sz="half" idx="10"/>
          </p:nvPr>
        </p:nvSpPr>
        <p:spPr/>
        <p:txBody>
          <a:bodyPr/>
          <a:lstStyle/>
          <a:p>
            <a:fld id="{78CBC5BC-4743-4796-8979-7784B2274EB1}" type="datetime1">
              <a:rPr lang="en-IN" smtClean="0"/>
              <a:t>28-05-2023</a:t>
            </a:fld>
            <a:endParaRPr lang="en-IN"/>
          </a:p>
        </p:txBody>
      </p:sp>
    </p:spTree>
    <p:extLst>
      <p:ext uri="{BB962C8B-B14F-4D97-AF65-F5344CB8AC3E}">
        <p14:creationId xmlns:p14="http://schemas.microsoft.com/office/powerpoint/2010/main" val="1983590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571340"/>
            <a:ext cx="10525125"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NLP Tasks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56</a:t>
            </a:fld>
            <a:endParaRPr spc="-5" dirty="0"/>
          </a:p>
        </p:txBody>
      </p:sp>
      <p:pic>
        <p:nvPicPr>
          <p:cNvPr id="3" name="Picture 2">
            <a:extLst>
              <a:ext uri="{FF2B5EF4-FFF2-40B4-BE49-F238E27FC236}">
                <a16:creationId xmlns:a16="http://schemas.microsoft.com/office/drawing/2014/main" id="{3C6C28CA-CB5E-498F-A745-D0CB6A851B86}"/>
              </a:ext>
            </a:extLst>
          </p:cNvPr>
          <p:cNvPicPr>
            <a:picLocks noChangeAspect="1"/>
          </p:cNvPicPr>
          <p:nvPr/>
        </p:nvPicPr>
        <p:blipFill rotWithShape="1">
          <a:blip r:embed="rId2"/>
          <a:srcRect l="3979" t="5521"/>
          <a:stretch/>
        </p:blipFill>
        <p:spPr>
          <a:xfrm>
            <a:off x="3209926" y="1739611"/>
            <a:ext cx="6336538" cy="3799713"/>
          </a:xfrm>
          <a:prstGeom prst="rect">
            <a:avLst/>
          </a:prstGeom>
        </p:spPr>
      </p:pic>
      <p:sp>
        <p:nvSpPr>
          <p:cNvPr id="5" name="Date Placeholder 4">
            <a:extLst>
              <a:ext uri="{FF2B5EF4-FFF2-40B4-BE49-F238E27FC236}">
                <a16:creationId xmlns:a16="http://schemas.microsoft.com/office/drawing/2014/main" id="{BC61FEB7-5098-4388-9A7E-E8374C2BD17F}"/>
              </a:ext>
            </a:extLst>
          </p:cNvPr>
          <p:cNvSpPr>
            <a:spLocks noGrp="1"/>
          </p:cNvSpPr>
          <p:nvPr>
            <p:ph type="dt" sz="half" idx="10"/>
          </p:nvPr>
        </p:nvSpPr>
        <p:spPr/>
        <p:txBody>
          <a:bodyPr/>
          <a:lstStyle/>
          <a:p>
            <a:fld id="{836BF1F5-3522-493E-9ACD-A4817C172179}" type="datetime1">
              <a:rPr lang="en-IN" smtClean="0"/>
              <a:t>28-05-2023</a:t>
            </a:fld>
            <a:endParaRPr lang="en-IN"/>
          </a:p>
        </p:txBody>
      </p:sp>
    </p:spTree>
    <p:extLst>
      <p:ext uri="{BB962C8B-B14F-4D97-AF65-F5344CB8AC3E}">
        <p14:creationId xmlns:p14="http://schemas.microsoft.com/office/powerpoint/2010/main" val="3639945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375" y="635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Levels of NLP</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57</a:t>
            </a:fld>
            <a:endParaRPr spc="-5" dirty="0"/>
          </a:p>
        </p:txBody>
      </p:sp>
      <p:pic>
        <p:nvPicPr>
          <p:cNvPr id="7" name="Picture 6">
            <a:extLst>
              <a:ext uri="{FF2B5EF4-FFF2-40B4-BE49-F238E27FC236}">
                <a16:creationId xmlns:a16="http://schemas.microsoft.com/office/drawing/2014/main" id="{78B846A1-A500-4D10-9E47-1B87DF5432B3}"/>
              </a:ext>
            </a:extLst>
          </p:cNvPr>
          <p:cNvPicPr>
            <a:picLocks noChangeAspect="1"/>
          </p:cNvPicPr>
          <p:nvPr/>
        </p:nvPicPr>
        <p:blipFill>
          <a:blip r:embed="rId2"/>
          <a:stretch>
            <a:fillRect/>
          </a:stretch>
        </p:blipFill>
        <p:spPr>
          <a:xfrm>
            <a:off x="3128645" y="1382207"/>
            <a:ext cx="5934710" cy="4731008"/>
          </a:xfrm>
          <a:prstGeom prst="rect">
            <a:avLst/>
          </a:prstGeom>
        </p:spPr>
      </p:pic>
      <p:sp>
        <p:nvSpPr>
          <p:cNvPr id="3" name="Date Placeholder 2">
            <a:extLst>
              <a:ext uri="{FF2B5EF4-FFF2-40B4-BE49-F238E27FC236}">
                <a16:creationId xmlns:a16="http://schemas.microsoft.com/office/drawing/2014/main" id="{D105625F-414C-40EA-BE06-A5B158F2D7C4}"/>
              </a:ext>
            </a:extLst>
          </p:cNvPr>
          <p:cNvSpPr>
            <a:spLocks noGrp="1"/>
          </p:cNvSpPr>
          <p:nvPr>
            <p:ph type="dt" sz="half" idx="10"/>
          </p:nvPr>
        </p:nvSpPr>
        <p:spPr/>
        <p:txBody>
          <a:bodyPr/>
          <a:lstStyle/>
          <a:p>
            <a:fld id="{2AA73AE0-C441-460A-938C-A96368B16FB0}" type="datetime1">
              <a:rPr lang="en-IN" smtClean="0"/>
              <a:t>28-05-2023</a:t>
            </a:fld>
            <a:endParaRPr lang="en-IN"/>
          </a:p>
        </p:txBody>
      </p:sp>
    </p:spTree>
    <p:extLst>
      <p:ext uri="{BB962C8B-B14F-4D97-AF65-F5344CB8AC3E}">
        <p14:creationId xmlns:p14="http://schemas.microsoft.com/office/powerpoint/2010/main" val="1294209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399275"/>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58</a:t>
            </a:fld>
            <a:endParaRPr spc="-5" dirty="0"/>
          </a:p>
        </p:txBody>
      </p:sp>
      <p:sp>
        <p:nvSpPr>
          <p:cNvPr id="8" name="Rectangle 3">
            <a:extLst>
              <a:ext uri="{FF2B5EF4-FFF2-40B4-BE49-F238E27FC236}">
                <a16:creationId xmlns:a16="http://schemas.microsoft.com/office/drawing/2014/main" id="{3EF5E5CD-24DE-40B5-9AA5-A7F735C0A57C}"/>
              </a:ext>
            </a:extLst>
          </p:cNvPr>
          <p:cNvSpPr txBox="1">
            <a:spLocks noChangeArrowheads="1"/>
          </p:cNvSpPr>
          <p:nvPr/>
        </p:nvSpPr>
        <p:spPr>
          <a:xfrm>
            <a:off x="11049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t>Rules of syntax (grammar) specify the possible organization of words in sentences and allows us to determine sentence’s structure(s)</a:t>
            </a:r>
          </a:p>
          <a:p>
            <a:pPr lvl="1">
              <a:lnSpc>
                <a:spcPct val="150000"/>
              </a:lnSpc>
            </a:pPr>
            <a:r>
              <a:rPr lang="en-US" altLang="en-US" dirty="0"/>
              <a:t>“John saw Mary with a telescope”</a:t>
            </a:r>
          </a:p>
          <a:p>
            <a:pPr lvl="2">
              <a:lnSpc>
                <a:spcPct val="150000"/>
              </a:lnSpc>
            </a:pPr>
            <a:r>
              <a:rPr lang="en-US" altLang="en-US" sz="2400" dirty="0"/>
              <a:t>John saw (Mary with a telescope)</a:t>
            </a:r>
          </a:p>
          <a:p>
            <a:pPr lvl="2">
              <a:lnSpc>
                <a:spcPct val="150000"/>
              </a:lnSpc>
            </a:pPr>
            <a:r>
              <a:rPr lang="en-US" altLang="en-US" sz="2400" dirty="0"/>
              <a:t>John (saw Mary with a telescope)</a:t>
            </a:r>
          </a:p>
          <a:p>
            <a:pPr>
              <a:lnSpc>
                <a:spcPct val="150000"/>
              </a:lnSpc>
            </a:pPr>
            <a:r>
              <a:rPr lang="en-US" altLang="en-US" sz="2400" dirty="0"/>
              <a:t>Parsing: given a sentence and a grammar</a:t>
            </a:r>
          </a:p>
          <a:p>
            <a:pPr lvl="1">
              <a:lnSpc>
                <a:spcPct val="150000"/>
              </a:lnSpc>
            </a:pPr>
            <a:r>
              <a:rPr lang="en-US" altLang="en-US" dirty="0"/>
              <a:t>Checks that the sentence is correct according with the grammar and if so returns a </a:t>
            </a:r>
            <a:r>
              <a:rPr lang="en-US" altLang="en-US" b="1" dirty="0"/>
              <a:t>parse tree</a:t>
            </a:r>
            <a:r>
              <a:rPr lang="en-US" altLang="en-US" dirty="0"/>
              <a:t> representing the structure of the sentence</a:t>
            </a:r>
          </a:p>
        </p:txBody>
      </p:sp>
      <p:sp>
        <p:nvSpPr>
          <p:cNvPr id="3" name="Date Placeholder 2">
            <a:extLst>
              <a:ext uri="{FF2B5EF4-FFF2-40B4-BE49-F238E27FC236}">
                <a16:creationId xmlns:a16="http://schemas.microsoft.com/office/drawing/2014/main" id="{4B7014B6-D0B6-4B22-A47C-B2713C36CC97}"/>
              </a:ext>
            </a:extLst>
          </p:cNvPr>
          <p:cNvSpPr>
            <a:spLocks noGrp="1"/>
          </p:cNvSpPr>
          <p:nvPr>
            <p:ph type="dt" sz="half" idx="10"/>
          </p:nvPr>
        </p:nvSpPr>
        <p:spPr/>
        <p:txBody>
          <a:bodyPr/>
          <a:lstStyle/>
          <a:p>
            <a:fld id="{5F1FEDCD-F3C7-449A-A596-BA18E33DAD96}" type="datetime1">
              <a:rPr lang="en-IN" smtClean="0"/>
              <a:t>28-05-2023</a:t>
            </a:fld>
            <a:endParaRPr lang="en-IN"/>
          </a:p>
        </p:txBody>
      </p:sp>
    </p:spTree>
    <p:extLst>
      <p:ext uri="{BB962C8B-B14F-4D97-AF65-F5344CB8AC3E}">
        <p14:creationId xmlns:p14="http://schemas.microsoft.com/office/powerpoint/2010/main" val="367346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Grammar</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59</a:t>
            </a:fld>
            <a:endParaRPr spc="-5" dirty="0"/>
          </a:p>
        </p:txBody>
      </p:sp>
      <p:sp>
        <p:nvSpPr>
          <p:cNvPr id="7" name="Rectangle 3">
            <a:extLst>
              <a:ext uri="{FF2B5EF4-FFF2-40B4-BE49-F238E27FC236}">
                <a16:creationId xmlns:a16="http://schemas.microsoft.com/office/drawing/2014/main" id="{9FC337B5-A6A4-4DAB-9121-270F3C4DFC89}"/>
              </a:ext>
            </a:extLst>
          </p:cNvPr>
          <p:cNvSpPr txBox="1">
            <a:spLocks noChangeArrowheads="1"/>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latin typeface="Courier New" panose="02070309020205020404" pitchFamily="49" charset="0"/>
              </a:rPr>
              <a:t>sentence -&gt; noun_phrase, verb_phrase</a:t>
            </a:r>
          </a:p>
          <a:p>
            <a:r>
              <a:rPr lang="en-US" altLang="en-US" b="1">
                <a:latin typeface="Courier New" panose="02070309020205020404" pitchFamily="49" charset="0"/>
              </a:rPr>
              <a:t>noun_phrase -&gt; proper_noun</a:t>
            </a:r>
          </a:p>
          <a:p>
            <a:r>
              <a:rPr lang="en-US" altLang="en-US" b="1">
                <a:latin typeface="Courier New" panose="02070309020205020404" pitchFamily="49" charset="0"/>
              </a:rPr>
              <a:t>noun_phrase -&gt; determiner, noun</a:t>
            </a:r>
          </a:p>
          <a:p>
            <a:r>
              <a:rPr lang="en-US" altLang="en-US" b="1">
                <a:latin typeface="Courier New" panose="02070309020205020404" pitchFamily="49" charset="0"/>
              </a:rPr>
              <a:t>verb_phrase -&gt; verb, noun_phrase</a:t>
            </a:r>
          </a:p>
          <a:p>
            <a:r>
              <a:rPr lang="en-US" altLang="en-US" b="1">
                <a:latin typeface="Courier New" panose="02070309020205020404" pitchFamily="49" charset="0"/>
              </a:rPr>
              <a:t>proper_noun -&gt; [mary]</a:t>
            </a:r>
          </a:p>
          <a:p>
            <a:r>
              <a:rPr lang="en-US" altLang="en-US" b="1">
                <a:latin typeface="Courier New" panose="02070309020205020404" pitchFamily="49" charset="0"/>
              </a:rPr>
              <a:t>noun -&gt; [apple]</a:t>
            </a:r>
          </a:p>
          <a:p>
            <a:r>
              <a:rPr lang="en-US" altLang="en-US" b="1">
                <a:latin typeface="Courier New" panose="02070309020205020404" pitchFamily="49" charset="0"/>
              </a:rPr>
              <a:t>verb -&gt; [ate]</a:t>
            </a:r>
          </a:p>
          <a:p>
            <a:r>
              <a:rPr lang="en-US" altLang="en-US" b="1">
                <a:latin typeface="Courier New" panose="02070309020205020404" pitchFamily="49" charset="0"/>
              </a:rPr>
              <a:t>determiner -&gt; [the]</a:t>
            </a:r>
            <a:endParaRPr lang="en-US" altLang="en-US" b="1" dirty="0">
              <a:latin typeface="Courier New" panose="02070309020205020404" pitchFamily="49" charset="0"/>
            </a:endParaRPr>
          </a:p>
        </p:txBody>
      </p:sp>
      <p:sp>
        <p:nvSpPr>
          <p:cNvPr id="3" name="Date Placeholder 2">
            <a:extLst>
              <a:ext uri="{FF2B5EF4-FFF2-40B4-BE49-F238E27FC236}">
                <a16:creationId xmlns:a16="http://schemas.microsoft.com/office/drawing/2014/main" id="{19CC172A-57B5-49CC-9909-7BAA403B2AEA}"/>
              </a:ext>
            </a:extLst>
          </p:cNvPr>
          <p:cNvSpPr>
            <a:spLocks noGrp="1"/>
          </p:cNvSpPr>
          <p:nvPr>
            <p:ph type="dt" sz="half" idx="10"/>
          </p:nvPr>
        </p:nvSpPr>
        <p:spPr/>
        <p:txBody>
          <a:bodyPr/>
          <a:lstStyle/>
          <a:p>
            <a:fld id="{F64E2755-6823-44A3-A118-564D8D71C12B}" type="datetime1">
              <a:rPr lang="en-IN" smtClean="0"/>
              <a:t>28-05-2023</a:t>
            </a:fld>
            <a:endParaRPr lang="en-IN"/>
          </a:p>
        </p:txBody>
      </p:sp>
    </p:spTree>
    <p:extLst>
      <p:ext uri="{BB962C8B-B14F-4D97-AF65-F5344CB8AC3E}">
        <p14:creationId xmlns:p14="http://schemas.microsoft.com/office/powerpoint/2010/main" val="364117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2310" y="499548"/>
            <a:ext cx="6355310" cy="694761"/>
          </a:xfrm>
          <a:prstGeom prst="rect">
            <a:avLst/>
          </a:prstGeom>
        </p:spPr>
        <p:txBody>
          <a:bodyPr vert="horz" wrap="square" lIns="0" tIns="10941" rIns="0" bIns="0" rtlCol="0" anchor="ctr">
            <a:spAutoFit/>
          </a:bodyPr>
          <a:lstStyle/>
          <a:p>
            <a:pPr marL="11516">
              <a:lnSpc>
                <a:spcPct val="100000"/>
              </a:lnSpc>
              <a:spcBef>
                <a:spcPts val="86"/>
              </a:spcBef>
            </a:pPr>
            <a:r>
              <a:rPr sz="4443" dirty="0"/>
              <a:t>What is </a:t>
            </a:r>
            <a:r>
              <a:rPr sz="4443" spc="-5" dirty="0"/>
              <a:t>an </a:t>
            </a:r>
            <a:r>
              <a:rPr sz="4443" spc="-9" dirty="0"/>
              <a:t>expert</a:t>
            </a:r>
            <a:r>
              <a:rPr sz="4443" spc="-23" dirty="0"/>
              <a:t> </a:t>
            </a:r>
            <a:r>
              <a:rPr sz="4443" spc="-5" dirty="0"/>
              <a:t>system?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a:t>
            </a:fld>
            <a:endParaRPr spc="-5" dirty="0"/>
          </a:p>
        </p:txBody>
      </p:sp>
      <p:sp>
        <p:nvSpPr>
          <p:cNvPr id="3" name="object 3"/>
          <p:cNvSpPr txBox="1"/>
          <p:nvPr/>
        </p:nvSpPr>
        <p:spPr>
          <a:xfrm>
            <a:off x="979289" y="1653025"/>
            <a:ext cx="10374511" cy="2255252"/>
          </a:xfrm>
          <a:prstGeom prst="rect">
            <a:avLst/>
          </a:prstGeom>
        </p:spPr>
        <p:txBody>
          <a:bodyPr vert="horz" wrap="square" lIns="0" tIns="10941" rIns="0" bIns="0" rtlCol="0">
            <a:spAutoFit/>
          </a:bodyPr>
          <a:lstStyle/>
          <a:p>
            <a:pPr marL="11516" marR="52399">
              <a:spcBef>
                <a:spcPts val="86"/>
              </a:spcBef>
            </a:pPr>
            <a:r>
              <a:rPr sz="2800" spc="-5" dirty="0">
                <a:cs typeface="Times New Roman"/>
              </a:rPr>
              <a:t>“An </a:t>
            </a:r>
            <a:r>
              <a:rPr sz="2800" dirty="0">
                <a:cs typeface="Times New Roman"/>
              </a:rPr>
              <a:t>expert </a:t>
            </a:r>
            <a:r>
              <a:rPr sz="2800" spc="-5" dirty="0">
                <a:cs typeface="Times New Roman"/>
              </a:rPr>
              <a:t>system </a:t>
            </a:r>
            <a:r>
              <a:rPr sz="2800" spc="-14" dirty="0">
                <a:cs typeface="Times New Roman"/>
              </a:rPr>
              <a:t>is </a:t>
            </a:r>
            <a:r>
              <a:rPr sz="2800" spc="-5" dirty="0">
                <a:cs typeface="Times New Roman"/>
              </a:rPr>
              <a:t>a computer system that  emulates, or acts </a:t>
            </a:r>
            <a:r>
              <a:rPr sz="2800" dirty="0">
                <a:cs typeface="Times New Roman"/>
              </a:rPr>
              <a:t>in </a:t>
            </a:r>
            <a:r>
              <a:rPr sz="2800" spc="5" dirty="0">
                <a:cs typeface="Times New Roman"/>
              </a:rPr>
              <a:t>all </a:t>
            </a:r>
            <a:r>
              <a:rPr sz="2800" spc="-5" dirty="0">
                <a:cs typeface="Times New Roman"/>
              </a:rPr>
              <a:t>respects, with </a:t>
            </a:r>
            <a:r>
              <a:rPr sz="2800" spc="-9" dirty="0">
                <a:cs typeface="Times New Roman"/>
              </a:rPr>
              <a:t>the  </a:t>
            </a:r>
            <a:r>
              <a:rPr sz="2800" spc="-5" dirty="0">
                <a:cs typeface="Times New Roman"/>
              </a:rPr>
              <a:t>decision-making capabilities of a human</a:t>
            </a:r>
            <a:r>
              <a:rPr sz="2800" spc="45" dirty="0">
                <a:cs typeface="Times New Roman"/>
              </a:rPr>
              <a:t> </a:t>
            </a:r>
            <a:r>
              <a:rPr sz="2800" dirty="0">
                <a:cs typeface="Times New Roman"/>
              </a:rPr>
              <a:t>expert.”</a:t>
            </a:r>
          </a:p>
          <a:p>
            <a:pPr>
              <a:spcBef>
                <a:spcPts val="32"/>
              </a:spcBef>
            </a:pPr>
            <a:endParaRPr sz="2800" dirty="0">
              <a:cs typeface="Times New Roman"/>
            </a:endParaRPr>
          </a:p>
          <a:p>
            <a:pPr marR="4607" algn="r"/>
            <a:r>
              <a:rPr sz="2800" spc="-5" dirty="0">
                <a:cs typeface="Times New Roman"/>
              </a:rPr>
              <a:t>Professor Edward</a:t>
            </a:r>
            <a:r>
              <a:rPr sz="2800" spc="-9" dirty="0">
                <a:cs typeface="Times New Roman"/>
              </a:rPr>
              <a:t> </a:t>
            </a:r>
            <a:r>
              <a:rPr sz="2800" spc="-5" dirty="0">
                <a:cs typeface="Times New Roman"/>
              </a:rPr>
              <a:t>Feigenbaum</a:t>
            </a:r>
            <a:endParaRPr sz="2800" dirty="0">
              <a:cs typeface="Times New Roman"/>
            </a:endParaRPr>
          </a:p>
          <a:p>
            <a:pPr marR="4607" algn="r">
              <a:spcBef>
                <a:spcPts val="676"/>
              </a:spcBef>
            </a:pPr>
            <a:r>
              <a:rPr sz="2800" spc="-5" dirty="0">
                <a:cs typeface="Times New Roman"/>
              </a:rPr>
              <a:t>Stanford</a:t>
            </a:r>
            <a:r>
              <a:rPr sz="2800" spc="-54" dirty="0">
                <a:cs typeface="Times New Roman"/>
              </a:rPr>
              <a:t> </a:t>
            </a:r>
            <a:r>
              <a:rPr sz="2800" spc="-5" dirty="0">
                <a:cs typeface="Times New Roman"/>
              </a:rPr>
              <a:t>University</a:t>
            </a:r>
            <a:endParaRPr sz="2800" dirty="0">
              <a:cs typeface="Times New Roman"/>
            </a:endParaRPr>
          </a:p>
        </p:txBody>
      </p:sp>
      <p:pic>
        <p:nvPicPr>
          <p:cNvPr id="7" name="Picture 6">
            <a:extLst>
              <a:ext uri="{FF2B5EF4-FFF2-40B4-BE49-F238E27FC236}">
                <a16:creationId xmlns:a16="http://schemas.microsoft.com/office/drawing/2014/main" id="{7FA04E56-5FF7-4497-A250-DAC52B93CEB1}"/>
              </a:ext>
            </a:extLst>
          </p:cNvPr>
          <p:cNvPicPr>
            <a:picLocks noChangeAspect="1"/>
          </p:cNvPicPr>
          <p:nvPr/>
        </p:nvPicPr>
        <p:blipFill>
          <a:blip r:embed="rId2"/>
          <a:stretch>
            <a:fillRect/>
          </a:stretch>
        </p:blipFill>
        <p:spPr>
          <a:xfrm>
            <a:off x="2419440" y="4229806"/>
            <a:ext cx="6881050" cy="2446925"/>
          </a:xfrm>
          <a:prstGeom prst="rect">
            <a:avLst/>
          </a:prstGeom>
        </p:spPr>
      </p:pic>
      <p:sp>
        <p:nvSpPr>
          <p:cNvPr id="5" name="Date Placeholder 4">
            <a:extLst>
              <a:ext uri="{FF2B5EF4-FFF2-40B4-BE49-F238E27FC236}">
                <a16:creationId xmlns:a16="http://schemas.microsoft.com/office/drawing/2014/main" id="{BCDACC51-92E4-44C0-8B4F-AF23898AF342}"/>
              </a:ext>
            </a:extLst>
          </p:cNvPr>
          <p:cNvSpPr>
            <a:spLocks noGrp="1"/>
          </p:cNvSpPr>
          <p:nvPr>
            <p:ph type="dt" sz="half" idx="10"/>
          </p:nvPr>
        </p:nvSpPr>
        <p:spPr/>
        <p:txBody>
          <a:bodyPr/>
          <a:lstStyle/>
          <a:p>
            <a:fld id="{E444D0F4-7A73-482F-87B3-1C6E0D286D12}" type="datetime1">
              <a:rPr lang="en-IN" smtClean="0"/>
              <a:t>28-05-2023</a:t>
            </a:fld>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1575" y="58737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Parsing</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60</a:t>
            </a:fld>
            <a:endParaRPr spc="-5" dirty="0"/>
          </a:p>
        </p:txBody>
      </p:sp>
      <p:pic>
        <p:nvPicPr>
          <p:cNvPr id="3" name="Picture 2">
            <a:extLst>
              <a:ext uri="{FF2B5EF4-FFF2-40B4-BE49-F238E27FC236}">
                <a16:creationId xmlns:a16="http://schemas.microsoft.com/office/drawing/2014/main" id="{066CB570-0EC7-4F3E-9FBF-83A3D6A51A27}"/>
              </a:ext>
            </a:extLst>
          </p:cNvPr>
          <p:cNvPicPr>
            <a:picLocks noChangeAspect="1"/>
          </p:cNvPicPr>
          <p:nvPr/>
        </p:nvPicPr>
        <p:blipFill>
          <a:blip r:embed="rId2"/>
          <a:stretch>
            <a:fillRect/>
          </a:stretch>
        </p:blipFill>
        <p:spPr>
          <a:xfrm>
            <a:off x="2022792" y="1433831"/>
            <a:ext cx="8652344" cy="4446270"/>
          </a:xfrm>
          <a:prstGeom prst="rect">
            <a:avLst/>
          </a:prstGeom>
        </p:spPr>
      </p:pic>
      <p:sp>
        <p:nvSpPr>
          <p:cNvPr id="5" name="Date Placeholder 4">
            <a:extLst>
              <a:ext uri="{FF2B5EF4-FFF2-40B4-BE49-F238E27FC236}">
                <a16:creationId xmlns:a16="http://schemas.microsoft.com/office/drawing/2014/main" id="{25801C9C-51B2-4DEF-9167-DC314A63D4C1}"/>
              </a:ext>
            </a:extLst>
          </p:cNvPr>
          <p:cNvSpPr>
            <a:spLocks noGrp="1"/>
          </p:cNvSpPr>
          <p:nvPr>
            <p:ph type="dt" sz="half" idx="10"/>
          </p:nvPr>
        </p:nvSpPr>
        <p:spPr/>
        <p:txBody>
          <a:bodyPr/>
          <a:lstStyle/>
          <a:p>
            <a:fld id="{21030462-59FB-4BA4-A67F-BFC583564BF8}" type="datetime1">
              <a:rPr lang="en-IN" smtClean="0"/>
              <a:t>28-05-2023</a:t>
            </a:fld>
            <a:endParaRPr lang="en-IN"/>
          </a:p>
        </p:txBody>
      </p:sp>
    </p:spTree>
    <p:extLst>
      <p:ext uri="{BB962C8B-B14F-4D97-AF65-F5344CB8AC3E}">
        <p14:creationId xmlns:p14="http://schemas.microsoft.com/office/powerpoint/2010/main" val="1756837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Complications (1)</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61</a:t>
            </a:fld>
            <a:endParaRPr spc="-5" dirty="0"/>
          </a:p>
        </p:txBody>
      </p:sp>
      <p:sp>
        <p:nvSpPr>
          <p:cNvPr id="7" name="Rectangle 3">
            <a:extLst>
              <a:ext uri="{FF2B5EF4-FFF2-40B4-BE49-F238E27FC236}">
                <a16:creationId xmlns:a16="http://schemas.microsoft.com/office/drawing/2014/main" id="{7C34C473-24BD-4F5F-8B14-6D2C5A6A4510}"/>
              </a:ext>
            </a:extLst>
          </p:cNvPr>
          <p:cNvSpPr txBox="1">
            <a:spLocks noChangeArrowheads="1"/>
          </p:cNvSpPr>
          <p:nvPr/>
        </p:nvSpPr>
        <p:spPr>
          <a:xfrm>
            <a:off x="1543050" y="2105025"/>
            <a:ext cx="8229600" cy="403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Number (singular vs. plural) and gender</a:t>
            </a:r>
          </a:p>
          <a:p>
            <a:pPr lvl="1"/>
            <a:r>
              <a:rPr lang="en-US" altLang="en-US" b="1" dirty="0">
                <a:solidFill>
                  <a:srgbClr val="006600"/>
                </a:solidFill>
              </a:rPr>
              <a:t>sentence-&gt; </a:t>
            </a:r>
            <a:r>
              <a:rPr lang="en-US" altLang="en-US" b="1" dirty="0" err="1">
                <a:solidFill>
                  <a:srgbClr val="006600"/>
                </a:solidFill>
              </a:rPr>
              <a:t>noun_phrase</a:t>
            </a:r>
            <a:r>
              <a:rPr lang="en-US" altLang="en-US" b="1" dirty="0">
                <a:solidFill>
                  <a:srgbClr val="CC0000"/>
                </a:solidFill>
              </a:rPr>
              <a:t>(n)</a:t>
            </a:r>
            <a:r>
              <a:rPr lang="en-US" altLang="en-US" b="1" dirty="0">
                <a:solidFill>
                  <a:srgbClr val="006600"/>
                </a:solidFill>
              </a:rPr>
              <a:t>,</a:t>
            </a:r>
            <a:r>
              <a:rPr lang="en-US" altLang="en-US" b="1" dirty="0" err="1">
                <a:solidFill>
                  <a:srgbClr val="006600"/>
                </a:solidFill>
              </a:rPr>
              <a:t>verb_phrase</a:t>
            </a:r>
            <a:r>
              <a:rPr lang="en-US" altLang="en-US" b="1" dirty="0">
                <a:solidFill>
                  <a:srgbClr val="CC0000"/>
                </a:solidFill>
              </a:rPr>
              <a:t>(n)</a:t>
            </a:r>
            <a:endParaRPr lang="en-US" altLang="en-US" b="1" dirty="0">
              <a:solidFill>
                <a:srgbClr val="006600"/>
              </a:solidFill>
            </a:endParaRPr>
          </a:p>
          <a:p>
            <a:pPr lvl="1"/>
            <a:r>
              <a:rPr lang="en-US" altLang="en-US" b="1" dirty="0" err="1">
                <a:solidFill>
                  <a:srgbClr val="006600"/>
                </a:solidFill>
              </a:rPr>
              <a:t>proper_noun</a:t>
            </a:r>
            <a:r>
              <a:rPr lang="en-US" altLang="en-US" b="1" dirty="0">
                <a:solidFill>
                  <a:srgbClr val="CC0000"/>
                </a:solidFill>
              </a:rPr>
              <a:t>(s)</a:t>
            </a:r>
            <a:r>
              <a:rPr lang="en-US" altLang="en-US" b="1" dirty="0">
                <a:solidFill>
                  <a:srgbClr val="006600"/>
                </a:solidFill>
              </a:rPr>
              <a:t> -&gt; [</a:t>
            </a:r>
            <a:r>
              <a:rPr lang="en-US" altLang="en-US" b="1" dirty="0" err="1">
                <a:solidFill>
                  <a:srgbClr val="006600"/>
                </a:solidFill>
              </a:rPr>
              <a:t>mary</a:t>
            </a:r>
            <a:r>
              <a:rPr lang="en-US" altLang="en-US" b="1" dirty="0">
                <a:solidFill>
                  <a:srgbClr val="006600"/>
                </a:solidFill>
              </a:rPr>
              <a:t>]</a:t>
            </a:r>
          </a:p>
          <a:p>
            <a:pPr lvl="1"/>
            <a:r>
              <a:rPr lang="en-US" altLang="en-US" b="1" dirty="0">
                <a:solidFill>
                  <a:srgbClr val="006600"/>
                </a:solidFill>
              </a:rPr>
              <a:t>noun</a:t>
            </a:r>
            <a:r>
              <a:rPr lang="en-US" altLang="en-US" b="1" dirty="0">
                <a:solidFill>
                  <a:srgbClr val="CC0000"/>
                </a:solidFill>
              </a:rPr>
              <a:t>(p)</a:t>
            </a:r>
            <a:r>
              <a:rPr lang="en-US" altLang="en-US" b="1" dirty="0">
                <a:solidFill>
                  <a:srgbClr val="006600"/>
                </a:solidFill>
              </a:rPr>
              <a:t> -&gt; [apples]</a:t>
            </a:r>
          </a:p>
          <a:p>
            <a:r>
              <a:rPr lang="en-US" altLang="en-US" sz="2400" dirty="0"/>
              <a:t>Adjective	</a:t>
            </a:r>
          </a:p>
          <a:p>
            <a:pPr lvl="1"/>
            <a:r>
              <a:rPr lang="en-US" altLang="en-US" b="1" dirty="0" err="1">
                <a:solidFill>
                  <a:srgbClr val="006600"/>
                </a:solidFill>
              </a:rPr>
              <a:t>noun_phrase</a:t>
            </a:r>
            <a:r>
              <a:rPr lang="en-US" altLang="en-US" b="1" dirty="0">
                <a:solidFill>
                  <a:srgbClr val="006600"/>
                </a:solidFill>
              </a:rPr>
              <a:t>-&gt; </a:t>
            </a:r>
            <a:r>
              <a:rPr lang="en-US" altLang="en-US" b="1" dirty="0" err="1">
                <a:solidFill>
                  <a:srgbClr val="006600"/>
                </a:solidFill>
              </a:rPr>
              <a:t>determiner,adjectives,noun</a:t>
            </a:r>
            <a:endParaRPr lang="en-US" altLang="en-US" dirty="0">
              <a:solidFill>
                <a:srgbClr val="006600"/>
              </a:solidFill>
            </a:endParaRPr>
          </a:p>
          <a:p>
            <a:pPr lvl="1"/>
            <a:r>
              <a:rPr lang="en-US" altLang="en-US" dirty="0">
                <a:solidFill>
                  <a:srgbClr val="006600"/>
                </a:solidFill>
              </a:rPr>
              <a:t>adjectives-&gt; adjective, adjectives</a:t>
            </a:r>
          </a:p>
          <a:p>
            <a:pPr lvl="1"/>
            <a:r>
              <a:rPr lang="en-US" altLang="en-US" dirty="0">
                <a:solidFill>
                  <a:srgbClr val="006600"/>
                </a:solidFill>
              </a:rPr>
              <a:t>adjective-&gt;[ferocious]</a:t>
            </a:r>
          </a:p>
          <a:p>
            <a:r>
              <a:rPr lang="en-US" altLang="en-US" sz="2400" dirty="0"/>
              <a:t>Adverbs, …</a:t>
            </a:r>
          </a:p>
          <a:p>
            <a:pPr lvl="1"/>
            <a:endParaRPr lang="en-US" altLang="en-US" b="1" dirty="0"/>
          </a:p>
        </p:txBody>
      </p:sp>
      <p:sp>
        <p:nvSpPr>
          <p:cNvPr id="3" name="Date Placeholder 2">
            <a:extLst>
              <a:ext uri="{FF2B5EF4-FFF2-40B4-BE49-F238E27FC236}">
                <a16:creationId xmlns:a16="http://schemas.microsoft.com/office/drawing/2014/main" id="{0BFED48F-B3E6-4884-9D89-B27DC1B87795}"/>
              </a:ext>
            </a:extLst>
          </p:cNvPr>
          <p:cNvSpPr>
            <a:spLocks noGrp="1"/>
          </p:cNvSpPr>
          <p:nvPr>
            <p:ph type="dt" sz="half" idx="10"/>
          </p:nvPr>
        </p:nvSpPr>
        <p:spPr/>
        <p:txBody>
          <a:bodyPr/>
          <a:lstStyle/>
          <a:p>
            <a:fld id="{B1C4A98B-408C-4CDB-9289-90787EABE735}" type="datetime1">
              <a:rPr lang="en-IN" smtClean="0"/>
              <a:t>28-05-2023</a:t>
            </a:fld>
            <a:endParaRPr lang="en-IN"/>
          </a:p>
        </p:txBody>
      </p:sp>
    </p:spTree>
    <p:extLst>
      <p:ext uri="{BB962C8B-B14F-4D97-AF65-F5344CB8AC3E}">
        <p14:creationId xmlns:p14="http://schemas.microsoft.com/office/powerpoint/2010/main" val="3823094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Complications (2)</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62</a:t>
            </a:fld>
            <a:endParaRPr spc="-5" dirty="0"/>
          </a:p>
        </p:txBody>
      </p:sp>
      <p:sp>
        <p:nvSpPr>
          <p:cNvPr id="8" name="Rectangle 3">
            <a:extLst>
              <a:ext uri="{FF2B5EF4-FFF2-40B4-BE49-F238E27FC236}">
                <a16:creationId xmlns:a16="http://schemas.microsoft.com/office/drawing/2014/main" id="{501C4B11-09C1-42A3-BFB9-A2261B09B7E1}"/>
              </a:ext>
            </a:extLst>
          </p:cNvPr>
          <p:cNvSpPr txBox="1">
            <a:spLocks noChangeArrowheads="1"/>
          </p:cNvSpPr>
          <p:nvPr/>
        </p:nvSpPr>
        <p:spPr>
          <a:xfrm>
            <a:off x="1609725" y="2095500"/>
            <a:ext cx="8229600" cy="403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Handling ambiguity </a:t>
            </a:r>
          </a:p>
          <a:p>
            <a:pPr lvl="1"/>
            <a:r>
              <a:rPr lang="en-US" altLang="en-US"/>
              <a:t>Syntactic ambiguity: </a:t>
            </a:r>
            <a:r>
              <a:rPr lang="en-US" altLang="en-US">
                <a:solidFill>
                  <a:srgbClr val="CC0000"/>
                </a:solidFill>
              </a:rPr>
              <a:t>“fruit flies like a banana”</a:t>
            </a:r>
          </a:p>
          <a:p>
            <a:pPr lvl="1">
              <a:buFontTx/>
              <a:buNone/>
            </a:pPr>
            <a:endParaRPr lang="en-US" altLang="en-US"/>
          </a:p>
          <a:p>
            <a:r>
              <a:rPr lang="en-US" altLang="en-US"/>
              <a:t>Having to parse syntactically incorrect sentences</a:t>
            </a:r>
            <a:endParaRPr lang="en-US" altLang="en-US" dirty="0"/>
          </a:p>
        </p:txBody>
      </p:sp>
      <p:sp>
        <p:nvSpPr>
          <p:cNvPr id="3" name="Date Placeholder 2">
            <a:extLst>
              <a:ext uri="{FF2B5EF4-FFF2-40B4-BE49-F238E27FC236}">
                <a16:creationId xmlns:a16="http://schemas.microsoft.com/office/drawing/2014/main" id="{7E284A68-102B-4C5F-96ED-7EDCA1EF3DD0}"/>
              </a:ext>
            </a:extLst>
          </p:cNvPr>
          <p:cNvSpPr>
            <a:spLocks noGrp="1"/>
          </p:cNvSpPr>
          <p:nvPr>
            <p:ph type="dt" sz="half" idx="10"/>
          </p:nvPr>
        </p:nvSpPr>
        <p:spPr/>
        <p:txBody>
          <a:bodyPr/>
          <a:lstStyle/>
          <a:p>
            <a:fld id="{9C0C64E9-5F67-44FC-8E61-E896F7241DF4}" type="datetime1">
              <a:rPr lang="en-IN" smtClean="0"/>
              <a:t>28-05-2023</a:t>
            </a:fld>
            <a:endParaRPr lang="en-IN"/>
          </a:p>
        </p:txBody>
      </p:sp>
    </p:spTree>
    <p:extLst>
      <p:ext uri="{BB962C8B-B14F-4D97-AF65-F5344CB8AC3E}">
        <p14:creationId xmlns:p14="http://schemas.microsoft.com/office/powerpoint/2010/main" val="2109001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Semantic Analysis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63</a:t>
            </a:fld>
            <a:endParaRPr spc="-5" dirty="0"/>
          </a:p>
        </p:txBody>
      </p:sp>
      <p:sp>
        <p:nvSpPr>
          <p:cNvPr id="7" name="Content Placeholder 3">
            <a:extLst>
              <a:ext uri="{FF2B5EF4-FFF2-40B4-BE49-F238E27FC236}">
                <a16:creationId xmlns:a16="http://schemas.microsoft.com/office/drawing/2014/main" id="{DE152FAF-ED2A-4108-AAE9-D730554449C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Syntax analysis is doing the parsing activity</a:t>
            </a:r>
          </a:p>
          <a:p>
            <a:r>
              <a:rPr lang="en-IN"/>
              <a:t>But we need to understand the meaning of the words and it is done by semantic analysis</a:t>
            </a:r>
          </a:p>
          <a:p>
            <a:r>
              <a:rPr lang="en-IN"/>
              <a:t>For example,</a:t>
            </a:r>
          </a:p>
          <a:p>
            <a:pPr lvl="1"/>
            <a:r>
              <a:rPr lang="en-IN"/>
              <a:t>‘Keep the book on the table’ – Here table refers physical object</a:t>
            </a:r>
          </a:p>
          <a:p>
            <a:pPr lvl="1"/>
            <a:r>
              <a:rPr lang="en-IN"/>
              <a:t>‘Learn the table of number 23’ – here table refers mathematics concept of table</a:t>
            </a:r>
          </a:p>
          <a:p>
            <a:endParaRPr lang="en-IN"/>
          </a:p>
          <a:p>
            <a:pPr lvl="1"/>
            <a:endParaRPr lang="en-IN"/>
          </a:p>
          <a:p>
            <a:endParaRPr lang="en-IN" dirty="0"/>
          </a:p>
        </p:txBody>
      </p:sp>
      <p:sp>
        <p:nvSpPr>
          <p:cNvPr id="3" name="Date Placeholder 2">
            <a:extLst>
              <a:ext uri="{FF2B5EF4-FFF2-40B4-BE49-F238E27FC236}">
                <a16:creationId xmlns:a16="http://schemas.microsoft.com/office/drawing/2014/main" id="{6E189A4B-FB95-48AB-A65E-76BAEDDD0322}"/>
              </a:ext>
            </a:extLst>
          </p:cNvPr>
          <p:cNvSpPr>
            <a:spLocks noGrp="1"/>
          </p:cNvSpPr>
          <p:nvPr>
            <p:ph type="dt" sz="half" idx="10"/>
          </p:nvPr>
        </p:nvSpPr>
        <p:spPr/>
        <p:txBody>
          <a:bodyPr/>
          <a:lstStyle/>
          <a:p>
            <a:fld id="{CE84F78A-1610-4EC6-9B55-819F5676803B}" type="datetime1">
              <a:rPr lang="en-IN" smtClean="0"/>
              <a:t>28-05-2023</a:t>
            </a:fld>
            <a:endParaRPr lang="en-IN"/>
          </a:p>
        </p:txBody>
      </p:sp>
    </p:spTree>
    <p:extLst>
      <p:ext uri="{BB962C8B-B14F-4D97-AF65-F5344CB8AC3E}">
        <p14:creationId xmlns:p14="http://schemas.microsoft.com/office/powerpoint/2010/main" val="4250036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Lexical Processing</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64</a:t>
            </a:fld>
            <a:endParaRPr spc="-5" dirty="0"/>
          </a:p>
        </p:txBody>
      </p:sp>
      <p:sp>
        <p:nvSpPr>
          <p:cNvPr id="8" name="Content Placeholder 2">
            <a:extLst>
              <a:ext uri="{FF2B5EF4-FFF2-40B4-BE49-F238E27FC236}">
                <a16:creationId xmlns:a16="http://schemas.microsoft.com/office/drawing/2014/main" id="{DCCD0B38-4428-4B62-84C9-211A4D0C547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In lexical processing, the meaning of the tokens is found out</a:t>
            </a:r>
          </a:p>
          <a:p>
            <a:r>
              <a:rPr lang="en-IN"/>
              <a:t>Word sense disambiguation: Understanding the meaning of a particular word in the context </a:t>
            </a:r>
          </a:p>
          <a:p>
            <a:r>
              <a:rPr lang="en-IN"/>
              <a:t>It is concerned with the sense where it would be operational</a:t>
            </a:r>
          </a:p>
          <a:p>
            <a:r>
              <a:rPr lang="en-IN"/>
              <a:t>It would be done with the help of semantic marker</a:t>
            </a:r>
          </a:p>
          <a:p>
            <a:r>
              <a:rPr lang="en-IN"/>
              <a:t>Semantic marker: ‘Keep’ in sentence 1</a:t>
            </a:r>
          </a:p>
          <a:p>
            <a:r>
              <a:rPr lang="en-IN"/>
              <a:t>Semantic marker: ‘Learn’ in sentence 2</a:t>
            </a:r>
          </a:p>
          <a:p>
            <a:endParaRPr lang="en-IN"/>
          </a:p>
          <a:p>
            <a:endParaRPr lang="en-IN" dirty="0"/>
          </a:p>
        </p:txBody>
      </p:sp>
      <p:sp>
        <p:nvSpPr>
          <p:cNvPr id="3" name="Date Placeholder 2">
            <a:extLst>
              <a:ext uri="{FF2B5EF4-FFF2-40B4-BE49-F238E27FC236}">
                <a16:creationId xmlns:a16="http://schemas.microsoft.com/office/drawing/2014/main" id="{0BE82E26-E006-4D03-99B9-1B260100EB4A}"/>
              </a:ext>
            </a:extLst>
          </p:cNvPr>
          <p:cNvSpPr>
            <a:spLocks noGrp="1"/>
          </p:cNvSpPr>
          <p:nvPr>
            <p:ph type="dt" sz="half" idx="10"/>
          </p:nvPr>
        </p:nvSpPr>
        <p:spPr/>
        <p:txBody>
          <a:bodyPr/>
          <a:lstStyle/>
          <a:p>
            <a:fld id="{AE70A612-DB06-4BA2-B5C5-750D93124E6D}" type="datetime1">
              <a:rPr lang="en-IN" smtClean="0"/>
              <a:t>28-05-2023</a:t>
            </a:fld>
            <a:endParaRPr lang="en-IN"/>
          </a:p>
        </p:txBody>
      </p:sp>
    </p:spTree>
    <p:extLst>
      <p:ext uri="{BB962C8B-B14F-4D97-AF65-F5344CB8AC3E}">
        <p14:creationId xmlns:p14="http://schemas.microsoft.com/office/powerpoint/2010/main" val="1712554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429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Semantic grammars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65</a:t>
            </a:fld>
            <a:endParaRPr spc="-5" dirty="0"/>
          </a:p>
        </p:txBody>
      </p:sp>
      <p:sp>
        <p:nvSpPr>
          <p:cNvPr id="7" name="Content Placeholder 2">
            <a:extLst>
              <a:ext uri="{FF2B5EF4-FFF2-40B4-BE49-F238E27FC236}">
                <a16:creationId xmlns:a16="http://schemas.microsoft.com/office/drawing/2014/main" id="{65DC3953-9752-4F4B-8B6A-99CF8C127708}"/>
              </a:ext>
            </a:extLst>
          </p:cNvPr>
          <p:cNvSpPr txBox="1">
            <a:spLocks/>
          </p:cNvSpPr>
          <p:nvPr/>
        </p:nvSpPr>
        <p:spPr>
          <a:xfrm>
            <a:off x="1104900" y="156845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Example,</a:t>
            </a:r>
          </a:p>
          <a:p>
            <a:r>
              <a:rPr lang="en-IN" dirty="0"/>
              <a:t>‘The pen is on the ceiling’</a:t>
            </a:r>
          </a:p>
          <a:p>
            <a:r>
              <a:rPr lang="en-IN" dirty="0"/>
              <a:t>Solution is, </a:t>
            </a:r>
          </a:p>
          <a:p>
            <a:r>
              <a:rPr lang="en-IN" dirty="0"/>
              <a:t>S -&gt; </a:t>
            </a:r>
            <a:r>
              <a:rPr lang="en-IN" b="1" dirty="0"/>
              <a:t>Action</a:t>
            </a:r>
            <a:r>
              <a:rPr lang="en-IN" dirty="0"/>
              <a:t> the </a:t>
            </a:r>
            <a:r>
              <a:rPr lang="en-IN" b="1" dirty="0"/>
              <a:t>Food</a:t>
            </a:r>
          </a:p>
          <a:p>
            <a:r>
              <a:rPr lang="en-IN" dirty="0"/>
              <a:t>Action -&gt; </a:t>
            </a:r>
            <a:r>
              <a:rPr lang="en-IN" dirty="0" err="1"/>
              <a:t>eat|drink|shallow|chew</a:t>
            </a:r>
            <a:r>
              <a:rPr lang="en-IN" dirty="0"/>
              <a:t> – Set of words</a:t>
            </a:r>
          </a:p>
          <a:p>
            <a:r>
              <a:rPr lang="en-IN" dirty="0"/>
              <a:t>Food -&gt; </a:t>
            </a:r>
            <a:r>
              <a:rPr lang="en-IN" dirty="0" err="1"/>
              <a:t>burger|sandwich|coke|pizza</a:t>
            </a:r>
            <a:r>
              <a:rPr lang="en-IN" dirty="0"/>
              <a:t> – Set of words</a:t>
            </a:r>
          </a:p>
          <a:p>
            <a:endParaRPr lang="en-IN" dirty="0"/>
          </a:p>
        </p:txBody>
      </p:sp>
      <p:sp>
        <p:nvSpPr>
          <p:cNvPr id="3" name="Date Placeholder 2">
            <a:extLst>
              <a:ext uri="{FF2B5EF4-FFF2-40B4-BE49-F238E27FC236}">
                <a16:creationId xmlns:a16="http://schemas.microsoft.com/office/drawing/2014/main" id="{ED1DC421-5404-4DFF-8F88-D029CA3101E7}"/>
              </a:ext>
            </a:extLst>
          </p:cNvPr>
          <p:cNvSpPr>
            <a:spLocks noGrp="1"/>
          </p:cNvSpPr>
          <p:nvPr>
            <p:ph type="dt" sz="half" idx="10"/>
          </p:nvPr>
        </p:nvSpPr>
        <p:spPr/>
        <p:txBody>
          <a:bodyPr/>
          <a:lstStyle/>
          <a:p>
            <a:fld id="{06D5B24B-C561-42AA-B55F-764C091622E9}" type="datetime1">
              <a:rPr lang="en-IN" smtClean="0"/>
              <a:t>28-05-2023</a:t>
            </a:fld>
            <a:endParaRPr lang="en-IN"/>
          </a:p>
        </p:txBody>
      </p:sp>
    </p:spTree>
    <p:extLst>
      <p:ext uri="{BB962C8B-B14F-4D97-AF65-F5344CB8AC3E}">
        <p14:creationId xmlns:p14="http://schemas.microsoft.com/office/powerpoint/2010/main" val="969243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1575" y="429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Case Grammar</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66</a:t>
            </a:fld>
            <a:endParaRPr spc="-5" dirty="0"/>
          </a:p>
        </p:txBody>
      </p:sp>
      <p:sp>
        <p:nvSpPr>
          <p:cNvPr id="8" name="Content Placeholder 2">
            <a:extLst>
              <a:ext uri="{FF2B5EF4-FFF2-40B4-BE49-F238E27FC236}">
                <a16:creationId xmlns:a16="http://schemas.microsoft.com/office/drawing/2014/main" id="{54DFDFB3-A74E-408D-B84A-54064D8114F9}"/>
              </a:ext>
            </a:extLst>
          </p:cNvPr>
          <p:cNvSpPr txBox="1">
            <a:spLocks/>
          </p:cNvSpPr>
          <p:nvPr/>
        </p:nvSpPr>
        <p:spPr>
          <a:xfrm>
            <a:off x="1333500" y="1469042"/>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Case grammar is also called as Fillmore grammar</a:t>
            </a:r>
          </a:p>
          <a:p>
            <a:r>
              <a:rPr lang="en-IN" dirty="0"/>
              <a:t>Elements of the sentence are:</a:t>
            </a:r>
          </a:p>
          <a:p>
            <a:pPr lvl="1"/>
            <a:r>
              <a:rPr lang="en-IN" dirty="0"/>
              <a:t>Object (thing on which it is acted)</a:t>
            </a:r>
          </a:p>
          <a:p>
            <a:pPr lvl="1"/>
            <a:r>
              <a:rPr lang="en-IN" dirty="0"/>
              <a:t>Agent/actor (Someone who carries out the action or the event)</a:t>
            </a:r>
          </a:p>
          <a:p>
            <a:pPr lvl="1"/>
            <a:r>
              <a:rPr lang="en-IN" dirty="0"/>
              <a:t>Dative (Someone who is affected by the event)</a:t>
            </a:r>
          </a:p>
          <a:p>
            <a:pPr lvl="1"/>
            <a:r>
              <a:rPr lang="en-IN" dirty="0"/>
              <a:t>Location (place where the event/action occurs)</a:t>
            </a:r>
          </a:p>
          <a:p>
            <a:pPr lvl="1"/>
            <a:r>
              <a:rPr lang="en-IN" dirty="0"/>
              <a:t>Time (date or time at which the action/event takes place)</a:t>
            </a:r>
          </a:p>
          <a:p>
            <a:r>
              <a:rPr lang="en-IN" dirty="0"/>
              <a:t>Example,</a:t>
            </a:r>
          </a:p>
          <a:p>
            <a:pPr lvl="1"/>
            <a:r>
              <a:rPr lang="en-IN" dirty="0"/>
              <a:t>Rohit will meet Kunal at Mall</a:t>
            </a:r>
          </a:p>
          <a:p>
            <a:pPr lvl="1"/>
            <a:endParaRPr lang="en-IN" dirty="0"/>
          </a:p>
        </p:txBody>
      </p:sp>
      <p:sp>
        <p:nvSpPr>
          <p:cNvPr id="3" name="Date Placeholder 2">
            <a:extLst>
              <a:ext uri="{FF2B5EF4-FFF2-40B4-BE49-F238E27FC236}">
                <a16:creationId xmlns:a16="http://schemas.microsoft.com/office/drawing/2014/main" id="{F7D9F09D-960F-4F90-B192-1BEE6EA1B1A5}"/>
              </a:ext>
            </a:extLst>
          </p:cNvPr>
          <p:cNvSpPr>
            <a:spLocks noGrp="1"/>
          </p:cNvSpPr>
          <p:nvPr>
            <p:ph type="dt" sz="half" idx="10"/>
          </p:nvPr>
        </p:nvSpPr>
        <p:spPr/>
        <p:txBody>
          <a:bodyPr/>
          <a:lstStyle/>
          <a:p>
            <a:fld id="{A4F8719C-852B-4D66-8834-91A78975F9B6}" type="datetime1">
              <a:rPr lang="en-IN" smtClean="0"/>
              <a:t>28-05-2023</a:t>
            </a:fld>
            <a:endParaRPr lang="en-IN"/>
          </a:p>
        </p:txBody>
      </p:sp>
    </p:spTree>
    <p:extLst>
      <p:ext uri="{BB962C8B-B14F-4D97-AF65-F5344CB8AC3E}">
        <p14:creationId xmlns:p14="http://schemas.microsoft.com/office/powerpoint/2010/main" val="1231031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6325" y="53022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Conceptual Dependency</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67</a:t>
            </a:fld>
            <a:endParaRPr spc="-5" dirty="0"/>
          </a:p>
        </p:txBody>
      </p:sp>
      <p:sp>
        <p:nvSpPr>
          <p:cNvPr id="7" name="Content Placeholder 2">
            <a:extLst>
              <a:ext uri="{FF2B5EF4-FFF2-40B4-BE49-F238E27FC236}">
                <a16:creationId xmlns:a16="http://schemas.microsoft.com/office/drawing/2014/main" id="{B21784B1-C353-4C3B-9981-3901CAD76B0D}"/>
              </a:ext>
            </a:extLst>
          </p:cNvPr>
          <p:cNvSpPr txBox="1">
            <a:spLocks/>
          </p:cNvSpPr>
          <p:nvPr/>
        </p:nvSpPr>
        <p:spPr>
          <a:xfrm>
            <a:off x="1390650" y="17113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ATRANS: Transfer of some relationship for verb (e.g.) ’give’</a:t>
            </a:r>
          </a:p>
          <a:p>
            <a:r>
              <a:rPr lang="en-IN" dirty="0"/>
              <a:t>PTRANS: Transfer of location of an object, say the verb ‘go’</a:t>
            </a:r>
          </a:p>
          <a:p>
            <a:r>
              <a:rPr lang="en-IN" dirty="0"/>
              <a:t>GRASP: This primitive occurs with verb like ‘throw’</a:t>
            </a:r>
          </a:p>
          <a:p>
            <a:r>
              <a:rPr lang="en-IN" dirty="0"/>
              <a:t>SPEAK: This primitive has some sound production, say the verb ‘speak’ or ‘say’</a:t>
            </a:r>
          </a:p>
          <a:p>
            <a:endParaRPr lang="en-IN" dirty="0"/>
          </a:p>
        </p:txBody>
      </p:sp>
      <p:sp>
        <p:nvSpPr>
          <p:cNvPr id="3" name="Date Placeholder 2">
            <a:extLst>
              <a:ext uri="{FF2B5EF4-FFF2-40B4-BE49-F238E27FC236}">
                <a16:creationId xmlns:a16="http://schemas.microsoft.com/office/drawing/2014/main" id="{667D3E20-8A09-436E-AE0A-74ED498FA1A1}"/>
              </a:ext>
            </a:extLst>
          </p:cNvPr>
          <p:cNvSpPr>
            <a:spLocks noGrp="1"/>
          </p:cNvSpPr>
          <p:nvPr>
            <p:ph type="dt" sz="half" idx="10"/>
          </p:nvPr>
        </p:nvSpPr>
        <p:spPr/>
        <p:txBody>
          <a:bodyPr/>
          <a:lstStyle/>
          <a:p>
            <a:fld id="{0A449D78-ED22-4C3D-9046-D230C3CE4518}" type="datetime1">
              <a:rPr lang="en-IN" smtClean="0"/>
              <a:t>28-05-2023</a:t>
            </a:fld>
            <a:endParaRPr lang="en-IN"/>
          </a:p>
        </p:txBody>
      </p:sp>
    </p:spTree>
    <p:extLst>
      <p:ext uri="{BB962C8B-B14F-4D97-AF65-F5344CB8AC3E}">
        <p14:creationId xmlns:p14="http://schemas.microsoft.com/office/powerpoint/2010/main" val="1332462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275" y="406401"/>
            <a:ext cx="105918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68</a:t>
            </a:fld>
            <a:endParaRPr spc="-5" dirty="0"/>
          </a:p>
        </p:txBody>
      </p:sp>
      <p:pic>
        <p:nvPicPr>
          <p:cNvPr id="3" name="Picture 2">
            <a:extLst>
              <a:ext uri="{FF2B5EF4-FFF2-40B4-BE49-F238E27FC236}">
                <a16:creationId xmlns:a16="http://schemas.microsoft.com/office/drawing/2014/main" id="{387BAE62-1019-4475-AF2F-388F6912AF23}"/>
              </a:ext>
            </a:extLst>
          </p:cNvPr>
          <p:cNvPicPr>
            <a:picLocks noChangeAspect="1"/>
          </p:cNvPicPr>
          <p:nvPr/>
        </p:nvPicPr>
        <p:blipFill>
          <a:blip r:embed="rId2"/>
          <a:stretch>
            <a:fillRect/>
          </a:stretch>
        </p:blipFill>
        <p:spPr>
          <a:xfrm>
            <a:off x="2802731" y="1191585"/>
            <a:ext cx="7100887" cy="4631365"/>
          </a:xfrm>
          <a:prstGeom prst="rect">
            <a:avLst/>
          </a:prstGeom>
        </p:spPr>
      </p:pic>
      <p:sp>
        <p:nvSpPr>
          <p:cNvPr id="5" name="Date Placeholder 4">
            <a:extLst>
              <a:ext uri="{FF2B5EF4-FFF2-40B4-BE49-F238E27FC236}">
                <a16:creationId xmlns:a16="http://schemas.microsoft.com/office/drawing/2014/main" id="{736D34D5-83BC-48A4-B2B2-684E18A8B253}"/>
              </a:ext>
            </a:extLst>
          </p:cNvPr>
          <p:cNvSpPr>
            <a:spLocks noGrp="1"/>
          </p:cNvSpPr>
          <p:nvPr>
            <p:ph type="dt" sz="half" idx="10"/>
          </p:nvPr>
        </p:nvSpPr>
        <p:spPr/>
        <p:txBody>
          <a:bodyPr/>
          <a:lstStyle/>
          <a:p>
            <a:fld id="{144B56E7-D4D9-481F-A0E5-5A8504BFBB54}" type="datetime1">
              <a:rPr lang="en-IN" smtClean="0"/>
              <a:t>28-05-2023</a:t>
            </a:fld>
            <a:endParaRPr lang="en-IN"/>
          </a:p>
        </p:txBody>
      </p:sp>
    </p:spTree>
    <p:extLst>
      <p:ext uri="{BB962C8B-B14F-4D97-AF65-F5344CB8AC3E}">
        <p14:creationId xmlns:p14="http://schemas.microsoft.com/office/powerpoint/2010/main" val="2656295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4425" y="43497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69</a:t>
            </a:fld>
            <a:endParaRPr spc="-5" dirty="0"/>
          </a:p>
        </p:txBody>
      </p:sp>
      <p:pic>
        <p:nvPicPr>
          <p:cNvPr id="7" name="Picture 6">
            <a:extLst>
              <a:ext uri="{FF2B5EF4-FFF2-40B4-BE49-F238E27FC236}">
                <a16:creationId xmlns:a16="http://schemas.microsoft.com/office/drawing/2014/main" id="{A97B1EFB-F828-428D-AD2C-DE36E558A590}"/>
              </a:ext>
            </a:extLst>
          </p:cNvPr>
          <p:cNvPicPr>
            <a:picLocks noChangeAspect="1"/>
          </p:cNvPicPr>
          <p:nvPr/>
        </p:nvPicPr>
        <p:blipFill>
          <a:blip r:embed="rId2"/>
          <a:stretch>
            <a:fillRect/>
          </a:stretch>
        </p:blipFill>
        <p:spPr>
          <a:xfrm>
            <a:off x="2233612" y="1517649"/>
            <a:ext cx="8543925" cy="4057650"/>
          </a:xfrm>
          <a:prstGeom prst="rect">
            <a:avLst/>
          </a:prstGeom>
        </p:spPr>
      </p:pic>
      <p:sp>
        <p:nvSpPr>
          <p:cNvPr id="3" name="Date Placeholder 2">
            <a:extLst>
              <a:ext uri="{FF2B5EF4-FFF2-40B4-BE49-F238E27FC236}">
                <a16:creationId xmlns:a16="http://schemas.microsoft.com/office/drawing/2014/main" id="{B6EE5B7D-5901-4BD4-8975-B3997636C486}"/>
              </a:ext>
            </a:extLst>
          </p:cNvPr>
          <p:cNvSpPr>
            <a:spLocks noGrp="1"/>
          </p:cNvSpPr>
          <p:nvPr>
            <p:ph type="dt" sz="half" idx="10"/>
          </p:nvPr>
        </p:nvSpPr>
        <p:spPr/>
        <p:txBody>
          <a:bodyPr/>
          <a:lstStyle/>
          <a:p>
            <a:fld id="{7E450F1A-0194-4C44-AE3F-7F2AADCE66A7}" type="datetime1">
              <a:rPr lang="en-IN" smtClean="0"/>
              <a:t>28-05-2023</a:t>
            </a:fld>
            <a:endParaRPr lang="en-IN"/>
          </a:p>
        </p:txBody>
      </p:sp>
    </p:spTree>
    <p:extLst>
      <p:ext uri="{BB962C8B-B14F-4D97-AF65-F5344CB8AC3E}">
        <p14:creationId xmlns:p14="http://schemas.microsoft.com/office/powerpoint/2010/main" val="9427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8029" y="520701"/>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Architecture of Expert Systems</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a:t>
            </a:fld>
            <a:endParaRPr spc="-5" dirty="0"/>
          </a:p>
        </p:txBody>
      </p:sp>
      <p:pic>
        <p:nvPicPr>
          <p:cNvPr id="7" name="Picture 6">
            <a:extLst>
              <a:ext uri="{FF2B5EF4-FFF2-40B4-BE49-F238E27FC236}">
                <a16:creationId xmlns:a16="http://schemas.microsoft.com/office/drawing/2014/main" id="{79738456-1166-4040-A98D-9CE31C739D43}"/>
              </a:ext>
            </a:extLst>
          </p:cNvPr>
          <p:cNvPicPr>
            <a:picLocks noChangeAspect="1"/>
          </p:cNvPicPr>
          <p:nvPr/>
        </p:nvPicPr>
        <p:blipFill>
          <a:blip r:embed="rId2"/>
          <a:stretch>
            <a:fillRect/>
          </a:stretch>
        </p:blipFill>
        <p:spPr>
          <a:xfrm>
            <a:off x="2198028" y="1676752"/>
            <a:ext cx="7441271" cy="4490685"/>
          </a:xfrm>
          <a:prstGeom prst="rect">
            <a:avLst/>
          </a:prstGeom>
        </p:spPr>
      </p:pic>
      <p:sp>
        <p:nvSpPr>
          <p:cNvPr id="3" name="Date Placeholder 2">
            <a:extLst>
              <a:ext uri="{FF2B5EF4-FFF2-40B4-BE49-F238E27FC236}">
                <a16:creationId xmlns:a16="http://schemas.microsoft.com/office/drawing/2014/main" id="{2B47DE61-2100-41EC-B574-47E47DB836B0}"/>
              </a:ext>
            </a:extLst>
          </p:cNvPr>
          <p:cNvSpPr>
            <a:spLocks noGrp="1"/>
          </p:cNvSpPr>
          <p:nvPr>
            <p:ph type="dt" sz="half" idx="10"/>
          </p:nvPr>
        </p:nvSpPr>
        <p:spPr/>
        <p:txBody>
          <a:bodyPr/>
          <a:lstStyle/>
          <a:p>
            <a:fld id="{9384DE72-171C-46C6-89E1-8FAC91E7FB7A}" type="datetime1">
              <a:rPr lang="en-IN" smtClean="0"/>
              <a:t>28-05-2023</a:t>
            </a:fld>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3126" y="42545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70</a:t>
            </a:fld>
            <a:endParaRPr spc="-5" dirty="0"/>
          </a:p>
        </p:txBody>
      </p:sp>
      <p:pic>
        <p:nvPicPr>
          <p:cNvPr id="8" name="Picture 7">
            <a:extLst>
              <a:ext uri="{FF2B5EF4-FFF2-40B4-BE49-F238E27FC236}">
                <a16:creationId xmlns:a16="http://schemas.microsoft.com/office/drawing/2014/main" id="{DDD1CD31-D0E0-46D1-AF26-25F661071997}"/>
              </a:ext>
            </a:extLst>
          </p:cNvPr>
          <p:cNvPicPr>
            <a:picLocks noChangeAspect="1"/>
          </p:cNvPicPr>
          <p:nvPr/>
        </p:nvPicPr>
        <p:blipFill>
          <a:blip r:embed="rId2"/>
          <a:stretch>
            <a:fillRect/>
          </a:stretch>
        </p:blipFill>
        <p:spPr>
          <a:xfrm>
            <a:off x="1598915" y="1544869"/>
            <a:ext cx="9524022" cy="3559235"/>
          </a:xfrm>
          <a:prstGeom prst="rect">
            <a:avLst/>
          </a:prstGeom>
        </p:spPr>
      </p:pic>
      <p:sp>
        <p:nvSpPr>
          <p:cNvPr id="3" name="Date Placeholder 2">
            <a:extLst>
              <a:ext uri="{FF2B5EF4-FFF2-40B4-BE49-F238E27FC236}">
                <a16:creationId xmlns:a16="http://schemas.microsoft.com/office/drawing/2014/main" id="{FF32F4CE-2E7C-4F16-911A-AFF9135F03B8}"/>
              </a:ext>
            </a:extLst>
          </p:cNvPr>
          <p:cNvSpPr>
            <a:spLocks noGrp="1"/>
          </p:cNvSpPr>
          <p:nvPr>
            <p:ph type="dt" sz="half" idx="10"/>
          </p:nvPr>
        </p:nvSpPr>
        <p:spPr/>
        <p:txBody>
          <a:bodyPr/>
          <a:lstStyle/>
          <a:p>
            <a:fld id="{812B6985-E817-44A7-8220-57B47E7B1A56}" type="datetime1">
              <a:rPr lang="en-IN" smtClean="0"/>
              <a:t>28-05-2023</a:t>
            </a:fld>
            <a:endParaRPr lang="en-IN"/>
          </a:p>
        </p:txBody>
      </p:sp>
    </p:spTree>
    <p:extLst>
      <p:ext uri="{BB962C8B-B14F-4D97-AF65-F5344CB8AC3E}">
        <p14:creationId xmlns:p14="http://schemas.microsoft.com/office/powerpoint/2010/main" val="3508881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2525" y="396424"/>
            <a:ext cx="10544175"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71</a:t>
            </a:fld>
            <a:endParaRPr spc="-5" dirty="0"/>
          </a:p>
        </p:txBody>
      </p:sp>
      <p:pic>
        <p:nvPicPr>
          <p:cNvPr id="3" name="Picture 2">
            <a:extLst>
              <a:ext uri="{FF2B5EF4-FFF2-40B4-BE49-F238E27FC236}">
                <a16:creationId xmlns:a16="http://schemas.microsoft.com/office/drawing/2014/main" id="{7C60A77E-C964-4A60-964F-F1F41307CECA}"/>
              </a:ext>
            </a:extLst>
          </p:cNvPr>
          <p:cNvPicPr>
            <a:picLocks noChangeAspect="1"/>
          </p:cNvPicPr>
          <p:nvPr/>
        </p:nvPicPr>
        <p:blipFill>
          <a:blip r:embed="rId2"/>
          <a:stretch>
            <a:fillRect/>
          </a:stretch>
        </p:blipFill>
        <p:spPr>
          <a:xfrm>
            <a:off x="3228975" y="1232630"/>
            <a:ext cx="5924550" cy="4791584"/>
          </a:xfrm>
          <a:prstGeom prst="rect">
            <a:avLst/>
          </a:prstGeom>
        </p:spPr>
      </p:pic>
      <p:sp>
        <p:nvSpPr>
          <p:cNvPr id="5" name="Date Placeholder 4">
            <a:extLst>
              <a:ext uri="{FF2B5EF4-FFF2-40B4-BE49-F238E27FC236}">
                <a16:creationId xmlns:a16="http://schemas.microsoft.com/office/drawing/2014/main" id="{3401DFA9-EB0D-4070-8476-101E1B24D64A}"/>
              </a:ext>
            </a:extLst>
          </p:cNvPr>
          <p:cNvSpPr>
            <a:spLocks noGrp="1"/>
          </p:cNvSpPr>
          <p:nvPr>
            <p:ph type="dt" sz="half" idx="10"/>
          </p:nvPr>
        </p:nvSpPr>
        <p:spPr/>
        <p:txBody>
          <a:bodyPr/>
          <a:lstStyle/>
          <a:p>
            <a:fld id="{AAF881F6-3E5D-4E6D-B0CC-E06D421ADC28}" type="datetime1">
              <a:rPr lang="en-IN" smtClean="0"/>
              <a:t>28-05-2023</a:t>
            </a:fld>
            <a:endParaRPr lang="en-IN"/>
          </a:p>
        </p:txBody>
      </p:sp>
    </p:spTree>
    <p:extLst>
      <p:ext uri="{BB962C8B-B14F-4D97-AF65-F5344CB8AC3E}">
        <p14:creationId xmlns:p14="http://schemas.microsoft.com/office/powerpoint/2010/main" val="976403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875" y="3683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72</a:t>
            </a:fld>
            <a:endParaRPr spc="-5" dirty="0"/>
          </a:p>
        </p:txBody>
      </p:sp>
      <p:pic>
        <p:nvPicPr>
          <p:cNvPr id="7" name="Picture 6">
            <a:extLst>
              <a:ext uri="{FF2B5EF4-FFF2-40B4-BE49-F238E27FC236}">
                <a16:creationId xmlns:a16="http://schemas.microsoft.com/office/drawing/2014/main" id="{38FDF001-D0A4-49EC-ACD7-9BB77DA848EE}"/>
              </a:ext>
            </a:extLst>
          </p:cNvPr>
          <p:cNvPicPr>
            <a:picLocks noChangeAspect="1"/>
          </p:cNvPicPr>
          <p:nvPr/>
        </p:nvPicPr>
        <p:blipFill>
          <a:blip r:embed="rId2"/>
          <a:stretch>
            <a:fillRect/>
          </a:stretch>
        </p:blipFill>
        <p:spPr>
          <a:xfrm>
            <a:off x="2557462" y="1184216"/>
            <a:ext cx="7515225" cy="4714875"/>
          </a:xfrm>
          <a:prstGeom prst="rect">
            <a:avLst/>
          </a:prstGeom>
        </p:spPr>
      </p:pic>
      <p:sp>
        <p:nvSpPr>
          <p:cNvPr id="3" name="Date Placeholder 2">
            <a:extLst>
              <a:ext uri="{FF2B5EF4-FFF2-40B4-BE49-F238E27FC236}">
                <a16:creationId xmlns:a16="http://schemas.microsoft.com/office/drawing/2014/main" id="{F2CD7B6E-F40A-49DE-9B2F-03B87ED2CE2D}"/>
              </a:ext>
            </a:extLst>
          </p:cNvPr>
          <p:cNvSpPr>
            <a:spLocks noGrp="1"/>
          </p:cNvSpPr>
          <p:nvPr>
            <p:ph type="dt" sz="half" idx="10"/>
          </p:nvPr>
        </p:nvSpPr>
        <p:spPr/>
        <p:txBody>
          <a:bodyPr/>
          <a:lstStyle/>
          <a:p>
            <a:fld id="{21B18A6D-21ED-4D08-B45E-FE269C885B0C}" type="datetime1">
              <a:rPr lang="en-IN" smtClean="0"/>
              <a:t>28-05-2023</a:t>
            </a:fld>
            <a:endParaRPr lang="en-IN"/>
          </a:p>
        </p:txBody>
      </p:sp>
    </p:spTree>
    <p:extLst>
      <p:ext uri="{BB962C8B-B14F-4D97-AF65-F5344CB8AC3E}">
        <p14:creationId xmlns:p14="http://schemas.microsoft.com/office/powerpoint/2010/main" val="401251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3950" y="4064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Extraction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73</a:t>
            </a:fld>
            <a:endParaRPr spc="-5" dirty="0"/>
          </a:p>
        </p:txBody>
      </p:sp>
      <p:pic>
        <p:nvPicPr>
          <p:cNvPr id="3" name="Picture 2">
            <a:extLst>
              <a:ext uri="{FF2B5EF4-FFF2-40B4-BE49-F238E27FC236}">
                <a16:creationId xmlns:a16="http://schemas.microsoft.com/office/drawing/2014/main" id="{DA830463-F67B-4AFB-9739-8BB929772226}"/>
              </a:ext>
            </a:extLst>
          </p:cNvPr>
          <p:cNvPicPr>
            <a:picLocks noChangeAspect="1"/>
          </p:cNvPicPr>
          <p:nvPr/>
        </p:nvPicPr>
        <p:blipFill>
          <a:blip r:embed="rId2"/>
          <a:stretch>
            <a:fillRect/>
          </a:stretch>
        </p:blipFill>
        <p:spPr>
          <a:xfrm>
            <a:off x="2566987" y="1193741"/>
            <a:ext cx="7191375" cy="2676525"/>
          </a:xfrm>
          <a:prstGeom prst="rect">
            <a:avLst/>
          </a:prstGeom>
        </p:spPr>
      </p:pic>
      <p:pic>
        <p:nvPicPr>
          <p:cNvPr id="8" name="Picture 7">
            <a:extLst>
              <a:ext uri="{FF2B5EF4-FFF2-40B4-BE49-F238E27FC236}">
                <a16:creationId xmlns:a16="http://schemas.microsoft.com/office/drawing/2014/main" id="{F285376A-8F08-493C-A237-AEC99D5E1C6B}"/>
              </a:ext>
            </a:extLst>
          </p:cNvPr>
          <p:cNvPicPr>
            <a:picLocks noChangeAspect="1"/>
          </p:cNvPicPr>
          <p:nvPr/>
        </p:nvPicPr>
        <p:blipFill>
          <a:blip r:embed="rId3"/>
          <a:stretch>
            <a:fillRect/>
          </a:stretch>
        </p:blipFill>
        <p:spPr>
          <a:xfrm>
            <a:off x="3247720" y="4153535"/>
            <a:ext cx="5467350" cy="1314450"/>
          </a:xfrm>
          <a:prstGeom prst="rect">
            <a:avLst/>
          </a:prstGeom>
        </p:spPr>
      </p:pic>
      <p:sp>
        <p:nvSpPr>
          <p:cNvPr id="5" name="Date Placeholder 4">
            <a:extLst>
              <a:ext uri="{FF2B5EF4-FFF2-40B4-BE49-F238E27FC236}">
                <a16:creationId xmlns:a16="http://schemas.microsoft.com/office/drawing/2014/main" id="{50BF09FF-23B3-407E-B4AA-795924B1A680}"/>
              </a:ext>
            </a:extLst>
          </p:cNvPr>
          <p:cNvSpPr>
            <a:spLocks noGrp="1"/>
          </p:cNvSpPr>
          <p:nvPr>
            <p:ph type="dt" sz="half" idx="10"/>
          </p:nvPr>
        </p:nvSpPr>
        <p:spPr/>
        <p:txBody>
          <a:bodyPr/>
          <a:lstStyle/>
          <a:p>
            <a:fld id="{B65B1167-EE4E-4086-9842-100A1C75A68C}" type="datetime1">
              <a:rPr lang="en-IN" smtClean="0"/>
              <a:t>28-05-2023</a:t>
            </a:fld>
            <a:endParaRPr lang="en-IN"/>
          </a:p>
        </p:txBody>
      </p:sp>
    </p:spTree>
    <p:extLst>
      <p:ext uri="{BB962C8B-B14F-4D97-AF65-F5344CB8AC3E}">
        <p14:creationId xmlns:p14="http://schemas.microsoft.com/office/powerpoint/2010/main" val="3818071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5673" y="359624"/>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Extraction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74</a:t>
            </a:fld>
            <a:endParaRPr spc="-5" dirty="0"/>
          </a:p>
        </p:txBody>
      </p:sp>
      <p:pic>
        <p:nvPicPr>
          <p:cNvPr id="7" name="Picture 6">
            <a:extLst>
              <a:ext uri="{FF2B5EF4-FFF2-40B4-BE49-F238E27FC236}">
                <a16:creationId xmlns:a16="http://schemas.microsoft.com/office/drawing/2014/main" id="{28C36621-193E-419B-A69C-232FECA2ED6A}"/>
              </a:ext>
            </a:extLst>
          </p:cNvPr>
          <p:cNvPicPr>
            <a:picLocks noChangeAspect="1"/>
          </p:cNvPicPr>
          <p:nvPr/>
        </p:nvPicPr>
        <p:blipFill>
          <a:blip r:embed="rId2"/>
          <a:stretch>
            <a:fillRect/>
          </a:stretch>
        </p:blipFill>
        <p:spPr>
          <a:xfrm>
            <a:off x="1009650" y="1145569"/>
            <a:ext cx="5663435" cy="2832853"/>
          </a:xfrm>
          <a:prstGeom prst="rect">
            <a:avLst/>
          </a:prstGeom>
        </p:spPr>
      </p:pic>
      <p:pic>
        <p:nvPicPr>
          <p:cNvPr id="9" name="Picture 8">
            <a:extLst>
              <a:ext uri="{FF2B5EF4-FFF2-40B4-BE49-F238E27FC236}">
                <a16:creationId xmlns:a16="http://schemas.microsoft.com/office/drawing/2014/main" id="{0AEA9189-A861-44AF-8C8E-6149203A9CC3}"/>
              </a:ext>
            </a:extLst>
          </p:cNvPr>
          <p:cNvPicPr>
            <a:picLocks noChangeAspect="1"/>
          </p:cNvPicPr>
          <p:nvPr/>
        </p:nvPicPr>
        <p:blipFill>
          <a:blip r:embed="rId3"/>
          <a:stretch>
            <a:fillRect/>
          </a:stretch>
        </p:blipFill>
        <p:spPr>
          <a:xfrm>
            <a:off x="7181528" y="1844735"/>
            <a:ext cx="3238822" cy="4134024"/>
          </a:xfrm>
          <a:prstGeom prst="rect">
            <a:avLst/>
          </a:prstGeom>
        </p:spPr>
      </p:pic>
      <p:pic>
        <p:nvPicPr>
          <p:cNvPr id="10" name="Picture 9">
            <a:extLst>
              <a:ext uri="{FF2B5EF4-FFF2-40B4-BE49-F238E27FC236}">
                <a16:creationId xmlns:a16="http://schemas.microsoft.com/office/drawing/2014/main" id="{21CD12F7-ADAF-497F-BBEA-EEA598FF8935}"/>
              </a:ext>
            </a:extLst>
          </p:cNvPr>
          <p:cNvPicPr>
            <a:picLocks noChangeAspect="1"/>
          </p:cNvPicPr>
          <p:nvPr/>
        </p:nvPicPr>
        <p:blipFill>
          <a:blip r:embed="rId4"/>
          <a:stretch>
            <a:fillRect/>
          </a:stretch>
        </p:blipFill>
        <p:spPr>
          <a:xfrm>
            <a:off x="1009650" y="4073079"/>
            <a:ext cx="5848351" cy="1053619"/>
          </a:xfrm>
          <a:prstGeom prst="rect">
            <a:avLst/>
          </a:prstGeom>
        </p:spPr>
      </p:pic>
      <p:pic>
        <p:nvPicPr>
          <p:cNvPr id="11" name="Picture 10">
            <a:extLst>
              <a:ext uri="{FF2B5EF4-FFF2-40B4-BE49-F238E27FC236}">
                <a16:creationId xmlns:a16="http://schemas.microsoft.com/office/drawing/2014/main" id="{4213AA71-F8BF-4384-A6F0-16CD80A93C62}"/>
              </a:ext>
            </a:extLst>
          </p:cNvPr>
          <p:cNvPicPr>
            <a:picLocks noChangeAspect="1"/>
          </p:cNvPicPr>
          <p:nvPr/>
        </p:nvPicPr>
        <p:blipFill>
          <a:blip r:embed="rId5"/>
          <a:stretch>
            <a:fillRect/>
          </a:stretch>
        </p:blipFill>
        <p:spPr>
          <a:xfrm>
            <a:off x="895673" y="5221355"/>
            <a:ext cx="5848350" cy="1160448"/>
          </a:xfrm>
          <a:prstGeom prst="rect">
            <a:avLst/>
          </a:prstGeom>
        </p:spPr>
      </p:pic>
      <p:sp>
        <p:nvSpPr>
          <p:cNvPr id="3" name="Date Placeholder 2">
            <a:extLst>
              <a:ext uri="{FF2B5EF4-FFF2-40B4-BE49-F238E27FC236}">
                <a16:creationId xmlns:a16="http://schemas.microsoft.com/office/drawing/2014/main" id="{459AFE2D-8723-40A7-853B-7416FB110DBC}"/>
              </a:ext>
            </a:extLst>
          </p:cNvPr>
          <p:cNvSpPr>
            <a:spLocks noGrp="1"/>
          </p:cNvSpPr>
          <p:nvPr>
            <p:ph type="dt" sz="half" idx="10"/>
          </p:nvPr>
        </p:nvSpPr>
        <p:spPr/>
        <p:txBody>
          <a:bodyPr/>
          <a:lstStyle/>
          <a:p>
            <a:fld id="{7F8192B8-0F8F-4F58-BBEB-C7B4C43C80EC}" type="datetime1">
              <a:rPr lang="en-IN" smtClean="0"/>
              <a:t>28-05-2023</a:t>
            </a:fld>
            <a:endParaRPr lang="en-IN"/>
          </a:p>
        </p:txBody>
      </p:sp>
    </p:spTree>
    <p:extLst>
      <p:ext uri="{BB962C8B-B14F-4D97-AF65-F5344CB8AC3E}">
        <p14:creationId xmlns:p14="http://schemas.microsoft.com/office/powerpoint/2010/main" val="1400989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F34D-F30C-48D6-9BE5-C723814095B0}"/>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52123EE3-176C-405E-82FA-575744CA49F9}"/>
              </a:ext>
            </a:extLst>
          </p:cNvPr>
          <p:cNvSpPr>
            <a:spLocks noGrp="1"/>
          </p:cNvSpPr>
          <p:nvPr>
            <p:ph idx="1"/>
          </p:nvPr>
        </p:nvSpPr>
        <p:spPr/>
        <p:txBody>
          <a:bodyPr/>
          <a:lstStyle/>
          <a:p>
            <a:r>
              <a:rPr lang="en-US" dirty="0"/>
              <a:t>Advance topics in Artificial Intelligence- Cloud Computing and Intelligent agent</a:t>
            </a:r>
          </a:p>
          <a:p>
            <a:r>
              <a:rPr lang="en-US" dirty="0"/>
              <a:t>Business Intelligence and Analytics</a:t>
            </a:r>
          </a:p>
          <a:p>
            <a:r>
              <a:rPr lang="en-US" dirty="0"/>
              <a:t>Sentiment Analysis</a:t>
            </a:r>
          </a:p>
          <a:p>
            <a:r>
              <a:rPr lang="en-US" dirty="0"/>
              <a:t>Deep Learning Algorithms</a:t>
            </a:r>
          </a:p>
          <a:p>
            <a:r>
              <a:rPr lang="en-US" dirty="0"/>
              <a:t>Planning and Logic in intelligent Agents</a:t>
            </a:r>
          </a:p>
          <a:p>
            <a:endParaRPr lang="en-IN" dirty="0"/>
          </a:p>
        </p:txBody>
      </p:sp>
      <p:sp>
        <p:nvSpPr>
          <p:cNvPr id="4" name="Date Placeholder 3">
            <a:extLst>
              <a:ext uri="{FF2B5EF4-FFF2-40B4-BE49-F238E27FC236}">
                <a16:creationId xmlns:a16="http://schemas.microsoft.com/office/drawing/2014/main" id="{C38646FF-1D0A-40C2-B015-690E7790931B}"/>
              </a:ext>
            </a:extLst>
          </p:cNvPr>
          <p:cNvSpPr>
            <a:spLocks noGrp="1"/>
          </p:cNvSpPr>
          <p:nvPr>
            <p:ph type="dt" sz="half" idx="10"/>
          </p:nvPr>
        </p:nvSpPr>
        <p:spPr/>
        <p:txBody>
          <a:bodyPr/>
          <a:lstStyle/>
          <a:p>
            <a:fld id="{AA616164-BE54-4944-B026-644CBCCA0D41}" type="datetime1">
              <a:rPr lang="en-IN" smtClean="0"/>
              <a:t>28-05-2023</a:t>
            </a:fld>
            <a:endParaRPr lang="en-IN"/>
          </a:p>
        </p:txBody>
      </p:sp>
      <p:sp>
        <p:nvSpPr>
          <p:cNvPr id="5" name="Slide Number Placeholder 4">
            <a:extLst>
              <a:ext uri="{FF2B5EF4-FFF2-40B4-BE49-F238E27FC236}">
                <a16:creationId xmlns:a16="http://schemas.microsoft.com/office/drawing/2014/main" id="{DB37A698-F28C-4428-B9A9-D8DF1A13EBC3}"/>
              </a:ext>
            </a:extLst>
          </p:cNvPr>
          <p:cNvSpPr>
            <a:spLocks noGrp="1"/>
          </p:cNvSpPr>
          <p:nvPr>
            <p:ph type="sldNum" sz="quarter" idx="12"/>
          </p:nvPr>
        </p:nvSpPr>
        <p:spPr/>
        <p:txBody>
          <a:bodyPr/>
          <a:lstStyle/>
          <a:p>
            <a:fld id="{7A613731-0A97-402F-B7BA-9ACABA9B0893}" type="slidenum">
              <a:rPr lang="en-IN" smtClean="0"/>
              <a:t>75</a:t>
            </a:fld>
            <a:endParaRPr lang="en-IN"/>
          </a:p>
        </p:txBody>
      </p:sp>
    </p:spTree>
    <p:extLst>
      <p:ext uri="{BB962C8B-B14F-4D97-AF65-F5344CB8AC3E}">
        <p14:creationId xmlns:p14="http://schemas.microsoft.com/office/powerpoint/2010/main" val="3608264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92529" y="303101"/>
            <a:ext cx="9952561" cy="1243930"/>
          </a:xfrm>
          <a:prstGeom prst="rect">
            <a:avLst/>
          </a:prstGeom>
        </p:spPr>
        <p:txBody>
          <a:bodyPr vert="horz" wrap="square" lIns="0" tIns="12700" rIns="0" bIns="0" rtlCol="0">
            <a:spAutoFit/>
          </a:bodyPr>
          <a:lstStyle/>
          <a:p>
            <a:pPr marL="12700">
              <a:lnSpc>
                <a:spcPct val="100000"/>
              </a:lnSpc>
              <a:spcBef>
                <a:spcPts val="100"/>
              </a:spcBef>
            </a:pPr>
            <a:r>
              <a:rPr lang="en-US" sz="4000" dirty="0"/>
              <a:t>Advance topics in Artificial Intelligence- Cloud Computing and Intelligent agent</a:t>
            </a:r>
            <a:endParaRPr sz="4000" dirty="0"/>
          </a:p>
        </p:txBody>
      </p:sp>
      <p:sp>
        <p:nvSpPr>
          <p:cNvPr id="4" name="object 4"/>
          <p:cNvSpPr txBox="1"/>
          <p:nvPr/>
        </p:nvSpPr>
        <p:spPr>
          <a:xfrm>
            <a:off x="992529" y="1398881"/>
            <a:ext cx="8811895" cy="3009900"/>
          </a:xfrm>
          <a:prstGeom prst="rect">
            <a:avLst/>
          </a:prstGeom>
        </p:spPr>
        <p:txBody>
          <a:bodyPr vert="horz" wrap="square" lIns="0" tIns="165735" rIns="0" bIns="0" rtlCol="0">
            <a:spAutoFit/>
          </a:bodyPr>
          <a:lstStyle/>
          <a:p>
            <a:pPr marL="12700">
              <a:lnSpc>
                <a:spcPct val="100000"/>
              </a:lnSpc>
              <a:spcBef>
                <a:spcPts val="1305"/>
              </a:spcBef>
            </a:pPr>
            <a:r>
              <a:rPr sz="2400" spc="-5" dirty="0">
                <a:solidFill>
                  <a:srgbClr val="404040"/>
                </a:solidFill>
                <a:latin typeface="Trebuchet MS"/>
                <a:cs typeface="Trebuchet MS"/>
              </a:rPr>
              <a:t>Cloud</a:t>
            </a:r>
            <a:r>
              <a:rPr sz="2400" spc="5" dirty="0">
                <a:solidFill>
                  <a:srgbClr val="404040"/>
                </a:solidFill>
                <a:latin typeface="Trebuchet MS"/>
                <a:cs typeface="Trebuchet MS"/>
              </a:rPr>
              <a:t> </a:t>
            </a:r>
            <a:r>
              <a:rPr sz="2400" spc="-10" dirty="0">
                <a:solidFill>
                  <a:srgbClr val="404040"/>
                </a:solidFill>
                <a:latin typeface="Trebuchet MS"/>
                <a:cs typeface="Trebuchet MS"/>
              </a:rPr>
              <a:t>computing</a:t>
            </a:r>
            <a:endParaRPr sz="2400" dirty="0">
              <a:latin typeface="Trebuchet MS"/>
              <a:cs typeface="Trebuchet MS"/>
            </a:endParaRPr>
          </a:p>
          <a:p>
            <a:pPr marL="469900">
              <a:lnSpc>
                <a:spcPct val="100000"/>
              </a:lnSpc>
              <a:spcBef>
                <a:spcPts val="1015"/>
              </a:spcBef>
            </a:pPr>
            <a:r>
              <a:rPr sz="2000" dirty="0">
                <a:solidFill>
                  <a:srgbClr val="404040"/>
                </a:solidFill>
                <a:latin typeface="Trebuchet MS"/>
                <a:cs typeface="Trebuchet MS"/>
              </a:rPr>
              <a:t>The practice of </a:t>
            </a:r>
            <a:r>
              <a:rPr sz="2000" spc="-5" dirty="0">
                <a:solidFill>
                  <a:srgbClr val="404040"/>
                </a:solidFill>
                <a:latin typeface="Trebuchet MS"/>
                <a:cs typeface="Trebuchet MS"/>
              </a:rPr>
              <a:t>using </a:t>
            </a:r>
            <a:r>
              <a:rPr sz="2000" dirty="0">
                <a:solidFill>
                  <a:srgbClr val="404040"/>
                </a:solidFill>
                <a:latin typeface="Trebuchet MS"/>
                <a:cs typeface="Trebuchet MS"/>
              </a:rPr>
              <a:t>a </a:t>
            </a:r>
            <a:r>
              <a:rPr sz="2000" spc="-5" dirty="0">
                <a:solidFill>
                  <a:srgbClr val="404040"/>
                </a:solidFill>
                <a:latin typeface="Trebuchet MS"/>
                <a:cs typeface="Trebuchet MS"/>
              </a:rPr>
              <a:t>network </a:t>
            </a:r>
            <a:r>
              <a:rPr sz="2000" dirty="0">
                <a:solidFill>
                  <a:srgbClr val="404040"/>
                </a:solidFill>
                <a:latin typeface="Trebuchet MS"/>
                <a:cs typeface="Trebuchet MS"/>
              </a:rPr>
              <a:t>of remote servers </a:t>
            </a:r>
            <a:r>
              <a:rPr sz="2000" spc="-5" dirty="0">
                <a:solidFill>
                  <a:srgbClr val="404040"/>
                </a:solidFill>
                <a:latin typeface="Trebuchet MS"/>
                <a:cs typeface="Trebuchet MS"/>
              </a:rPr>
              <a:t>hosted </a:t>
            </a:r>
            <a:r>
              <a:rPr sz="2000" dirty="0">
                <a:solidFill>
                  <a:srgbClr val="404040"/>
                </a:solidFill>
                <a:latin typeface="Trebuchet MS"/>
                <a:cs typeface="Trebuchet MS"/>
              </a:rPr>
              <a:t>on </a:t>
            </a:r>
            <a:r>
              <a:rPr sz="2000" spc="-5" dirty="0">
                <a:solidFill>
                  <a:srgbClr val="404040"/>
                </a:solidFill>
                <a:latin typeface="Trebuchet MS"/>
                <a:cs typeface="Trebuchet MS"/>
              </a:rPr>
              <a:t>the</a:t>
            </a:r>
            <a:r>
              <a:rPr sz="2000" spc="-265" dirty="0">
                <a:solidFill>
                  <a:srgbClr val="404040"/>
                </a:solidFill>
                <a:latin typeface="Trebuchet MS"/>
                <a:cs typeface="Trebuchet MS"/>
              </a:rPr>
              <a:t> </a:t>
            </a:r>
            <a:r>
              <a:rPr sz="2000" spc="-5" dirty="0">
                <a:solidFill>
                  <a:srgbClr val="404040"/>
                </a:solidFill>
                <a:latin typeface="Trebuchet MS"/>
                <a:cs typeface="Trebuchet MS"/>
              </a:rPr>
              <a:t>Internet</a:t>
            </a:r>
            <a:endParaRPr sz="2000" dirty="0">
              <a:latin typeface="Trebuchet MS"/>
              <a:cs typeface="Trebuchet MS"/>
            </a:endParaRPr>
          </a:p>
          <a:p>
            <a:pPr marL="12700">
              <a:lnSpc>
                <a:spcPct val="100000"/>
              </a:lnSpc>
            </a:pPr>
            <a:r>
              <a:rPr sz="2000" spc="-5" dirty="0">
                <a:solidFill>
                  <a:srgbClr val="404040"/>
                </a:solidFill>
                <a:latin typeface="Trebuchet MS"/>
                <a:cs typeface="Trebuchet MS"/>
              </a:rPr>
              <a:t>to:</a:t>
            </a:r>
            <a:endParaRPr sz="2000" dirty="0">
              <a:latin typeface="Trebuchet MS"/>
              <a:cs typeface="Trebuchet MS"/>
            </a:endParaRPr>
          </a:p>
          <a:p>
            <a:pPr marL="355600" indent="-343535">
              <a:lnSpc>
                <a:spcPct val="100000"/>
              </a:lnSpc>
              <a:spcBef>
                <a:spcPts val="994"/>
              </a:spcBef>
              <a:buClr>
                <a:srgbClr val="90C225"/>
              </a:buClr>
              <a:buSzPct val="80000"/>
              <a:buFont typeface="Wingdings"/>
              <a:buChar char=""/>
              <a:tabLst>
                <a:tab pos="355600" algn="l"/>
                <a:tab pos="356235" algn="l"/>
              </a:tabLst>
            </a:pPr>
            <a:r>
              <a:rPr sz="2000" dirty="0">
                <a:solidFill>
                  <a:srgbClr val="404040"/>
                </a:solidFill>
                <a:latin typeface="Trebuchet MS"/>
                <a:cs typeface="Trebuchet MS"/>
              </a:rPr>
              <a:t>store,</a:t>
            </a:r>
            <a:endParaRPr sz="2000" dirty="0">
              <a:latin typeface="Trebuchet MS"/>
              <a:cs typeface="Trebuchet MS"/>
            </a:endParaRPr>
          </a:p>
          <a:p>
            <a:pPr marL="355600" indent="-343535">
              <a:lnSpc>
                <a:spcPct val="100000"/>
              </a:lnSpc>
              <a:spcBef>
                <a:spcPts val="1010"/>
              </a:spcBef>
              <a:buClr>
                <a:srgbClr val="90C225"/>
              </a:buClr>
              <a:buSzPct val="80000"/>
              <a:buFont typeface="Wingdings"/>
              <a:buChar char=""/>
              <a:tabLst>
                <a:tab pos="355600" algn="l"/>
                <a:tab pos="356235" algn="l"/>
              </a:tabLst>
            </a:pPr>
            <a:r>
              <a:rPr sz="2000" dirty="0">
                <a:solidFill>
                  <a:srgbClr val="404040"/>
                </a:solidFill>
                <a:latin typeface="Trebuchet MS"/>
                <a:cs typeface="Trebuchet MS"/>
              </a:rPr>
              <a:t>manage,</a:t>
            </a:r>
            <a:endParaRPr sz="2000" dirty="0">
              <a:latin typeface="Trebuchet MS"/>
              <a:cs typeface="Trebuchet MS"/>
            </a:endParaRPr>
          </a:p>
          <a:p>
            <a:pPr marL="355600" indent="-343535">
              <a:lnSpc>
                <a:spcPct val="100000"/>
              </a:lnSpc>
              <a:spcBef>
                <a:spcPts val="994"/>
              </a:spcBef>
              <a:buClr>
                <a:srgbClr val="90C225"/>
              </a:buClr>
              <a:buSzPct val="80000"/>
              <a:buFont typeface="Wingdings"/>
              <a:buChar char=""/>
              <a:tabLst>
                <a:tab pos="355600" algn="l"/>
                <a:tab pos="356235" algn="l"/>
              </a:tabLst>
            </a:pPr>
            <a:r>
              <a:rPr sz="2000" spc="-5" dirty="0">
                <a:solidFill>
                  <a:srgbClr val="404040"/>
                </a:solidFill>
                <a:latin typeface="Trebuchet MS"/>
                <a:cs typeface="Trebuchet MS"/>
              </a:rPr>
              <a:t>and process</a:t>
            </a:r>
            <a:r>
              <a:rPr sz="2000" spc="-50" dirty="0">
                <a:solidFill>
                  <a:srgbClr val="404040"/>
                </a:solidFill>
                <a:latin typeface="Trebuchet MS"/>
                <a:cs typeface="Trebuchet MS"/>
              </a:rPr>
              <a:t> </a:t>
            </a:r>
            <a:r>
              <a:rPr sz="2000" spc="-5" dirty="0">
                <a:solidFill>
                  <a:srgbClr val="404040"/>
                </a:solidFill>
                <a:latin typeface="Trebuchet MS"/>
                <a:cs typeface="Trebuchet MS"/>
              </a:rPr>
              <a:t>data,</a:t>
            </a:r>
            <a:endParaRPr sz="2000" dirty="0">
              <a:latin typeface="Trebuchet MS"/>
              <a:cs typeface="Trebuchet MS"/>
            </a:endParaRPr>
          </a:p>
          <a:p>
            <a:pPr marL="12700">
              <a:lnSpc>
                <a:spcPct val="100000"/>
              </a:lnSpc>
              <a:spcBef>
                <a:spcPts val="994"/>
              </a:spcBef>
            </a:pPr>
            <a:r>
              <a:rPr sz="2000" dirty="0">
                <a:solidFill>
                  <a:srgbClr val="404040"/>
                </a:solidFill>
                <a:latin typeface="Trebuchet MS"/>
                <a:cs typeface="Trebuchet MS"/>
              </a:rPr>
              <a:t>rather </a:t>
            </a:r>
            <a:r>
              <a:rPr sz="2000" spc="-5" dirty="0">
                <a:solidFill>
                  <a:srgbClr val="404040"/>
                </a:solidFill>
                <a:latin typeface="Trebuchet MS"/>
                <a:cs typeface="Trebuchet MS"/>
              </a:rPr>
              <a:t>than </a:t>
            </a:r>
            <a:r>
              <a:rPr sz="2000" dirty="0">
                <a:solidFill>
                  <a:srgbClr val="404040"/>
                </a:solidFill>
                <a:latin typeface="Trebuchet MS"/>
                <a:cs typeface="Trebuchet MS"/>
              </a:rPr>
              <a:t>a local server or a </a:t>
            </a:r>
            <a:r>
              <a:rPr sz="2000" spc="-5" dirty="0">
                <a:solidFill>
                  <a:srgbClr val="404040"/>
                </a:solidFill>
                <a:latin typeface="Trebuchet MS"/>
                <a:cs typeface="Trebuchet MS"/>
              </a:rPr>
              <a:t>personal</a:t>
            </a:r>
            <a:r>
              <a:rPr sz="2000" spc="-195" dirty="0">
                <a:solidFill>
                  <a:srgbClr val="404040"/>
                </a:solidFill>
                <a:latin typeface="Trebuchet MS"/>
                <a:cs typeface="Trebuchet MS"/>
              </a:rPr>
              <a:t> </a:t>
            </a:r>
            <a:r>
              <a:rPr sz="2000" spc="-35" dirty="0">
                <a:solidFill>
                  <a:srgbClr val="404040"/>
                </a:solidFill>
                <a:latin typeface="Trebuchet MS"/>
                <a:cs typeface="Trebuchet MS"/>
              </a:rPr>
              <a:t>computer.</a:t>
            </a:r>
            <a:endParaRPr sz="2000" dirty="0">
              <a:latin typeface="Trebuchet MS"/>
              <a:cs typeface="Trebuchet MS"/>
            </a:endParaRPr>
          </a:p>
        </p:txBody>
      </p:sp>
      <p:sp>
        <p:nvSpPr>
          <p:cNvPr id="5" name="object 5"/>
          <p:cNvSpPr/>
          <p:nvPr/>
        </p:nvSpPr>
        <p:spPr>
          <a:xfrm>
            <a:off x="7105441" y="2903831"/>
            <a:ext cx="3724655" cy="2944368"/>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35FE09C0-8EE7-4FED-B4C6-6081551BBC87}"/>
              </a:ext>
            </a:extLst>
          </p:cNvPr>
          <p:cNvSpPr>
            <a:spLocks noGrp="1"/>
          </p:cNvSpPr>
          <p:nvPr>
            <p:ph type="dt" sz="half" idx="10"/>
          </p:nvPr>
        </p:nvSpPr>
        <p:spPr/>
        <p:txBody>
          <a:bodyPr/>
          <a:lstStyle/>
          <a:p>
            <a:fld id="{842A945F-0ECA-4671-8A9E-F109D9B88FA9}" type="datetime1">
              <a:rPr lang="en-IN" smtClean="0"/>
              <a:t>28-05-2023</a:t>
            </a:fld>
            <a:endParaRPr lang="en-IN"/>
          </a:p>
        </p:txBody>
      </p:sp>
      <p:sp>
        <p:nvSpPr>
          <p:cNvPr id="6" name="Slide Number Placeholder 5">
            <a:extLst>
              <a:ext uri="{FF2B5EF4-FFF2-40B4-BE49-F238E27FC236}">
                <a16:creationId xmlns:a16="http://schemas.microsoft.com/office/drawing/2014/main" id="{31821B77-6694-4CEF-97BE-0373221A08F2}"/>
              </a:ext>
            </a:extLst>
          </p:cNvPr>
          <p:cNvSpPr>
            <a:spLocks noGrp="1"/>
          </p:cNvSpPr>
          <p:nvPr>
            <p:ph type="sldNum" sz="quarter" idx="12"/>
          </p:nvPr>
        </p:nvSpPr>
        <p:spPr/>
        <p:txBody>
          <a:bodyPr/>
          <a:lstStyle/>
          <a:p>
            <a:fld id="{7A613731-0A97-402F-B7BA-9ACABA9B0893}" type="slidenum">
              <a:rPr lang="en-IN" smtClean="0"/>
              <a:t>76</a:t>
            </a:fld>
            <a:endParaRPr lang="en-I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629158"/>
            <a:ext cx="6521450" cy="574040"/>
          </a:xfrm>
          <a:prstGeom prst="rect">
            <a:avLst/>
          </a:prstGeom>
        </p:spPr>
        <p:txBody>
          <a:bodyPr vert="horz" wrap="square" lIns="0" tIns="12700" rIns="0" bIns="0" rtlCol="0">
            <a:spAutoFit/>
          </a:bodyPr>
          <a:lstStyle/>
          <a:p>
            <a:pPr marL="12700">
              <a:lnSpc>
                <a:spcPct val="100000"/>
              </a:lnSpc>
              <a:spcBef>
                <a:spcPts val="100"/>
              </a:spcBef>
            </a:pPr>
            <a:r>
              <a:rPr spc="-5" dirty="0"/>
              <a:t>Cloud </a:t>
            </a:r>
            <a:r>
              <a:rPr dirty="0"/>
              <a:t>computing </a:t>
            </a:r>
            <a:r>
              <a:rPr spc="-5" dirty="0"/>
              <a:t>and</a:t>
            </a:r>
            <a:r>
              <a:rPr spc="-260" dirty="0"/>
              <a:t> </a:t>
            </a:r>
            <a:r>
              <a:rPr spc="-5" dirty="0"/>
              <a:t>AI(contd.)</a:t>
            </a:r>
          </a:p>
        </p:txBody>
      </p:sp>
      <p:sp>
        <p:nvSpPr>
          <p:cNvPr id="4" name="object 4"/>
          <p:cNvSpPr txBox="1"/>
          <p:nvPr/>
        </p:nvSpPr>
        <p:spPr>
          <a:xfrm>
            <a:off x="756310" y="2043075"/>
            <a:ext cx="8193726" cy="3160609"/>
          </a:xfrm>
          <a:prstGeom prst="rect">
            <a:avLst/>
          </a:prstGeom>
        </p:spPr>
        <p:txBody>
          <a:bodyPr vert="horz" wrap="square" lIns="0" tIns="12065" rIns="0" bIns="0" rtlCol="0">
            <a:spAutoFit/>
          </a:bodyPr>
          <a:lstStyle/>
          <a:p>
            <a:pPr marL="12700" algn="just">
              <a:lnSpc>
                <a:spcPct val="100000"/>
              </a:lnSpc>
              <a:spcBef>
                <a:spcPts val="95"/>
              </a:spcBef>
            </a:pPr>
            <a:r>
              <a:rPr sz="2400" spc="-10" dirty="0">
                <a:solidFill>
                  <a:srgbClr val="404040"/>
                </a:solidFill>
                <a:latin typeface="Trebuchet MS"/>
                <a:cs typeface="Trebuchet MS"/>
              </a:rPr>
              <a:t>Cloud computing and</a:t>
            </a:r>
            <a:r>
              <a:rPr sz="2400" spc="-110" dirty="0">
                <a:solidFill>
                  <a:srgbClr val="404040"/>
                </a:solidFill>
                <a:latin typeface="Trebuchet MS"/>
                <a:cs typeface="Trebuchet MS"/>
              </a:rPr>
              <a:t> </a:t>
            </a:r>
            <a:r>
              <a:rPr sz="2400" spc="-5" dirty="0">
                <a:solidFill>
                  <a:srgbClr val="404040"/>
                </a:solidFill>
                <a:latin typeface="Trebuchet MS"/>
                <a:cs typeface="Trebuchet MS"/>
              </a:rPr>
              <a:t>AI</a:t>
            </a:r>
            <a:endParaRPr sz="2400" dirty="0">
              <a:latin typeface="Trebuchet MS"/>
              <a:cs typeface="Trebuchet MS"/>
            </a:endParaRPr>
          </a:p>
          <a:p>
            <a:pPr marL="12700" marR="5080" algn="just">
              <a:lnSpc>
                <a:spcPct val="150000"/>
              </a:lnSpc>
              <a:spcBef>
                <a:spcPts val="585"/>
              </a:spcBef>
            </a:pPr>
            <a:r>
              <a:rPr sz="2400" spc="-5" dirty="0">
                <a:solidFill>
                  <a:srgbClr val="404040"/>
                </a:solidFill>
                <a:latin typeface="Trebuchet MS"/>
                <a:cs typeface="Trebuchet MS"/>
              </a:rPr>
              <a:t>While </a:t>
            </a:r>
            <a:r>
              <a:rPr sz="2400" dirty="0">
                <a:solidFill>
                  <a:srgbClr val="404040"/>
                </a:solidFill>
                <a:latin typeface="Trebuchet MS"/>
                <a:cs typeface="Trebuchet MS"/>
              </a:rPr>
              <a:t>artificial </a:t>
            </a:r>
            <a:r>
              <a:rPr sz="2400" spc="-5" dirty="0">
                <a:solidFill>
                  <a:srgbClr val="404040"/>
                </a:solidFill>
                <a:latin typeface="Trebuchet MS"/>
                <a:cs typeface="Trebuchet MS"/>
              </a:rPr>
              <a:t>intelligence (A.I.) has </a:t>
            </a:r>
            <a:r>
              <a:rPr sz="2400" dirty="0">
                <a:solidFill>
                  <a:srgbClr val="404040"/>
                </a:solidFill>
                <a:latin typeface="Trebuchet MS"/>
                <a:cs typeface="Trebuchet MS"/>
              </a:rPr>
              <a:t>struggled </a:t>
            </a:r>
            <a:r>
              <a:rPr sz="2400" spc="-5" dirty="0">
                <a:solidFill>
                  <a:srgbClr val="404040"/>
                </a:solidFill>
                <a:latin typeface="Trebuchet MS"/>
                <a:cs typeface="Trebuchet MS"/>
              </a:rPr>
              <a:t>to </a:t>
            </a:r>
            <a:r>
              <a:rPr sz="2400" dirty="0">
                <a:solidFill>
                  <a:srgbClr val="404040"/>
                </a:solidFill>
                <a:latin typeface="Trebuchet MS"/>
                <a:cs typeface="Trebuchet MS"/>
              </a:rPr>
              <a:t>gain footholds </a:t>
            </a:r>
            <a:r>
              <a:rPr sz="2400" spc="-5" dirty="0">
                <a:solidFill>
                  <a:srgbClr val="404040"/>
                </a:solidFill>
                <a:latin typeface="Trebuchet MS"/>
                <a:cs typeface="Trebuchet MS"/>
              </a:rPr>
              <a:t>in </a:t>
            </a:r>
            <a:r>
              <a:rPr sz="2400" dirty="0">
                <a:solidFill>
                  <a:srgbClr val="404040"/>
                </a:solidFill>
                <a:latin typeface="Trebuchet MS"/>
                <a:cs typeface="Trebuchet MS"/>
              </a:rPr>
              <a:t>other  </a:t>
            </a:r>
            <a:r>
              <a:rPr sz="2400" spc="-5" dirty="0">
                <a:solidFill>
                  <a:srgbClr val="404040"/>
                </a:solidFill>
                <a:latin typeface="Trebuchet MS"/>
                <a:cs typeface="Trebuchet MS"/>
              </a:rPr>
              <a:t>niches, it is </a:t>
            </a:r>
            <a:r>
              <a:rPr sz="2400" dirty="0">
                <a:solidFill>
                  <a:srgbClr val="404040"/>
                </a:solidFill>
                <a:latin typeface="Trebuchet MS"/>
                <a:cs typeface="Trebuchet MS"/>
              </a:rPr>
              <a:t>finding </a:t>
            </a:r>
            <a:r>
              <a:rPr sz="2400" spc="-5" dirty="0">
                <a:solidFill>
                  <a:srgbClr val="404040"/>
                </a:solidFill>
                <a:latin typeface="Trebuchet MS"/>
                <a:cs typeface="Trebuchet MS"/>
              </a:rPr>
              <a:t>its place </a:t>
            </a:r>
            <a:r>
              <a:rPr sz="2400" dirty="0">
                <a:solidFill>
                  <a:srgbClr val="404040"/>
                </a:solidFill>
                <a:latin typeface="Trebuchet MS"/>
                <a:cs typeface="Trebuchet MS"/>
              </a:rPr>
              <a:t>in </a:t>
            </a:r>
            <a:r>
              <a:rPr sz="2400" spc="-5" dirty="0">
                <a:solidFill>
                  <a:srgbClr val="404040"/>
                </a:solidFill>
                <a:latin typeface="Trebuchet MS"/>
                <a:cs typeface="Trebuchet MS"/>
              </a:rPr>
              <a:t>the world </a:t>
            </a:r>
            <a:r>
              <a:rPr sz="2400" dirty="0">
                <a:solidFill>
                  <a:srgbClr val="404040"/>
                </a:solidFill>
                <a:latin typeface="Trebuchet MS"/>
                <a:cs typeface="Trebuchet MS"/>
              </a:rPr>
              <a:t>of </a:t>
            </a:r>
            <a:r>
              <a:rPr sz="2400" spc="-5" dirty="0">
                <a:solidFill>
                  <a:srgbClr val="404040"/>
                </a:solidFill>
                <a:latin typeface="Trebuchet MS"/>
                <a:cs typeface="Trebuchet MS"/>
              </a:rPr>
              <a:t>cloud computing, </a:t>
            </a:r>
            <a:r>
              <a:rPr sz="2400" dirty="0">
                <a:solidFill>
                  <a:srgbClr val="404040"/>
                </a:solidFill>
                <a:latin typeface="Trebuchet MS"/>
                <a:cs typeface="Trebuchet MS"/>
              </a:rPr>
              <a:t>a sort of  revolution </a:t>
            </a:r>
            <a:r>
              <a:rPr sz="2400" spc="-5" dirty="0">
                <a:solidFill>
                  <a:srgbClr val="404040"/>
                </a:solidFill>
                <a:latin typeface="Trebuchet MS"/>
                <a:cs typeface="Trebuchet MS"/>
              </a:rPr>
              <a:t>within the </a:t>
            </a:r>
            <a:r>
              <a:rPr sz="2400" dirty="0">
                <a:solidFill>
                  <a:srgbClr val="404040"/>
                </a:solidFill>
                <a:latin typeface="Trebuchet MS"/>
                <a:cs typeface="Trebuchet MS"/>
              </a:rPr>
              <a:t>revolution </a:t>
            </a:r>
            <a:r>
              <a:rPr sz="2400" spc="-5" dirty="0">
                <a:solidFill>
                  <a:srgbClr val="404040"/>
                </a:solidFill>
                <a:latin typeface="Trebuchet MS"/>
                <a:cs typeface="Trebuchet MS"/>
              </a:rPr>
              <a:t>that could </a:t>
            </a:r>
            <a:r>
              <a:rPr sz="2400" dirty="0">
                <a:solidFill>
                  <a:srgbClr val="404040"/>
                </a:solidFill>
                <a:latin typeface="Trebuchet MS"/>
                <a:cs typeface="Trebuchet MS"/>
              </a:rPr>
              <a:t>rapidly </a:t>
            </a:r>
            <a:r>
              <a:rPr sz="2400" spc="-5" dirty="0">
                <a:solidFill>
                  <a:srgbClr val="404040"/>
                </a:solidFill>
                <a:latin typeface="Trebuchet MS"/>
                <a:cs typeface="Trebuchet MS"/>
              </a:rPr>
              <a:t>change the </a:t>
            </a:r>
            <a:r>
              <a:rPr sz="2400" dirty="0">
                <a:solidFill>
                  <a:srgbClr val="404040"/>
                </a:solidFill>
                <a:latin typeface="Trebuchet MS"/>
                <a:cs typeface="Trebuchet MS"/>
              </a:rPr>
              <a:t>face of  </a:t>
            </a:r>
            <a:r>
              <a:rPr sz="2400" spc="-5" dirty="0">
                <a:solidFill>
                  <a:srgbClr val="404040"/>
                </a:solidFill>
                <a:latin typeface="Trebuchet MS"/>
                <a:cs typeface="Trebuchet MS"/>
              </a:rPr>
              <a:t>businesses using cloud computing </a:t>
            </a:r>
            <a:r>
              <a:rPr sz="2400" dirty="0">
                <a:solidFill>
                  <a:srgbClr val="404040"/>
                </a:solidFill>
                <a:latin typeface="Trebuchet MS"/>
                <a:cs typeface="Trebuchet MS"/>
              </a:rPr>
              <a:t>solutions over </a:t>
            </a:r>
            <a:r>
              <a:rPr sz="2400" spc="-5" dirty="0">
                <a:solidFill>
                  <a:srgbClr val="404040"/>
                </a:solidFill>
                <a:latin typeface="Trebuchet MS"/>
                <a:cs typeface="Trebuchet MS"/>
              </a:rPr>
              <a:t>the next </a:t>
            </a:r>
            <a:r>
              <a:rPr sz="2400" dirty="0">
                <a:solidFill>
                  <a:srgbClr val="404040"/>
                </a:solidFill>
                <a:latin typeface="Trebuchet MS"/>
                <a:cs typeface="Trebuchet MS"/>
              </a:rPr>
              <a:t>few</a:t>
            </a:r>
            <a:r>
              <a:rPr sz="2400" spc="-200" dirty="0">
                <a:solidFill>
                  <a:srgbClr val="404040"/>
                </a:solidFill>
                <a:latin typeface="Trebuchet MS"/>
                <a:cs typeface="Trebuchet MS"/>
              </a:rPr>
              <a:t> </a:t>
            </a:r>
            <a:r>
              <a:rPr sz="2400" spc="-5" dirty="0">
                <a:solidFill>
                  <a:srgbClr val="404040"/>
                </a:solidFill>
                <a:latin typeface="Trebuchet MS"/>
                <a:cs typeface="Trebuchet MS"/>
              </a:rPr>
              <a:t>years.</a:t>
            </a:r>
            <a:endParaRPr sz="2400" dirty="0">
              <a:latin typeface="Trebuchet MS"/>
              <a:cs typeface="Trebuchet MS"/>
            </a:endParaRPr>
          </a:p>
        </p:txBody>
      </p:sp>
      <p:sp>
        <p:nvSpPr>
          <p:cNvPr id="5" name="object 5"/>
          <p:cNvSpPr/>
          <p:nvPr/>
        </p:nvSpPr>
        <p:spPr>
          <a:xfrm>
            <a:off x="9280299" y="2176374"/>
            <a:ext cx="2398355" cy="2505252"/>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4635755D-ECC2-4409-B07C-A818EAFAD5D4}"/>
              </a:ext>
            </a:extLst>
          </p:cNvPr>
          <p:cNvSpPr>
            <a:spLocks noGrp="1"/>
          </p:cNvSpPr>
          <p:nvPr>
            <p:ph type="dt" sz="half" idx="10"/>
          </p:nvPr>
        </p:nvSpPr>
        <p:spPr/>
        <p:txBody>
          <a:bodyPr/>
          <a:lstStyle/>
          <a:p>
            <a:fld id="{8BE3F522-76E2-48E8-BEE0-4A0D2D350661}" type="datetime1">
              <a:rPr lang="en-IN" smtClean="0"/>
              <a:t>28-05-2023</a:t>
            </a:fld>
            <a:endParaRPr lang="en-IN"/>
          </a:p>
        </p:txBody>
      </p:sp>
      <p:sp>
        <p:nvSpPr>
          <p:cNvPr id="6" name="Slide Number Placeholder 5">
            <a:extLst>
              <a:ext uri="{FF2B5EF4-FFF2-40B4-BE49-F238E27FC236}">
                <a16:creationId xmlns:a16="http://schemas.microsoft.com/office/drawing/2014/main" id="{E1E53E08-6E44-4567-9EF0-F6D36DEF05FC}"/>
              </a:ext>
            </a:extLst>
          </p:cNvPr>
          <p:cNvSpPr>
            <a:spLocks noGrp="1"/>
          </p:cNvSpPr>
          <p:nvPr>
            <p:ph type="sldNum" sz="quarter" idx="12"/>
          </p:nvPr>
        </p:nvSpPr>
        <p:spPr/>
        <p:txBody>
          <a:bodyPr/>
          <a:lstStyle/>
          <a:p>
            <a:fld id="{7A613731-0A97-402F-B7BA-9ACABA9B0893}" type="slidenum">
              <a:rPr lang="en-IN" smtClean="0"/>
              <a:t>77</a:t>
            </a:fld>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629158"/>
            <a:ext cx="6522084" cy="574040"/>
          </a:xfrm>
          <a:prstGeom prst="rect">
            <a:avLst/>
          </a:prstGeom>
        </p:spPr>
        <p:txBody>
          <a:bodyPr vert="horz" wrap="square" lIns="0" tIns="12700" rIns="0" bIns="0" rtlCol="0">
            <a:spAutoFit/>
          </a:bodyPr>
          <a:lstStyle/>
          <a:p>
            <a:pPr marL="12700">
              <a:lnSpc>
                <a:spcPct val="100000"/>
              </a:lnSpc>
              <a:spcBef>
                <a:spcPts val="100"/>
              </a:spcBef>
            </a:pPr>
            <a:r>
              <a:rPr spc="-5" dirty="0"/>
              <a:t>Cloud </a:t>
            </a:r>
            <a:r>
              <a:rPr dirty="0"/>
              <a:t>computing </a:t>
            </a:r>
            <a:r>
              <a:rPr spc="-5" dirty="0"/>
              <a:t>and</a:t>
            </a:r>
            <a:r>
              <a:rPr spc="-295" dirty="0"/>
              <a:t> </a:t>
            </a:r>
            <a:r>
              <a:rPr dirty="0"/>
              <a:t>AI(contd.)</a:t>
            </a:r>
          </a:p>
        </p:txBody>
      </p:sp>
      <p:sp>
        <p:nvSpPr>
          <p:cNvPr id="4" name="object 4"/>
          <p:cNvSpPr txBox="1"/>
          <p:nvPr/>
        </p:nvSpPr>
        <p:spPr>
          <a:xfrm>
            <a:off x="756310" y="1770334"/>
            <a:ext cx="8344534" cy="3151505"/>
          </a:xfrm>
          <a:prstGeom prst="rect">
            <a:avLst/>
          </a:prstGeom>
        </p:spPr>
        <p:txBody>
          <a:bodyPr vert="horz" wrap="square" lIns="0" tIns="196215" rIns="0" bIns="0" rtlCol="0">
            <a:spAutoFit/>
          </a:bodyPr>
          <a:lstStyle/>
          <a:p>
            <a:pPr marL="12700">
              <a:lnSpc>
                <a:spcPct val="100000"/>
              </a:lnSpc>
              <a:spcBef>
                <a:spcPts val="1545"/>
              </a:spcBef>
            </a:pPr>
            <a:r>
              <a:rPr sz="2400" spc="-5" dirty="0">
                <a:solidFill>
                  <a:srgbClr val="404040"/>
                </a:solidFill>
                <a:latin typeface="Trebuchet MS"/>
                <a:cs typeface="Trebuchet MS"/>
              </a:rPr>
              <a:t>In three areas </a:t>
            </a:r>
            <a:r>
              <a:rPr sz="2400" dirty="0">
                <a:solidFill>
                  <a:srgbClr val="404040"/>
                </a:solidFill>
                <a:latin typeface="Trebuchet MS"/>
                <a:cs typeface="Trebuchet MS"/>
              </a:rPr>
              <a:t>of </a:t>
            </a:r>
            <a:r>
              <a:rPr sz="2400" spc="-5" dirty="0">
                <a:solidFill>
                  <a:srgbClr val="404040"/>
                </a:solidFill>
                <a:latin typeface="Trebuchet MS"/>
                <a:cs typeface="Trebuchet MS"/>
              </a:rPr>
              <a:t>cloud </a:t>
            </a:r>
            <a:r>
              <a:rPr sz="2400" spc="-10" dirty="0">
                <a:solidFill>
                  <a:srgbClr val="404040"/>
                </a:solidFill>
                <a:latin typeface="Trebuchet MS"/>
                <a:cs typeface="Trebuchet MS"/>
              </a:rPr>
              <a:t>computing, </a:t>
            </a:r>
            <a:r>
              <a:rPr sz="2400" dirty="0">
                <a:solidFill>
                  <a:srgbClr val="404040"/>
                </a:solidFill>
                <a:latin typeface="Trebuchet MS"/>
                <a:cs typeface="Trebuchet MS"/>
              </a:rPr>
              <a:t>A.I. </a:t>
            </a:r>
            <a:r>
              <a:rPr sz="2400" spc="-5" dirty="0">
                <a:solidFill>
                  <a:srgbClr val="404040"/>
                </a:solidFill>
                <a:latin typeface="Trebuchet MS"/>
                <a:cs typeface="Trebuchet MS"/>
              </a:rPr>
              <a:t>is taking long strides.</a:t>
            </a:r>
            <a:endParaRPr sz="2400" dirty="0">
              <a:latin typeface="Trebuchet MS"/>
              <a:cs typeface="Trebuchet MS"/>
            </a:endParaRPr>
          </a:p>
          <a:p>
            <a:pPr marL="12700">
              <a:lnSpc>
                <a:spcPct val="100000"/>
              </a:lnSpc>
              <a:spcBef>
                <a:spcPts val="1440"/>
              </a:spcBef>
            </a:pPr>
            <a:r>
              <a:rPr sz="2400" spc="-5" dirty="0">
                <a:solidFill>
                  <a:srgbClr val="404040"/>
                </a:solidFill>
                <a:latin typeface="Trebuchet MS"/>
                <a:cs typeface="Trebuchet MS"/>
              </a:rPr>
              <a:t>Those areas</a:t>
            </a:r>
            <a:r>
              <a:rPr sz="2400" spc="20" dirty="0">
                <a:solidFill>
                  <a:srgbClr val="404040"/>
                </a:solidFill>
                <a:latin typeface="Trebuchet MS"/>
                <a:cs typeface="Trebuchet MS"/>
              </a:rPr>
              <a:t> </a:t>
            </a:r>
            <a:r>
              <a:rPr sz="2400" spc="-5" dirty="0">
                <a:solidFill>
                  <a:srgbClr val="404040"/>
                </a:solidFill>
                <a:latin typeface="Trebuchet MS"/>
                <a:cs typeface="Trebuchet MS"/>
              </a:rPr>
              <a:t>are</a:t>
            </a:r>
            <a:endParaRPr sz="2400" dirty="0">
              <a:latin typeface="Trebuchet MS"/>
              <a:cs typeface="Trebuchet MS"/>
            </a:endParaRPr>
          </a:p>
          <a:p>
            <a:pPr marL="12700">
              <a:lnSpc>
                <a:spcPct val="100000"/>
              </a:lnSpc>
              <a:spcBef>
                <a:spcPts val="2435"/>
              </a:spcBef>
              <a:tabLst>
                <a:tab pos="354965" algn="l"/>
              </a:tabLst>
            </a:pPr>
            <a:r>
              <a:rPr sz="1900" spc="350" dirty="0">
                <a:solidFill>
                  <a:srgbClr val="90C225"/>
                </a:solidFill>
                <a:latin typeface="Arial"/>
                <a:cs typeface="Arial"/>
              </a:rPr>
              <a:t>	</a:t>
            </a:r>
            <a:r>
              <a:rPr sz="2400" spc="-20" dirty="0">
                <a:solidFill>
                  <a:srgbClr val="404040"/>
                </a:solidFill>
                <a:latin typeface="Trebuchet MS"/>
                <a:cs typeface="Trebuchet MS"/>
              </a:rPr>
              <a:t>Parallel</a:t>
            </a:r>
            <a:r>
              <a:rPr sz="2400" spc="25" dirty="0">
                <a:solidFill>
                  <a:srgbClr val="404040"/>
                </a:solidFill>
                <a:latin typeface="Trebuchet MS"/>
                <a:cs typeface="Trebuchet MS"/>
              </a:rPr>
              <a:t> </a:t>
            </a:r>
            <a:r>
              <a:rPr sz="2400" spc="-10" dirty="0">
                <a:solidFill>
                  <a:srgbClr val="404040"/>
                </a:solidFill>
                <a:latin typeface="Trebuchet MS"/>
                <a:cs typeface="Trebuchet MS"/>
              </a:rPr>
              <a:t>processing</a:t>
            </a:r>
            <a:endParaRPr sz="2400" dirty="0">
              <a:latin typeface="Trebuchet MS"/>
              <a:cs typeface="Trebuchet MS"/>
            </a:endParaRPr>
          </a:p>
          <a:p>
            <a:pPr marL="12700">
              <a:lnSpc>
                <a:spcPct val="100000"/>
              </a:lnSpc>
              <a:spcBef>
                <a:spcPts val="2455"/>
              </a:spcBef>
              <a:tabLst>
                <a:tab pos="354965" algn="l"/>
              </a:tabLst>
            </a:pPr>
            <a:r>
              <a:rPr sz="1900" spc="350" dirty="0">
                <a:solidFill>
                  <a:srgbClr val="90C225"/>
                </a:solidFill>
                <a:latin typeface="Arial"/>
                <a:cs typeface="Arial"/>
              </a:rPr>
              <a:t>	</a:t>
            </a:r>
            <a:r>
              <a:rPr sz="2400" spc="-5" dirty="0">
                <a:solidFill>
                  <a:srgbClr val="404040"/>
                </a:solidFill>
                <a:latin typeface="Trebuchet MS"/>
                <a:cs typeface="Trebuchet MS"/>
              </a:rPr>
              <a:t>Machine Learning-ML</a:t>
            </a:r>
            <a:r>
              <a:rPr sz="2400" spc="-190" dirty="0">
                <a:solidFill>
                  <a:srgbClr val="404040"/>
                </a:solidFill>
                <a:latin typeface="Trebuchet MS"/>
                <a:cs typeface="Trebuchet MS"/>
              </a:rPr>
              <a:t> </a:t>
            </a:r>
            <a:r>
              <a:rPr sz="2400" spc="-5" dirty="0">
                <a:solidFill>
                  <a:srgbClr val="404040"/>
                </a:solidFill>
                <a:latin typeface="Trebuchet MS"/>
                <a:cs typeface="Trebuchet MS"/>
              </a:rPr>
              <a:t>Algorithms</a:t>
            </a:r>
            <a:endParaRPr sz="2400" dirty="0">
              <a:latin typeface="Trebuchet MS"/>
              <a:cs typeface="Trebuchet MS"/>
            </a:endParaRPr>
          </a:p>
          <a:p>
            <a:pPr marL="12700">
              <a:lnSpc>
                <a:spcPct val="100000"/>
              </a:lnSpc>
              <a:spcBef>
                <a:spcPts val="2435"/>
              </a:spcBef>
              <a:tabLst>
                <a:tab pos="354965" algn="l"/>
              </a:tabLst>
            </a:pPr>
            <a:r>
              <a:rPr sz="1900" spc="350" dirty="0">
                <a:solidFill>
                  <a:srgbClr val="90C225"/>
                </a:solidFill>
                <a:latin typeface="Arial"/>
                <a:cs typeface="Arial"/>
              </a:rPr>
              <a:t>	</a:t>
            </a:r>
            <a:r>
              <a:rPr sz="2400" dirty="0">
                <a:solidFill>
                  <a:srgbClr val="404040"/>
                </a:solidFill>
                <a:latin typeface="Trebuchet MS"/>
                <a:cs typeface="Trebuchet MS"/>
              </a:rPr>
              <a:t>Big</a:t>
            </a:r>
            <a:r>
              <a:rPr sz="2400" spc="-10" dirty="0">
                <a:solidFill>
                  <a:srgbClr val="404040"/>
                </a:solidFill>
                <a:latin typeface="Trebuchet MS"/>
                <a:cs typeface="Trebuchet MS"/>
              </a:rPr>
              <a:t> </a:t>
            </a:r>
            <a:r>
              <a:rPr sz="2400" spc="-5" dirty="0">
                <a:solidFill>
                  <a:srgbClr val="404040"/>
                </a:solidFill>
                <a:latin typeface="Trebuchet MS"/>
                <a:cs typeface="Trebuchet MS"/>
              </a:rPr>
              <a:t>Data</a:t>
            </a:r>
            <a:endParaRPr sz="2400" dirty="0">
              <a:latin typeface="Trebuchet MS"/>
              <a:cs typeface="Trebuchet MS"/>
            </a:endParaRPr>
          </a:p>
        </p:txBody>
      </p:sp>
      <p:sp>
        <p:nvSpPr>
          <p:cNvPr id="2" name="Date Placeholder 1">
            <a:extLst>
              <a:ext uri="{FF2B5EF4-FFF2-40B4-BE49-F238E27FC236}">
                <a16:creationId xmlns:a16="http://schemas.microsoft.com/office/drawing/2014/main" id="{AED0F318-824F-46BE-9F7E-5A53E5A6D19E}"/>
              </a:ext>
            </a:extLst>
          </p:cNvPr>
          <p:cNvSpPr>
            <a:spLocks noGrp="1"/>
          </p:cNvSpPr>
          <p:nvPr>
            <p:ph type="dt" sz="half" idx="10"/>
          </p:nvPr>
        </p:nvSpPr>
        <p:spPr/>
        <p:txBody>
          <a:bodyPr/>
          <a:lstStyle/>
          <a:p>
            <a:fld id="{ED38989D-009E-473D-AAC5-DECF1FFA8E59}" type="datetime1">
              <a:rPr lang="en-IN" smtClean="0"/>
              <a:t>28-05-2023</a:t>
            </a:fld>
            <a:endParaRPr lang="en-IN"/>
          </a:p>
        </p:txBody>
      </p:sp>
      <p:sp>
        <p:nvSpPr>
          <p:cNvPr id="5" name="Slide Number Placeholder 4">
            <a:extLst>
              <a:ext uri="{FF2B5EF4-FFF2-40B4-BE49-F238E27FC236}">
                <a16:creationId xmlns:a16="http://schemas.microsoft.com/office/drawing/2014/main" id="{221F572A-7EF4-41D0-914F-034AB7582027}"/>
              </a:ext>
            </a:extLst>
          </p:cNvPr>
          <p:cNvSpPr>
            <a:spLocks noGrp="1"/>
          </p:cNvSpPr>
          <p:nvPr>
            <p:ph type="sldNum" sz="quarter" idx="12"/>
          </p:nvPr>
        </p:nvSpPr>
        <p:spPr/>
        <p:txBody>
          <a:bodyPr/>
          <a:lstStyle/>
          <a:p>
            <a:fld id="{7A613731-0A97-402F-B7BA-9ACABA9B0893}" type="slidenum">
              <a:rPr lang="en-IN" smtClean="0"/>
              <a:t>78</a:t>
            </a:fld>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spc="-45" dirty="0"/>
              <a:t>What’s </a:t>
            </a:r>
            <a:r>
              <a:rPr spc="-5" dirty="0"/>
              <a:t>parallel processing </a:t>
            </a:r>
            <a:r>
              <a:rPr dirty="0"/>
              <a:t>and </a:t>
            </a:r>
            <a:r>
              <a:rPr spc="-5" dirty="0"/>
              <a:t>how it work </a:t>
            </a:r>
            <a:r>
              <a:rPr spc="5" dirty="0"/>
              <a:t>in  </a:t>
            </a:r>
            <a:r>
              <a:rPr spc="-5" dirty="0"/>
              <a:t>cloud</a:t>
            </a: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2700" marR="5080">
              <a:lnSpc>
                <a:spcPct val="150000"/>
              </a:lnSpc>
              <a:spcBef>
                <a:spcPts val="100"/>
              </a:spcBef>
            </a:pPr>
            <a:r>
              <a:rPr spc="-20" dirty="0"/>
              <a:t>Parallel </a:t>
            </a:r>
            <a:r>
              <a:rPr spc="-5" dirty="0"/>
              <a:t>processing means more than one microprocessor handling  parts </a:t>
            </a:r>
            <a:r>
              <a:rPr dirty="0"/>
              <a:t>of </a:t>
            </a:r>
            <a:r>
              <a:rPr spc="-5" dirty="0"/>
              <a:t>the </a:t>
            </a:r>
            <a:r>
              <a:rPr dirty="0"/>
              <a:t>same overall </a:t>
            </a:r>
            <a:r>
              <a:rPr spc="-5" dirty="0"/>
              <a:t>task. </a:t>
            </a:r>
            <a:r>
              <a:rPr spc="-20" dirty="0"/>
              <a:t>Parallel </a:t>
            </a:r>
            <a:r>
              <a:rPr spc="-5" dirty="0"/>
              <a:t>processing essentially  means that multiple processors shoulder the load. </a:t>
            </a:r>
            <a:r>
              <a:rPr spc="-155" dirty="0"/>
              <a:t>To </a:t>
            </a:r>
            <a:r>
              <a:rPr spc="-5" dirty="0"/>
              <a:t>have  multiple processors working </a:t>
            </a:r>
            <a:r>
              <a:rPr dirty="0"/>
              <a:t>on </a:t>
            </a:r>
            <a:r>
              <a:rPr spc="-5" dirty="0"/>
              <a:t>the </a:t>
            </a:r>
            <a:r>
              <a:rPr dirty="0"/>
              <a:t>same </a:t>
            </a:r>
            <a:r>
              <a:rPr spc="-5" dirty="0"/>
              <a:t>problem at the </a:t>
            </a:r>
            <a:r>
              <a:rPr dirty="0"/>
              <a:t>same  </a:t>
            </a:r>
            <a:r>
              <a:rPr spc="-5" dirty="0"/>
              <a:t>time, there are two big things you</a:t>
            </a:r>
            <a:r>
              <a:rPr spc="35" dirty="0"/>
              <a:t> </a:t>
            </a:r>
            <a:r>
              <a:rPr spc="-5" dirty="0"/>
              <a:t>need:</a:t>
            </a:r>
          </a:p>
          <a:p>
            <a:pPr marL="355600" indent="-343535">
              <a:lnSpc>
                <a:spcPct val="100000"/>
              </a:lnSpc>
              <a:spcBef>
                <a:spcPts val="2435"/>
              </a:spcBef>
              <a:buClr>
                <a:srgbClr val="90C225"/>
              </a:buClr>
              <a:buSzPct val="79166"/>
              <a:buFont typeface="Wingdings"/>
              <a:buChar char=""/>
              <a:tabLst>
                <a:tab pos="355600" algn="l"/>
                <a:tab pos="356235" algn="l"/>
              </a:tabLst>
            </a:pPr>
            <a:r>
              <a:rPr spc="-5" dirty="0"/>
              <a:t>Latency</a:t>
            </a:r>
          </a:p>
          <a:p>
            <a:pPr marL="355600" indent="-343535">
              <a:lnSpc>
                <a:spcPct val="100000"/>
              </a:lnSpc>
              <a:spcBef>
                <a:spcPts val="2450"/>
              </a:spcBef>
              <a:buClr>
                <a:srgbClr val="90C225"/>
              </a:buClr>
              <a:buSzPct val="79166"/>
              <a:buFont typeface="Wingdings"/>
              <a:buChar char=""/>
              <a:tabLst>
                <a:tab pos="355600" algn="l"/>
                <a:tab pos="356235" algn="l"/>
              </a:tabLst>
            </a:pPr>
            <a:r>
              <a:rPr spc="-5" dirty="0"/>
              <a:t>Bandwidth</a:t>
            </a:r>
          </a:p>
        </p:txBody>
      </p:sp>
      <p:sp>
        <p:nvSpPr>
          <p:cNvPr id="2" name="Date Placeholder 1">
            <a:extLst>
              <a:ext uri="{FF2B5EF4-FFF2-40B4-BE49-F238E27FC236}">
                <a16:creationId xmlns:a16="http://schemas.microsoft.com/office/drawing/2014/main" id="{A5EEED70-AA55-4F65-9879-D40644C9491C}"/>
              </a:ext>
            </a:extLst>
          </p:cNvPr>
          <p:cNvSpPr>
            <a:spLocks noGrp="1"/>
          </p:cNvSpPr>
          <p:nvPr>
            <p:ph type="dt" sz="half" idx="10"/>
          </p:nvPr>
        </p:nvSpPr>
        <p:spPr/>
        <p:txBody>
          <a:bodyPr/>
          <a:lstStyle/>
          <a:p>
            <a:fld id="{BEE63AD1-401A-4C0B-867E-6D48891EC2F4}" type="datetime1">
              <a:rPr lang="en-IN" smtClean="0"/>
              <a:t>28-05-2023</a:t>
            </a:fld>
            <a:endParaRPr lang="en-IN"/>
          </a:p>
        </p:txBody>
      </p:sp>
      <p:sp>
        <p:nvSpPr>
          <p:cNvPr id="5" name="Slide Number Placeholder 4">
            <a:extLst>
              <a:ext uri="{FF2B5EF4-FFF2-40B4-BE49-F238E27FC236}">
                <a16:creationId xmlns:a16="http://schemas.microsoft.com/office/drawing/2014/main" id="{CCF64885-7758-40A8-8E91-51587FDB20F4}"/>
              </a:ext>
            </a:extLst>
          </p:cNvPr>
          <p:cNvSpPr>
            <a:spLocks noGrp="1"/>
          </p:cNvSpPr>
          <p:nvPr>
            <p:ph type="sldNum" sz="quarter" idx="12"/>
          </p:nvPr>
        </p:nvSpPr>
        <p:spPr/>
        <p:txBody>
          <a:bodyPr/>
          <a:lstStyle/>
          <a:p>
            <a:fld id="{7A613731-0A97-402F-B7BA-9ACABA9B0893}" type="slidenum">
              <a:rPr lang="en-IN" smtClean="0"/>
              <a:t>79</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55229" y="512487"/>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Architecture of Expert Systems</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8</a:t>
            </a:fld>
            <a:endParaRPr spc="-5" dirty="0"/>
          </a:p>
        </p:txBody>
      </p:sp>
      <p:pic>
        <p:nvPicPr>
          <p:cNvPr id="3" name="Picture 2">
            <a:extLst>
              <a:ext uri="{FF2B5EF4-FFF2-40B4-BE49-F238E27FC236}">
                <a16:creationId xmlns:a16="http://schemas.microsoft.com/office/drawing/2014/main" id="{48EDEF37-B980-4D40-B735-C5BF37ED4F28}"/>
              </a:ext>
            </a:extLst>
          </p:cNvPr>
          <p:cNvPicPr>
            <a:picLocks noChangeAspect="1"/>
          </p:cNvPicPr>
          <p:nvPr/>
        </p:nvPicPr>
        <p:blipFill>
          <a:blip r:embed="rId2"/>
          <a:stretch>
            <a:fillRect/>
          </a:stretch>
        </p:blipFill>
        <p:spPr>
          <a:xfrm>
            <a:off x="92564" y="1704738"/>
            <a:ext cx="6386512" cy="4562922"/>
          </a:xfrm>
          <a:prstGeom prst="rect">
            <a:avLst/>
          </a:prstGeom>
        </p:spPr>
      </p:pic>
      <p:sp>
        <p:nvSpPr>
          <p:cNvPr id="8" name="Rectangle 7">
            <a:extLst>
              <a:ext uri="{FF2B5EF4-FFF2-40B4-BE49-F238E27FC236}">
                <a16:creationId xmlns:a16="http://schemas.microsoft.com/office/drawing/2014/main" id="{972DCC66-22BC-44D7-9465-3CA53FF3370D}"/>
              </a:ext>
            </a:extLst>
          </p:cNvPr>
          <p:cNvSpPr/>
          <p:nvPr/>
        </p:nvSpPr>
        <p:spPr>
          <a:xfrm>
            <a:off x="6019495" y="1787982"/>
            <a:ext cx="6096000" cy="2031325"/>
          </a:xfrm>
          <a:prstGeom prst="rect">
            <a:avLst/>
          </a:prstGeom>
        </p:spPr>
        <p:txBody>
          <a:bodyPr>
            <a:spAutoFit/>
          </a:bodyPr>
          <a:lstStyle/>
          <a:p>
            <a:r>
              <a:rPr lang="en-US" b="1" dirty="0">
                <a:solidFill>
                  <a:srgbClr val="000000"/>
                </a:solidFill>
                <a:latin typeface="Arial" panose="020B0604020202020204" pitchFamily="34" charset="0"/>
              </a:rPr>
              <a:t>Knowledge Base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Stores all relevant information, data, rules, cases, and relationships used by the expert system.</a:t>
            </a:r>
          </a:p>
          <a:p>
            <a:r>
              <a:rPr lang="en-US" dirty="0">
                <a:solidFill>
                  <a:srgbClr val="000000"/>
                </a:solidFill>
                <a:latin typeface="Arial" panose="020B0604020202020204" pitchFamily="34" charset="0"/>
              </a:rPr>
              <a:t>Uses</a:t>
            </a:r>
          </a:p>
          <a:p>
            <a:r>
              <a:rPr lang="en-US" dirty="0">
                <a:solidFill>
                  <a:srgbClr val="000000"/>
                </a:solidFill>
                <a:latin typeface="Arial" panose="020B0604020202020204" pitchFamily="34" charset="0"/>
              </a:rPr>
              <a:t>•Rules</a:t>
            </a:r>
          </a:p>
          <a:p>
            <a:r>
              <a:rPr lang="en-US" dirty="0">
                <a:solidFill>
                  <a:srgbClr val="000000"/>
                </a:solidFill>
                <a:latin typeface="Arial" panose="020B0604020202020204" pitchFamily="34" charset="0"/>
              </a:rPr>
              <a:t>•If-then Statements</a:t>
            </a:r>
          </a:p>
          <a:p>
            <a:r>
              <a:rPr lang="en-US" dirty="0">
                <a:solidFill>
                  <a:srgbClr val="000000"/>
                </a:solidFill>
                <a:latin typeface="Arial" panose="020B0604020202020204" pitchFamily="34" charset="0"/>
              </a:rPr>
              <a:t>•Fuzzy Logic</a:t>
            </a:r>
          </a:p>
        </p:txBody>
      </p:sp>
      <p:sp>
        <p:nvSpPr>
          <p:cNvPr id="9" name="Rectangle 8">
            <a:extLst>
              <a:ext uri="{FF2B5EF4-FFF2-40B4-BE49-F238E27FC236}">
                <a16:creationId xmlns:a16="http://schemas.microsoft.com/office/drawing/2014/main" id="{A20F596A-C0C4-45F8-859E-E4E48BA4AB9F}"/>
              </a:ext>
            </a:extLst>
          </p:cNvPr>
          <p:cNvSpPr/>
          <p:nvPr/>
        </p:nvSpPr>
        <p:spPr>
          <a:xfrm>
            <a:off x="6003436" y="4137599"/>
            <a:ext cx="6096000" cy="2031325"/>
          </a:xfrm>
          <a:prstGeom prst="rect">
            <a:avLst/>
          </a:prstGeom>
        </p:spPr>
        <p:txBody>
          <a:bodyPr>
            <a:spAutoFit/>
          </a:bodyPr>
          <a:lstStyle/>
          <a:p>
            <a:r>
              <a:rPr lang="en-US" b="1" dirty="0">
                <a:solidFill>
                  <a:srgbClr val="000000"/>
                </a:solidFill>
                <a:latin typeface="Arial" panose="020B0604020202020204" pitchFamily="34" charset="0"/>
              </a:rPr>
              <a:t>Inference Engine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Seeks information and relationships from the knowledge base and provides answers, predictions, and suggestions the way a human expert would. </a:t>
            </a:r>
          </a:p>
          <a:p>
            <a:r>
              <a:rPr lang="en-US" dirty="0">
                <a:solidFill>
                  <a:srgbClr val="000000"/>
                </a:solidFill>
                <a:latin typeface="Arial" panose="020B0604020202020204" pitchFamily="34" charset="0"/>
              </a:rPr>
              <a:t>Uses</a:t>
            </a:r>
          </a:p>
          <a:p>
            <a:r>
              <a:rPr lang="en-US" dirty="0">
                <a:solidFill>
                  <a:srgbClr val="000000"/>
                </a:solidFill>
                <a:latin typeface="Arial" panose="020B0604020202020204" pitchFamily="34" charset="0"/>
              </a:rPr>
              <a:t>•Backward Chaining</a:t>
            </a:r>
          </a:p>
          <a:p>
            <a:r>
              <a:rPr lang="en-US" dirty="0">
                <a:solidFill>
                  <a:srgbClr val="000000"/>
                </a:solidFill>
                <a:latin typeface="Arial" panose="020B0604020202020204" pitchFamily="34" charset="0"/>
              </a:rPr>
              <a:t>•Forward Chaining</a:t>
            </a:r>
          </a:p>
        </p:txBody>
      </p:sp>
      <p:sp>
        <p:nvSpPr>
          <p:cNvPr id="5" name="Date Placeholder 4">
            <a:extLst>
              <a:ext uri="{FF2B5EF4-FFF2-40B4-BE49-F238E27FC236}">
                <a16:creationId xmlns:a16="http://schemas.microsoft.com/office/drawing/2014/main" id="{77AA66DC-DD51-4DDC-B731-B342F1CBBC2C}"/>
              </a:ext>
            </a:extLst>
          </p:cNvPr>
          <p:cNvSpPr>
            <a:spLocks noGrp="1"/>
          </p:cNvSpPr>
          <p:nvPr>
            <p:ph type="dt" sz="half" idx="10"/>
          </p:nvPr>
        </p:nvSpPr>
        <p:spPr/>
        <p:txBody>
          <a:bodyPr/>
          <a:lstStyle/>
          <a:p>
            <a:fld id="{54E3FD88-B915-4EE1-91A7-F464C1F37B95}" type="datetime1">
              <a:rPr lang="en-IN" smtClean="0"/>
              <a:t>28-05-2023</a:t>
            </a:fld>
            <a:endParaRPr lang="en-IN"/>
          </a:p>
        </p:txBody>
      </p:sp>
    </p:spTree>
    <p:extLst>
      <p:ext uri="{BB962C8B-B14F-4D97-AF65-F5344CB8AC3E}">
        <p14:creationId xmlns:p14="http://schemas.microsoft.com/office/powerpoint/2010/main" val="3470415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629158"/>
            <a:ext cx="7683500" cy="1122680"/>
          </a:xfrm>
          <a:prstGeom prst="rect">
            <a:avLst/>
          </a:prstGeom>
        </p:spPr>
        <p:txBody>
          <a:bodyPr vert="horz" wrap="square" lIns="0" tIns="12700" rIns="0" bIns="0" rtlCol="0">
            <a:spAutoFit/>
          </a:bodyPr>
          <a:lstStyle/>
          <a:p>
            <a:pPr marL="12700" marR="5080">
              <a:lnSpc>
                <a:spcPct val="100000"/>
              </a:lnSpc>
              <a:spcBef>
                <a:spcPts val="100"/>
              </a:spcBef>
            </a:pPr>
            <a:r>
              <a:rPr spc="-45" dirty="0"/>
              <a:t>What’s </a:t>
            </a:r>
            <a:r>
              <a:rPr spc="-5" dirty="0"/>
              <a:t>parallel processing </a:t>
            </a:r>
            <a:r>
              <a:rPr dirty="0"/>
              <a:t>and </a:t>
            </a:r>
            <a:r>
              <a:rPr spc="-5" dirty="0"/>
              <a:t>how it  work </a:t>
            </a:r>
            <a:r>
              <a:rPr dirty="0"/>
              <a:t>in</a:t>
            </a:r>
            <a:r>
              <a:rPr spc="-20" dirty="0"/>
              <a:t> </a:t>
            </a:r>
            <a:r>
              <a:rPr spc="-5" dirty="0"/>
              <a:t>cloud(contd.)</a:t>
            </a:r>
          </a:p>
        </p:txBody>
      </p:sp>
      <p:sp>
        <p:nvSpPr>
          <p:cNvPr id="4" name="object 4"/>
          <p:cNvSpPr txBox="1"/>
          <p:nvPr/>
        </p:nvSpPr>
        <p:spPr>
          <a:xfrm>
            <a:off x="756310" y="2259583"/>
            <a:ext cx="8090534" cy="161544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404040"/>
                </a:solidFill>
                <a:latin typeface="Trebuchet MS"/>
                <a:cs typeface="Trebuchet MS"/>
              </a:rPr>
              <a:t>Latency</a:t>
            </a:r>
            <a:endParaRPr sz="2000">
              <a:latin typeface="Trebuchet MS"/>
              <a:cs typeface="Trebuchet MS"/>
            </a:endParaRPr>
          </a:p>
          <a:p>
            <a:pPr marL="12700" marR="5080" indent="68580">
              <a:lnSpc>
                <a:spcPct val="140000"/>
              </a:lnSpc>
              <a:spcBef>
                <a:spcPts val="1040"/>
              </a:spcBef>
            </a:pPr>
            <a:r>
              <a:rPr sz="1800" spc="-5" dirty="0">
                <a:solidFill>
                  <a:srgbClr val="404040"/>
                </a:solidFill>
                <a:latin typeface="Trebuchet MS"/>
                <a:cs typeface="Trebuchet MS"/>
              </a:rPr>
              <a:t>it refers to the amount of time it takes </a:t>
            </a:r>
            <a:r>
              <a:rPr sz="1800" spc="-10" dirty="0">
                <a:solidFill>
                  <a:srgbClr val="404040"/>
                </a:solidFill>
                <a:latin typeface="Trebuchet MS"/>
                <a:cs typeface="Trebuchet MS"/>
              </a:rPr>
              <a:t>for </a:t>
            </a:r>
            <a:r>
              <a:rPr sz="1800" dirty="0">
                <a:solidFill>
                  <a:srgbClr val="404040"/>
                </a:solidFill>
                <a:latin typeface="Trebuchet MS"/>
                <a:cs typeface="Trebuchet MS"/>
              </a:rPr>
              <a:t>a </a:t>
            </a:r>
            <a:r>
              <a:rPr sz="1800" spc="-5" dirty="0">
                <a:solidFill>
                  <a:srgbClr val="404040"/>
                </a:solidFill>
                <a:latin typeface="Trebuchet MS"/>
                <a:cs typeface="Trebuchet MS"/>
              </a:rPr>
              <a:t>processor to </a:t>
            </a:r>
            <a:r>
              <a:rPr sz="1800" dirty="0">
                <a:solidFill>
                  <a:srgbClr val="404040"/>
                </a:solidFill>
                <a:latin typeface="Trebuchet MS"/>
                <a:cs typeface="Trebuchet MS"/>
              </a:rPr>
              <a:t>send results </a:t>
            </a:r>
            <a:r>
              <a:rPr sz="1800" spc="-5" dirty="0">
                <a:solidFill>
                  <a:srgbClr val="404040"/>
                </a:solidFill>
                <a:latin typeface="Trebuchet MS"/>
                <a:cs typeface="Trebuchet MS"/>
              </a:rPr>
              <a:t>back to  the system. </a:t>
            </a:r>
            <a:r>
              <a:rPr sz="1800" dirty="0">
                <a:solidFill>
                  <a:srgbClr val="404040"/>
                </a:solidFill>
                <a:latin typeface="Trebuchet MS"/>
                <a:cs typeface="Trebuchet MS"/>
              </a:rPr>
              <a:t>The </a:t>
            </a:r>
            <a:r>
              <a:rPr sz="1800" spc="-5" dirty="0">
                <a:solidFill>
                  <a:srgbClr val="404040"/>
                </a:solidFill>
                <a:latin typeface="Trebuchet MS"/>
                <a:cs typeface="Trebuchet MS"/>
              </a:rPr>
              <a:t>longer the wait, the longer it will take the entire system to  process the</a:t>
            </a:r>
            <a:r>
              <a:rPr sz="1800" spc="-20" dirty="0">
                <a:solidFill>
                  <a:srgbClr val="404040"/>
                </a:solidFill>
                <a:latin typeface="Trebuchet MS"/>
                <a:cs typeface="Trebuchet MS"/>
              </a:rPr>
              <a:t> </a:t>
            </a:r>
            <a:r>
              <a:rPr sz="1800" spc="-5" dirty="0">
                <a:solidFill>
                  <a:srgbClr val="404040"/>
                </a:solidFill>
                <a:latin typeface="Trebuchet MS"/>
                <a:cs typeface="Trebuchet MS"/>
              </a:rPr>
              <a:t>problem.</a:t>
            </a:r>
            <a:endParaRPr sz="1800">
              <a:latin typeface="Trebuchet MS"/>
              <a:cs typeface="Trebuchet MS"/>
            </a:endParaRPr>
          </a:p>
        </p:txBody>
      </p:sp>
      <p:sp>
        <p:nvSpPr>
          <p:cNvPr id="5" name="object 5"/>
          <p:cNvSpPr txBox="1"/>
          <p:nvPr/>
        </p:nvSpPr>
        <p:spPr>
          <a:xfrm>
            <a:off x="756310" y="4604130"/>
            <a:ext cx="8234680" cy="123126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404040"/>
                </a:solidFill>
                <a:latin typeface="Trebuchet MS"/>
                <a:cs typeface="Trebuchet MS"/>
              </a:rPr>
              <a:t>Bandwidth</a:t>
            </a:r>
            <a:endParaRPr sz="2000">
              <a:latin typeface="Trebuchet MS"/>
              <a:cs typeface="Trebuchet MS"/>
            </a:endParaRPr>
          </a:p>
          <a:p>
            <a:pPr marL="12700" marR="5080">
              <a:lnSpc>
                <a:spcPct val="140000"/>
              </a:lnSpc>
              <a:spcBef>
                <a:spcPts val="1040"/>
              </a:spcBef>
            </a:pPr>
            <a:r>
              <a:rPr sz="1800" dirty="0">
                <a:solidFill>
                  <a:srgbClr val="404040"/>
                </a:solidFill>
                <a:latin typeface="Trebuchet MS"/>
                <a:cs typeface="Trebuchet MS"/>
              </a:rPr>
              <a:t>Bandwidth </a:t>
            </a:r>
            <a:r>
              <a:rPr sz="1800" spc="-5" dirty="0">
                <a:solidFill>
                  <a:srgbClr val="404040"/>
                </a:solidFill>
                <a:latin typeface="Trebuchet MS"/>
                <a:cs typeface="Trebuchet MS"/>
              </a:rPr>
              <a:t>is </a:t>
            </a:r>
            <a:r>
              <a:rPr sz="1800" dirty="0">
                <a:solidFill>
                  <a:srgbClr val="404040"/>
                </a:solidFill>
                <a:latin typeface="Trebuchet MS"/>
                <a:cs typeface="Trebuchet MS"/>
              </a:rPr>
              <a:t>a </a:t>
            </a:r>
            <a:r>
              <a:rPr sz="1800" spc="-5" dirty="0">
                <a:solidFill>
                  <a:srgbClr val="404040"/>
                </a:solidFill>
                <a:latin typeface="Trebuchet MS"/>
                <a:cs typeface="Trebuchet MS"/>
              </a:rPr>
              <a:t>more common term, referring to how much data </a:t>
            </a:r>
            <a:r>
              <a:rPr sz="1800" dirty="0">
                <a:solidFill>
                  <a:srgbClr val="404040"/>
                </a:solidFill>
                <a:latin typeface="Trebuchet MS"/>
                <a:cs typeface="Trebuchet MS"/>
              </a:rPr>
              <a:t>a </a:t>
            </a:r>
            <a:r>
              <a:rPr sz="1800" spc="-5" dirty="0">
                <a:solidFill>
                  <a:srgbClr val="404040"/>
                </a:solidFill>
                <a:latin typeface="Trebuchet MS"/>
                <a:cs typeface="Trebuchet MS"/>
              </a:rPr>
              <a:t>processor can  send in </a:t>
            </a:r>
            <a:r>
              <a:rPr sz="1800" dirty="0">
                <a:solidFill>
                  <a:srgbClr val="404040"/>
                </a:solidFill>
                <a:latin typeface="Trebuchet MS"/>
                <a:cs typeface="Trebuchet MS"/>
              </a:rPr>
              <a:t>a </a:t>
            </a:r>
            <a:r>
              <a:rPr sz="1800" spc="-5" dirty="0">
                <a:solidFill>
                  <a:srgbClr val="404040"/>
                </a:solidFill>
                <a:latin typeface="Trebuchet MS"/>
                <a:cs typeface="Trebuchet MS"/>
              </a:rPr>
              <a:t>given length of</a:t>
            </a:r>
            <a:r>
              <a:rPr sz="1800" dirty="0">
                <a:solidFill>
                  <a:srgbClr val="404040"/>
                </a:solidFill>
                <a:latin typeface="Trebuchet MS"/>
                <a:cs typeface="Trebuchet MS"/>
              </a:rPr>
              <a:t> </a:t>
            </a:r>
            <a:r>
              <a:rPr sz="1800" spc="-5" dirty="0">
                <a:solidFill>
                  <a:srgbClr val="404040"/>
                </a:solidFill>
                <a:latin typeface="Trebuchet MS"/>
                <a:cs typeface="Trebuchet MS"/>
              </a:rPr>
              <a:t>time.</a:t>
            </a:r>
            <a:endParaRPr sz="1800">
              <a:latin typeface="Trebuchet MS"/>
              <a:cs typeface="Trebuchet MS"/>
            </a:endParaRPr>
          </a:p>
        </p:txBody>
      </p:sp>
      <p:sp>
        <p:nvSpPr>
          <p:cNvPr id="2" name="Date Placeholder 1">
            <a:extLst>
              <a:ext uri="{FF2B5EF4-FFF2-40B4-BE49-F238E27FC236}">
                <a16:creationId xmlns:a16="http://schemas.microsoft.com/office/drawing/2014/main" id="{D40CDE08-DCAF-429B-90E4-17E12A972E5A}"/>
              </a:ext>
            </a:extLst>
          </p:cNvPr>
          <p:cNvSpPr>
            <a:spLocks noGrp="1"/>
          </p:cNvSpPr>
          <p:nvPr>
            <p:ph type="dt" sz="half" idx="10"/>
          </p:nvPr>
        </p:nvSpPr>
        <p:spPr/>
        <p:txBody>
          <a:bodyPr/>
          <a:lstStyle/>
          <a:p>
            <a:fld id="{3E390835-6714-4079-B65B-F70BE27683E8}" type="datetime1">
              <a:rPr lang="en-IN" smtClean="0"/>
              <a:t>28-05-2023</a:t>
            </a:fld>
            <a:endParaRPr lang="en-IN"/>
          </a:p>
        </p:txBody>
      </p:sp>
      <p:sp>
        <p:nvSpPr>
          <p:cNvPr id="6" name="Slide Number Placeholder 5">
            <a:extLst>
              <a:ext uri="{FF2B5EF4-FFF2-40B4-BE49-F238E27FC236}">
                <a16:creationId xmlns:a16="http://schemas.microsoft.com/office/drawing/2014/main" id="{A8DFD7B5-A9A9-4ABE-93B2-58305368A4B3}"/>
              </a:ext>
            </a:extLst>
          </p:cNvPr>
          <p:cNvSpPr>
            <a:spLocks noGrp="1"/>
          </p:cNvSpPr>
          <p:nvPr>
            <p:ph type="sldNum" sz="quarter" idx="12"/>
          </p:nvPr>
        </p:nvSpPr>
        <p:spPr/>
        <p:txBody>
          <a:bodyPr/>
          <a:lstStyle/>
          <a:p>
            <a:fld id="{7A613731-0A97-402F-B7BA-9ACABA9B0893}" type="slidenum">
              <a:rPr lang="en-IN" smtClean="0"/>
              <a:t>80</a:t>
            </a:fld>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92530" y="638047"/>
            <a:ext cx="7451090" cy="574040"/>
          </a:xfrm>
          <a:prstGeom prst="rect">
            <a:avLst/>
          </a:prstGeom>
        </p:spPr>
        <p:txBody>
          <a:bodyPr vert="horz" wrap="square" lIns="0" tIns="12700" rIns="0" bIns="0" rtlCol="0">
            <a:spAutoFit/>
          </a:bodyPr>
          <a:lstStyle/>
          <a:p>
            <a:pPr marL="12700">
              <a:lnSpc>
                <a:spcPct val="100000"/>
              </a:lnSpc>
              <a:spcBef>
                <a:spcPts val="100"/>
              </a:spcBef>
            </a:pPr>
            <a:r>
              <a:rPr spc="-5" dirty="0"/>
              <a:t>ML algorithms </a:t>
            </a:r>
            <a:r>
              <a:rPr dirty="0"/>
              <a:t>for </a:t>
            </a:r>
            <a:r>
              <a:rPr spc="-5" dirty="0"/>
              <a:t>cloud</a:t>
            </a:r>
            <a:r>
              <a:rPr spc="-170" dirty="0"/>
              <a:t> </a:t>
            </a:r>
            <a:r>
              <a:rPr dirty="0"/>
              <a:t>applications</a:t>
            </a:r>
          </a:p>
        </p:txBody>
      </p:sp>
      <p:sp>
        <p:nvSpPr>
          <p:cNvPr id="4" name="object 4"/>
          <p:cNvSpPr txBox="1"/>
          <p:nvPr/>
        </p:nvSpPr>
        <p:spPr>
          <a:xfrm>
            <a:off x="992530" y="2049170"/>
            <a:ext cx="8819515" cy="3993515"/>
          </a:xfrm>
          <a:prstGeom prst="rect">
            <a:avLst/>
          </a:prstGeom>
        </p:spPr>
        <p:txBody>
          <a:bodyPr vert="horz" wrap="square" lIns="0" tIns="12700" rIns="0" bIns="0" rtlCol="0">
            <a:spAutoFit/>
          </a:bodyPr>
          <a:lstStyle/>
          <a:p>
            <a:pPr marL="12700" marR="39370">
              <a:lnSpc>
                <a:spcPct val="150000"/>
              </a:lnSpc>
              <a:spcBef>
                <a:spcPts val="100"/>
              </a:spcBef>
            </a:pPr>
            <a:r>
              <a:rPr sz="2800" b="1" spc="-10" dirty="0">
                <a:solidFill>
                  <a:srgbClr val="404040"/>
                </a:solidFill>
                <a:latin typeface="Trebuchet MS"/>
                <a:cs typeface="Trebuchet MS"/>
              </a:rPr>
              <a:t>Machine </a:t>
            </a:r>
            <a:r>
              <a:rPr sz="2800" b="1" dirty="0">
                <a:solidFill>
                  <a:srgbClr val="404040"/>
                </a:solidFill>
                <a:latin typeface="Trebuchet MS"/>
                <a:cs typeface="Trebuchet MS"/>
              </a:rPr>
              <a:t>learning </a:t>
            </a:r>
            <a:r>
              <a:rPr sz="2800" spc="-10" dirty="0">
                <a:solidFill>
                  <a:srgbClr val="404040"/>
                </a:solidFill>
                <a:latin typeface="Trebuchet MS"/>
                <a:cs typeface="Trebuchet MS"/>
              </a:rPr>
              <a:t>(ML) </a:t>
            </a:r>
            <a:r>
              <a:rPr sz="2800" spc="-5" dirty="0">
                <a:solidFill>
                  <a:srgbClr val="404040"/>
                </a:solidFill>
                <a:latin typeface="Trebuchet MS"/>
                <a:cs typeface="Trebuchet MS"/>
              </a:rPr>
              <a:t>is a </a:t>
            </a:r>
            <a:r>
              <a:rPr sz="2800" spc="-10" dirty="0">
                <a:solidFill>
                  <a:srgbClr val="404040"/>
                </a:solidFill>
                <a:latin typeface="Trebuchet MS"/>
                <a:cs typeface="Trebuchet MS"/>
              </a:rPr>
              <a:t>type </a:t>
            </a:r>
            <a:r>
              <a:rPr sz="2800" spc="-5" dirty="0">
                <a:solidFill>
                  <a:srgbClr val="404040"/>
                </a:solidFill>
                <a:latin typeface="Trebuchet MS"/>
                <a:cs typeface="Trebuchet MS"/>
              </a:rPr>
              <a:t>of </a:t>
            </a:r>
            <a:r>
              <a:rPr sz="2800" b="1" spc="-5" dirty="0">
                <a:solidFill>
                  <a:srgbClr val="404040"/>
                </a:solidFill>
                <a:latin typeface="Trebuchet MS"/>
                <a:cs typeface="Trebuchet MS"/>
              </a:rPr>
              <a:t>artificial  intelligence </a:t>
            </a:r>
            <a:r>
              <a:rPr sz="2800" dirty="0">
                <a:solidFill>
                  <a:srgbClr val="404040"/>
                </a:solidFill>
                <a:latin typeface="Trebuchet MS"/>
                <a:cs typeface="Trebuchet MS"/>
              </a:rPr>
              <a:t>(</a:t>
            </a:r>
            <a:r>
              <a:rPr sz="2800" b="1" dirty="0">
                <a:solidFill>
                  <a:srgbClr val="404040"/>
                </a:solidFill>
                <a:latin typeface="Trebuchet MS"/>
                <a:cs typeface="Trebuchet MS"/>
              </a:rPr>
              <a:t>AI</a:t>
            </a:r>
            <a:r>
              <a:rPr sz="2800" dirty="0">
                <a:solidFill>
                  <a:srgbClr val="404040"/>
                </a:solidFill>
                <a:latin typeface="Trebuchet MS"/>
                <a:cs typeface="Trebuchet MS"/>
              </a:rPr>
              <a:t>) </a:t>
            </a:r>
            <a:r>
              <a:rPr sz="2800" spc="-10" dirty="0">
                <a:solidFill>
                  <a:srgbClr val="404040"/>
                </a:solidFill>
                <a:latin typeface="Trebuchet MS"/>
                <a:cs typeface="Trebuchet MS"/>
              </a:rPr>
              <a:t>that allows software </a:t>
            </a:r>
            <a:r>
              <a:rPr sz="2800" spc="-5" dirty="0">
                <a:solidFill>
                  <a:srgbClr val="404040"/>
                </a:solidFill>
                <a:latin typeface="Trebuchet MS"/>
                <a:cs typeface="Trebuchet MS"/>
              </a:rPr>
              <a:t>applications </a:t>
            </a:r>
            <a:r>
              <a:rPr sz="2800" spc="-10" dirty="0">
                <a:solidFill>
                  <a:srgbClr val="404040"/>
                </a:solidFill>
                <a:latin typeface="Trebuchet MS"/>
                <a:cs typeface="Trebuchet MS"/>
              </a:rPr>
              <a:t>to  become more accurate </a:t>
            </a:r>
            <a:r>
              <a:rPr sz="2800" spc="-5" dirty="0">
                <a:solidFill>
                  <a:srgbClr val="404040"/>
                </a:solidFill>
                <a:latin typeface="Trebuchet MS"/>
                <a:cs typeface="Trebuchet MS"/>
              </a:rPr>
              <a:t>in </a:t>
            </a:r>
            <a:r>
              <a:rPr sz="2800" spc="-10" dirty="0">
                <a:solidFill>
                  <a:srgbClr val="404040"/>
                </a:solidFill>
                <a:latin typeface="Trebuchet MS"/>
                <a:cs typeface="Trebuchet MS"/>
              </a:rPr>
              <a:t>predicting </a:t>
            </a:r>
            <a:r>
              <a:rPr sz="2800" spc="-5" dirty="0">
                <a:solidFill>
                  <a:srgbClr val="404040"/>
                </a:solidFill>
                <a:latin typeface="Trebuchet MS"/>
                <a:cs typeface="Trebuchet MS"/>
              </a:rPr>
              <a:t>outcomes </a:t>
            </a:r>
            <a:r>
              <a:rPr sz="2800" spc="-10" dirty="0">
                <a:solidFill>
                  <a:srgbClr val="404040"/>
                </a:solidFill>
                <a:latin typeface="Trebuchet MS"/>
                <a:cs typeface="Trebuchet MS"/>
              </a:rPr>
              <a:t>without  being explicitly</a:t>
            </a:r>
            <a:r>
              <a:rPr sz="2800" spc="25" dirty="0">
                <a:solidFill>
                  <a:srgbClr val="404040"/>
                </a:solidFill>
                <a:latin typeface="Trebuchet MS"/>
                <a:cs typeface="Trebuchet MS"/>
              </a:rPr>
              <a:t> </a:t>
            </a:r>
            <a:r>
              <a:rPr sz="2800" spc="-10" dirty="0">
                <a:solidFill>
                  <a:srgbClr val="404040"/>
                </a:solidFill>
                <a:latin typeface="Trebuchet MS"/>
                <a:cs typeface="Trebuchet MS"/>
              </a:rPr>
              <a:t>programmed</a:t>
            </a:r>
            <a:endParaRPr sz="2800" dirty="0">
              <a:latin typeface="Trebuchet MS"/>
              <a:cs typeface="Trebuchet MS"/>
            </a:endParaRPr>
          </a:p>
          <a:p>
            <a:pPr marL="12700" marR="5080">
              <a:lnSpc>
                <a:spcPct val="150000"/>
              </a:lnSpc>
              <a:spcBef>
                <a:spcPts val="1000"/>
              </a:spcBef>
            </a:pPr>
            <a:r>
              <a:rPr sz="2800" spc="-5" dirty="0">
                <a:solidFill>
                  <a:srgbClr val="404040"/>
                </a:solidFill>
                <a:latin typeface="Trebuchet MS"/>
                <a:cs typeface="Trebuchet MS"/>
              </a:rPr>
              <a:t>For </a:t>
            </a:r>
            <a:r>
              <a:rPr sz="2800" spc="-10" dirty="0">
                <a:solidFill>
                  <a:srgbClr val="404040"/>
                </a:solidFill>
                <a:latin typeface="Trebuchet MS"/>
                <a:cs typeface="Trebuchet MS"/>
              </a:rPr>
              <a:t>cloud applications Machine Learning algorithms are  built</a:t>
            </a:r>
            <a:endParaRPr sz="2800" dirty="0">
              <a:latin typeface="Trebuchet MS"/>
              <a:cs typeface="Trebuchet MS"/>
            </a:endParaRPr>
          </a:p>
        </p:txBody>
      </p:sp>
      <p:sp>
        <p:nvSpPr>
          <p:cNvPr id="2" name="Date Placeholder 1">
            <a:extLst>
              <a:ext uri="{FF2B5EF4-FFF2-40B4-BE49-F238E27FC236}">
                <a16:creationId xmlns:a16="http://schemas.microsoft.com/office/drawing/2014/main" id="{A98449FE-66F9-433E-80AD-7CFF120B7BEF}"/>
              </a:ext>
            </a:extLst>
          </p:cNvPr>
          <p:cNvSpPr>
            <a:spLocks noGrp="1"/>
          </p:cNvSpPr>
          <p:nvPr>
            <p:ph type="dt" sz="half" idx="10"/>
          </p:nvPr>
        </p:nvSpPr>
        <p:spPr/>
        <p:txBody>
          <a:bodyPr/>
          <a:lstStyle/>
          <a:p>
            <a:fld id="{C098E52D-CD1D-49DE-B7D4-C03725C7CEB1}" type="datetime1">
              <a:rPr lang="en-IN" smtClean="0"/>
              <a:t>28-05-2023</a:t>
            </a:fld>
            <a:endParaRPr lang="en-IN"/>
          </a:p>
        </p:txBody>
      </p:sp>
      <p:sp>
        <p:nvSpPr>
          <p:cNvPr id="5" name="Slide Number Placeholder 4">
            <a:extLst>
              <a:ext uri="{FF2B5EF4-FFF2-40B4-BE49-F238E27FC236}">
                <a16:creationId xmlns:a16="http://schemas.microsoft.com/office/drawing/2014/main" id="{2368F8C9-F6F0-44CC-99CD-E3A820074A4E}"/>
              </a:ext>
            </a:extLst>
          </p:cNvPr>
          <p:cNvSpPr>
            <a:spLocks noGrp="1"/>
          </p:cNvSpPr>
          <p:nvPr>
            <p:ph type="sldNum" sz="quarter" idx="12"/>
          </p:nvPr>
        </p:nvSpPr>
        <p:spPr/>
        <p:txBody>
          <a:bodyPr/>
          <a:lstStyle/>
          <a:p>
            <a:fld id="{7A613731-0A97-402F-B7BA-9ACABA9B0893}" type="slidenum">
              <a:rPr lang="en-IN" smtClean="0"/>
              <a:t>81</a:t>
            </a:fld>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845532"/>
            <a:ext cx="10470490" cy="689932"/>
          </a:xfrm>
          <a:prstGeom prst="rect">
            <a:avLst/>
          </a:prstGeom>
        </p:spPr>
        <p:txBody>
          <a:bodyPr vert="horz" wrap="square" lIns="0" tIns="12700" rIns="0" bIns="0" rtlCol="0">
            <a:spAutoFit/>
          </a:bodyPr>
          <a:lstStyle/>
          <a:p>
            <a:pPr marL="12700" marR="5080">
              <a:lnSpc>
                <a:spcPct val="100000"/>
              </a:lnSpc>
              <a:spcBef>
                <a:spcPts val="100"/>
              </a:spcBef>
            </a:pPr>
            <a:r>
              <a:rPr spc="-5" dirty="0"/>
              <a:t>ML algorithms </a:t>
            </a:r>
            <a:r>
              <a:rPr dirty="0"/>
              <a:t>for</a:t>
            </a:r>
            <a:r>
              <a:rPr spc="-204" dirty="0"/>
              <a:t> </a:t>
            </a:r>
            <a:r>
              <a:rPr spc="-5" dirty="0"/>
              <a:t>cloud  applications(contd.)</a:t>
            </a:r>
          </a:p>
        </p:txBody>
      </p:sp>
      <p:sp>
        <p:nvSpPr>
          <p:cNvPr id="4" name="object 4"/>
          <p:cNvSpPr txBox="1"/>
          <p:nvPr/>
        </p:nvSpPr>
        <p:spPr>
          <a:xfrm>
            <a:off x="756310" y="2274823"/>
            <a:ext cx="8289925" cy="315023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04040"/>
                </a:solidFill>
                <a:latin typeface="Trebuchet MS"/>
                <a:cs typeface="Trebuchet MS"/>
              </a:rPr>
              <a:t>ML algorithms for </a:t>
            </a:r>
            <a:r>
              <a:rPr sz="1800" spc="-10" dirty="0">
                <a:solidFill>
                  <a:srgbClr val="404040"/>
                </a:solidFill>
                <a:latin typeface="Trebuchet MS"/>
                <a:cs typeface="Trebuchet MS"/>
              </a:rPr>
              <a:t>cloud </a:t>
            </a:r>
            <a:r>
              <a:rPr sz="1800" spc="-5" dirty="0">
                <a:solidFill>
                  <a:srgbClr val="404040"/>
                </a:solidFill>
                <a:latin typeface="Trebuchet MS"/>
                <a:cs typeface="Trebuchet MS"/>
              </a:rPr>
              <a:t>applications</a:t>
            </a:r>
            <a:r>
              <a:rPr sz="1800" spc="-80" dirty="0">
                <a:solidFill>
                  <a:srgbClr val="404040"/>
                </a:solidFill>
                <a:latin typeface="Trebuchet MS"/>
                <a:cs typeface="Trebuchet MS"/>
              </a:rPr>
              <a:t> </a:t>
            </a:r>
            <a:r>
              <a:rPr sz="1800" spc="-10" dirty="0">
                <a:solidFill>
                  <a:srgbClr val="404040"/>
                </a:solidFill>
                <a:latin typeface="Trebuchet MS"/>
                <a:cs typeface="Trebuchet MS"/>
              </a:rPr>
              <a:t>involve:</a:t>
            </a:r>
            <a:endParaRPr sz="1800">
              <a:latin typeface="Trebuchet MS"/>
              <a:cs typeface="Trebuchet MS"/>
            </a:endParaRPr>
          </a:p>
          <a:p>
            <a:pPr marL="355600" marR="447675" indent="-342900">
              <a:lnSpc>
                <a:spcPct val="150000"/>
              </a:lnSpc>
              <a:spcBef>
                <a:spcPts val="994"/>
              </a:spcBef>
              <a:buClr>
                <a:srgbClr val="90C225"/>
              </a:buClr>
              <a:buSzPct val="80555"/>
              <a:buFont typeface="Wingdings"/>
              <a:buChar char=""/>
              <a:tabLst>
                <a:tab pos="354965" algn="l"/>
                <a:tab pos="355600" algn="l"/>
              </a:tabLst>
            </a:pPr>
            <a:r>
              <a:rPr sz="1800" b="1" spc="-5" dirty="0">
                <a:solidFill>
                  <a:srgbClr val="404040"/>
                </a:solidFill>
                <a:latin typeface="Trebuchet MS"/>
                <a:cs typeface="Trebuchet MS"/>
              </a:rPr>
              <a:t>Cognitive computing</a:t>
            </a:r>
            <a:r>
              <a:rPr sz="1800" spc="-5" dirty="0">
                <a:solidFill>
                  <a:srgbClr val="404040"/>
                </a:solidFill>
                <a:latin typeface="Trebuchet MS"/>
                <a:cs typeface="Trebuchet MS"/>
              </a:rPr>
              <a:t>(to combine different patterns together; i.e. </a:t>
            </a:r>
            <a:r>
              <a:rPr sz="1800" spc="-10" dirty="0">
                <a:solidFill>
                  <a:srgbClr val="404040"/>
                </a:solidFill>
                <a:latin typeface="Trebuchet MS"/>
                <a:cs typeface="Trebuchet MS"/>
              </a:rPr>
              <a:t>voice,  </a:t>
            </a:r>
            <a:r>
              <a:rPr sz="1800" spc="-5" dirty="0">
                <a:solidFill>
                  <a:srgbClr val="404040"/>
                </a:solidFill>
                <a:latin typeface="Trebuchet MS"/>
                <a:cs typeface="Trebuchet MS"/>
              </a:rPr>
              <a:t>imagery or other </a:t>
            </a:r>
            <a:r>
              <a:rPr sz="1800" dirty="0">
                <a:solidFill>
                  <a:srgbClr val="404040"/>
                </a:solidFill>
                <a:latin typeface="Trebuchet MS"/>
                <a:cs typeface="Trebuchet MS"/>
              </a:rPr>
              <a:t>such </a:t>
            </a:r>
            <a:r>
              <a:rPr sz="1800" spc="-5" dirty="0">
                <a:solidFill>
                  <a:srgbClr val="404040"/>
                </a:solidFill>
                <a:latin typeface="Trebuchet MS"/>
                <a:cs typeface="Trebuchet MS"/>
              </a:rPr>
              <a:t>data; </a:t>
            </a:r>
            <a:r>
              <a:rPr sz="1800" spc="-10" dirty="0">
                <a:solidFill>
                  <a:srgbClr val="404040"/>
                </a:solidFill>
                <a:latin typeface="Trebuchet MS"/>
                <a:cs typeface="Trebuchet MS"/>
              </a:rPr>
              <a:t>for </a:t>
            </a:r>
            <a:r>
              <a:rPr sz="1800" spc="-5" dirty="0">
                <a:solidFill>
                  <a:srgbClr val="404040"/>
                </a:solidFill>
                <a:latin typeface="Trebuchet MS"/>
                <a:cs typeface="Trebuchet MS"/>
              </a:rPr>
              <a:t>mimicking human</a:t>
            </a:r>
            <a:r>
              <a:rPr sz="1800" spc="5" dirty="0">
                <a:solidFill>
                  <a:srgbClr val="404040"/>
                </a:solidFill>
                <a:latin typeface="Trebuchet MS"/>
                <a:cs typeface="Trebuchet MS"/>
              </a:rPr>
              <a:t> </a:t>
            </a:r>
            <a:r>
              <a:rPr sz="1800" spc="-5" dirty="0">
                <a:solidFill>
                  <a:srgbClr val="404040"/>
                </a:solidFill>
                <a:latin typeface="Trebuchet MS"/>
                <a:cs typeface="Trebuchet MS"/>
              </a:rPr>
              <a:t>behavior)</a:t>
            </a:r>
            <a:endParaRPr sz="1800">
              <a:latin typeface="Trebuchet MS"/>
              <a:cs typeface="Trebuchet MS"/>
            </a:endParaRPr>
          </a:p>
          <a:p>
            <a:pPr>
              <a:lnSpc>
                <a:spcPct val="100000"/>
              </a:lnSpc>
              <a:spcBef>
                <a:spcPts val="45"/>
              </a:spcBef>
              <a:buClr>
                <a:srgbClr val="90C225"/>
              </a:buClr>
              <a:buFont typeface="Wingdings"/>
              <a:buChar char=""/>
            </a:pPr>
            <a:endParaRPr sz="1750">
              <a:latin typeface="Trebuchet MS"/>
              <a:cs typeface="Trebuchet MS"/>
            </a:endParaRPr>
          </a:p>
          <a:p>
            <a:pPr marL="355600" indent="-342900">
              <a:lnSpc>
                <a:spcPct val="100000"/>
              </a:lnSpc>
              <a:buClr>
                <a:srgbClr val="90C225"/>
              </a:buClr>
              <a:buSzPct val="80555"/>
              <a:buFont typeface="Wingdings"/>
              <a:buChar char=""/>
              <a:tabLst>
                <a:tab pos="354965" algn="l"/>
                <a:tab pos="355600" algn="l"/>
              </a:tabLst>
            </a:pPr>
            <a:r>
              <a:rPr sz="1800" b="1" spc="-5" dirty="0">
                <a:solidFill>
                  <a:srgbClr val="404040"/>
                </a:solidFill>
                <a:latin typeface="Trebuchet MS"/>
                <a:cs typeface="Trebuchet MS"/>
              </a:rPr>
              <a:t>Chatbots </a:t>
            </a:r>
            <a:r>
              <a:rPr sz="1800" b="1" dirty="0">
                <a:solidFill>
                  <a:srgbClr val="404040"/>
                </a:solidFill>
                <a:latin typeface="Trebuchet MS"/>
                <a:cs typeface="Trebuchet MS"/>
              </a:rPr>
              <a:t>and virtual </a:t>
            </a:r>
            <a:r>
              <a:rPr sz="1800" b="1" spc="-5" dirty="0">
                <a:solidFill>
                  <a:srgbClr val="404040"/>
                </a:solidFill>
                <a:latin typeface="Trebuchet MS"/>
                <a:cs typeface="Trebuchet MS"/>
              </a:rPr>
              <a:t>assistants </a:t>
            </a:r>
            <a:r>
              <a:rPr sz="1800" spc="-5" dirty="0">
                <a:solidFill>
                  <a:srgbClr val="404040"/>
                </a:solidFill>
                <a:latin typeface="Trebuchet MS"/>
                <a:cs typeface="Trebuchet MS"/>
              </a:rPr>
              <a:t>(they are getting smarter every time</a:t>
            </a:r>
            <a:r>
              <a:rPr sz="1800" spc="65" dirty="0">
                <a:solidFill>
                  <a:srgbClr val="404040"/>
                </a:solidFill>
                <a:latin typeface="Trebuchet MS"/>
                <a:cs typeface="Trebuchet MS"/>
              </a:rPr>
              <a:t> </a:t>
            </a:r>
            <a:r>
              <a:rPr sz="1800" spc="-10" dirty="0">
                <a:solidFill>
                  <a:srgbClr val="404040"/>
                </a:solidFill>
                <a:latin typeface="Trebuchet MS"/>
                <a:cs typeface="Trebuchet MS"/>
              </a:rPr>
              <a:t>they</a:t>
            </a:r>
            <a:endParaRPr sz="1800">
              <a:latin typeface="Trebuchet MS"/>
              <a:cs typeface="Trebuchet MS"/>
            </a:endParaRPr>
          </a:p>
          <a:p>
            <a:pPr marL="355600">
              <a:lnSpc>
                <a:spcPct val="100000"/>
              </a:lnSpc>
              <a:spcBef>
                <a:spcPts val="1080"/>
              </a:spcBef>
            </a:pPr>
            <a:r>
              <a:rPr sz="1800" spc="-5" dirty="0">
                <a:solidFill>
                  <a:srgbClr val="404040"/>
                </a:solidFill>
                <a:latin typeface="Trebuchet MS"/>
                <a:cs typeface="Trebuchet MS"/>
              </a:rPr>
              <a:t>have </a:t>
            </a:r>
            <a:r>
              <a:rPr sz="1800" dirty="0">
                <a:solidFill>
                  <a:srgbClr val="404040"/>
                </a:solidFill>
                <a:latin typeface="Trebuchet MS"/>
                <a:cs typeface="Trebuchet MS"/>
              </a:rPr>
              <a:t>a </a:t>
            </a:r>
            <a:r>
              <a:rPr sz="1800" spc="-5" dirty="0">
                <a:solidFill>
                  <a:srgbClr val="404040"/>
                </a:solidFill>
                <a:latin typeface="Trebuchet MS"/>
                <a:cs typeface="Trebuchet MS"/>
              </a:rPr>
              <a:t>conversation)</a:t>
            </a:r>
            <a:endParaRPr sz="1800">
              <a:latin typeface="Trebuchet MS"/>
              <a:cs typeface="Trebuchet MS"/>
            </a:endParaRPr>
          </a:p>
          <a:p>
            <a:pPr marL="355600" marR="5080" indent="-342900">
              <a:lnSpc>
                <a:spcPct val="150000"/>
              </a:lnSpc>
              <a:spcBef>
                <a:spcPts val="1010"/>
              </a:spcBef>
              <a:buClr>
                <a:srgbClr val="90C225"/>
              </a:buClr>
              <a:buSzPct val="80555"/>
              <a:buFont typeface="Wingdings"/>
              <a:buChar char=""/>
              <a:tabLst>
                <a:tab pos="354965" algn="l"/>
                <a:tab pos="355600" algn="l"/>
              </a:tabLst>
            </a:pPr>
            <a:r>
              <a:rPr sz="1800" b="1" spc="-5" dirty="0">
                <a:solidFill>
                  <a:srgbClr val="404040"/>
                </a:solidFill>
                <a:latin typeface="Trebuchet MS"/>
                <a:cs typeface="Trebuchet MS"/>
              </a:rPr>
              <a:t>Internet </a:t>
            </a:r>
            <a:r>
              <a:rPr sz="1800" b="1" dirty="0">
                <a:solidFill>
                  <a:srgbClr val="404040"/>
                </a:solidFill>
                <a:latin typeface="Trebuchet MS"/>
                <a:cs typeface="Trebuchet MS"/>
              </a:rPr>
              <a:t>of </a:t>
            </a:r>
            <a:r>
              <a:rPr sz="1800" b="1" spc="-5" dirty="0">
                <a:solidFill>
                  <a:srgbClr val="404040"/>
                </a:solidFill>
                <a:latin typeface="Trebuchet MS"/>
                <a:cs typeface="Trebuchet MS"/>
              </a:rPr>
              <a:t>things-IoT </a:t>
            </a:r>
            <a:r>
              <a:rPr sz="1800" spc="-5" dirty="0">
                <a:solidFill>
                  <a:srgbClr val="404040"/>
                </a:solidFill>
                <a:latin typeface="Trebuchet MS"/>
                <a:cs typeface="Trebuchet MS"/>
              </a:rPr>
              <a:t>(It </a:t>
            </a:r>
            <a:r>
              <a:rPr sz="1800" spc="-10" dirty="0">
                <a:solidFill>
                  <a:srgbClr val="404040"/>
                </a:solidFill>
                <a:latin typeface="Trebuchet MS"/>
                <a:cs typeface="Trebuchet MS"/>
              </a:rPr>
              <a:t>connects </a:t>
            </a:r>
            <a:r>
              <a:rPr sz="1800" spc="-5" dirty="0">
                <a:solidFill>
                  <a:srgbClr val="404040"/>
                </a:solidFill>
                <a:latin typeface="Trebuchet MS"/>
                <a:cs typeface="Trebuchet MS"/>
              </a:rPr>
              <a:t>every potentially “smart” machine in </a:t>
            </a:r>
            <a:r>
              <a:rPr sz="1800" spc="-10" dirty="0">
                <a:solidFill>
                  <a:srgbClr val="404040"/>
                </a:solidFill>
                <a:latin typeface="Trebuchet MS"/>
                <a:cs typeface="Trebuchet MS"/>
              </a:rPr>
              <a:t>the  </a:t>
            </a:r>
            <a:r>
              <a:rPr sz="1800" spc="-5" dirty="0">
                <a:solidFill>
                  <a:srgbClr val="404040"/>
                </a:solidFill>
                <a:latin typeface="Trebuchet MS"/>
                <a:cs typeface="Trebuchet MS"/>
              </a:rPr>
              <a:t>world to the </a:t>
            </a:r>
            <a:r>
              <a:rPr sz="1800" spc="-10" dirty="0">
                <a:solidFill>
                  <a:srgbClr val="404040"/>
                </a:solidFill>
                <a:latin typeface="Trebuchet MS"/>
                <a:cs typeface="Trebuchet MS"/>
              </a:rPr>
              <a:t>cloud </a:t>
            </a:r>
            <a:r>
              <a:rPr sz="1800" spc="-5" dirty="0">
                <a:solidFill>
                  <a:srgbClr val="404040"/>
                </a:solidFill>
                <a:latin typeface="Trebuchet MS"/>
                <a:cs typeface="Trebuchet MS"/>
              </a:rPr>
              <a:t>and add that massive amount of data to the</a:t>
            </a:r>
            <a:r>
              <a:rPr sz="1800" spc="95" dirty="0">
                <a:solidFill>
                  <a:srgbClr val="404040"/>
                </a:solidFill>
                <a:latin typeface="Trebuchet MS"/>
                <a:cs typeface="Trebuchet MS"/>
              </a:rPr>
              <a:t> </a:t>
            </a:r>
            <a:r>
              <a:rPr sz="1800" spc="-10" dirty="0">
                <a:solidFill>
                  <a:srgbClr val="404040"/>
                </a:solidFill>
                <a:latin typeface="Trebuchet MS"/>
                <a:cs typeface="Trebuchet MS"/>
              </a:rPr>
              <a:t>conversation)</a:t>
            </a:r>
            <a:endParaRPr sz="1800">
              <a:latin typeface="Trebuchet MS"/>
              <a:cs typeface="Trebuchet MS"/>
            </a:endParaRPr>
          </a:p>
        </p:txBody>
      </p:sp>
      <p:sp>
        <p:nvSpPr>
          <p:cNvPr id="2" name="Date Placeholder 1">
            <a:extLst>
              <a:ext uri="{FF2B5EF4-FFF2-40B4-BE49-F238E27FC236}">
                <a16:creationId xmlns:a16="http://schemas.microsoft.com/office/drawing/2014/main" id="{35012572-A044-4ABE-BDC3-D184402069E5}"/>
              </a:ext>
            </a:extLst>
          </p:cNvPr>
          <p:cNvSpPr>
            <a:spLocks noGrp="1"/>
          </p:cNvSpPr>
          <p:nvPr>
            <p:ph type="dt" sz="half" idx="10"/>
          </p:nvPr>
        </p:nvSpPr>
        <p:spPr/>
        <p:txBody>
          <a:bodyPr/>
          <a:lstStyle/>
          <a:p>
            <a:fld id="{B553D040-D2EB-4913-9BAE-7E8810BECA74}" type="datetime1">
              <a:rPr lang="en-IN" smtClean="0"/>
              <a:t>28-05-2023</a:t>
            </a:fld>
            <a:endParaRPr lang="en-IN"/>
          </a:p>
        </p:txBody>
      </p:sp>
      <p:sp>
        <p:nvSpPr>
          <p:cNvPr id="5" name="Slide Number Placeholder 4">
            <a:extLst>
              <a:ext uri="{FF2B5EF4-FFF2-40B4-BE49-F238E27FC236}">
                <a16:creationId xmlns:a16="http://schemas.microsoft.com/office/drawing/2014/main" id="{44EC1FD1-BE95-49FA-AF2F-61F3C81D7791}"/>
              </a:ext>
            </a:extLst>
          </p:cNvPr>
          <p:cNvSpPr>
            <a:spLocks noGrp="1"/>
          </p:cNvSpPr>
          <p:nvPr>
            <p:ph type="sldNum" sz="quarter" idx="12"/>
          </p:nvPr>
        </p:nvSpPr>
        <p:spPr/>
        <p:txBody>
          <a:bodyPr/>
          <a:lstStyle/>
          <a:p>
            <a:fld id="{7A613731-0A97-402F-B7BA-9ACABA9B0893}" type="slidenum">
              <a:rPr lang="en-IN" smtClean="0"/>
              <a:t>82</a:t>
            </a:fld>
            <a:endParaRPr lang="en-I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92530" y="580101"/>
            <a:ext cx="6483537" cy="689932"/>
          </a:xfrm>
          <a:prstGeom prst="rect">
            <a:avLst/>
          </a:prstGeom>
        </p:spPr>
        <p:txBody>
          <a:bodyPr vert="horz" wrap="square" lIns="0" tIns="12700" rIns="0" bIns="0" rtlCol="0">
            <a:spAutoFit/>
          </a:bodyPr>
          <a:lstStyle/>
          <a:p>
            <a:pPr marL="12700">
              <a:lnSpc>
                <a:spcPct val="100000"/>
              </a:lnSpc>
              <a:spcBef>
                <a:spcPts val="100"/>
              </a:spcBef>
            </a:pPr>
            <a:r>
              <a:rPr spc="-5" dirty="0"/>
              <a:t>How </a:t>
            </a:r>
            <a:r>
              <a:rPr dirty="0"/>
              <a:t>AI </a:t>
            </a:r>
            <a:r>
              <a:rPr spc="-5" dirty="0"/>
              <a:t>uses big</a:t>
            </a:r>
            <a:r>
              <a:rPr spc="-245" dirty="0"/>
              <a:t> </a:t>
            </a:r>
            <a:r>
              <a:rPr spc="-5" dirty="0"/>
              <a:t>data</a:t>
            </a:r>
          </a:p>
        </p:txBody>
      </p:sp>
      <p:sp>
        <p:nvSpPr>
          <p:cNvPr id="4" name="object 4"/>
          <p:cNvSpPr txBox="1"/>
          <p:nvPr/>
        </p:nvSpPr>
        <p:spPr>
          <a:xfrm>
            <a:off x="721563" y="1663953"/>
            <a:ext cx="8408670" cy="2220595"/>
          </a:xfrm>
          <a:prstGeom prst="rect">
            <a:avLst/>
          </a:prstGeom>
        </p:spPr>
        <p:txBody>
          <a:bodyPr vert="horz" wrap="square" lIns="0" tIns="12700" rIns="0" bIns="0" rtlCol="0">
            <a:spAutoFit/>
          </a:bodyPr>
          <a:lstStyle/>
          <a:p>
            <a:pPr marL="12700" marR="5080">
              <a:lnSpc>
                <a:spcPct val="100000"/>
              </a:lnSpc>
              <a:spcBef>
                <a:spcPts val="100"/>
              </a:spcBef>
              <a:tabLst>
                <a:tab pos="5819140" algn="l"/>
              </a:tabLst>
            </a:pPr>
            <a:r>
              <a:rPr sz="2400" dirty="0">
                <a:solidFill>
                  <a:srgbClr val="404040"/>
                </a:solidFill>
                <a:latin typeface="Trebuchet MS"/>
                <a:cs typeface="Trebuchet MS"/>
              </a:rPr>
              <a:t>As </a:t>
            </a:r>
            <a:r>
              <a:rPr sz="2400" spc="-5" dirty="0">
                <a:solidFill>
                  <a:srgbClr val="404040"/>
                </a:solidFill>
                <a:latin typeface="Trebuchet MS"/>
                <a:cs typeface="Trebuchet MS"/>
              </a:rPr>
              <a:t>business enterprises</a:t>
            </a:r>
            <a:r>
              <a:rPr sz="2400" spc="85" dirty="0">
                <a:solidFill>
                  <a:srgbClr val="404040"/>
                </a:solidFill>
                <a:latin typeface="Trebuchet MS"/>
                <a:cs typeface="Trebuchet MS"/>
              </a:rPr>
              <a:t> </a:t>
            </a:r>
            <a:r>
              <a:rPr sz="2400" spc="-5" dirty="0">
                <a:solidFill>
                  <a:srgbClr val="404040"/>
                </a:solidFill>
                <a:latin typeface="Trebuchet MS"/>
                <a:cs typeface="Trebuchet MS"/>
              </a:rPr>
              <a:t>increasingly</a:t>
            </a:r>
            <a:r>
              <a:rPr sz="2400" spc="30" dirty="0">
                <a:solidFill>
                  <a:srgbClr val="404040"/>
                </a:solidFill>
                <a:latin typeface="Trebuchet MS"/>
                <a:cs typeface="Trebuchet MS"/>
              </a:rPr>
              <a:t> </a:t>
            </a:r>
            <a:r>
              <a:rPr sz="2400" spc="-5" dirty="0">
                <a:solidFill>
                  <a:srgbClr val="404040"/>
                </a:solidFill>
                <a:latin typeface="Trebuchet MS"/>
                <a:cs typeface="Trebuchet MS"/>
              </a:rPr>
              <a:t>need	</a:t>
            </a:r>
            <a:r>
              <a:rPr sz="2400" dirty="0">
                <a:solidFill>
                  <a:srgbClr val="404040"/>
                </a:solidFill>
                <a:latin typeface="Trebuchet MS"/>
                <a:cs typeface="Trebuchet MS"/>
              </a:rPr>
              <a:t>a </a:t>
            </a:r>
            <a:r>
              <a:rPr sz="2400" spc="-5" dirty="0">
                <a:solidFill>
                  <a:srgbClr val="404040"/>
                </a:solidFill>
                <a:latin typeface="Trebuchet MS"/>
                <a:cs typeface="Trebuchet MS"/>
              </a:rPr>
              <a:t>massive data-  crunching </a:t>
            </a:r>
            <a:r>
              <a:rPr sz="2400" spc="-10" dirty="0">
                <a:solidFill>
                  <a:srgbClr val="404040"/>
                </a:solidFill>
                <a:latin typeface="Trebuchet MS"/>
                <a:cs typeface="Trebuchet MS"/>
              </a:rPr>
              <a:t>champion, </a:t>
            </a:r>
            <a:r>
              <a:rPr sz="2400" spc="-5" dirty="0">
                <a:solidFill>
                  <a:srgbClr val="404040"/>
                </a:solidFill>
                <a:latin typeface="Trebuchet MS"/>
                <a:cs typeface="Trebuchet MS"/>
              </a:rPr>
              <a:t>cloud </a:t>
            </a:r>
            <a:r>
              <a:rPr sz="2400" spc="-10" dirty="0">
                <a:solidFill>
                  <a:srgbClr val="404040"/>
                </a:solidFill>
                <a:latin typeface="Trebuchet MS"/>
                <a:cs typeface="Trebuchet MS"/>
              </a:rPr>
              <a:t>computing </a:t>
            </a:r>
            <a:r>
              <a:rPr sz="2400" spc="-5" dirty="0">
                <a:solidFill>
                  <a:srgbClr val="404040"/>
                </a:solidFill>
                <a:latin typeface="Trebuchet MS"/>
                <a:cs typeface="Trebuchet MS"/>
              </a:rPr>
              <a:t>companies have </a:t>
            </a:r>
            <a:r>
              <a:rPr sz="2400" spc="-10" dirty="0">
                <a:solidFill>
                  <a:srgbClr val="404040"/>
                </a:solidFill>
                <a:latin typeface="Trebuchet MS"/>
                <a:cs typeface="Trebuchet MS"/>
              </a:rPr>
              <a:t>begun  </a:t>
            </a:r>
            <a:r>
              <a:rPr sz="2400" spc="-5" dirty="0">
                <a:solidFill>
                  <a:srgbClr val="404040"/>
                </a:solidFill>
                <a:latin typeface="Trebuchet MS"/>
                <a:cs typeface="Trebuchet MS"/>
              </a:rPr>
              <a:t>to </a:t>
            </a:r>
            <a:r>
              <a:rPr sz="2400" spc="-10" dirty="0">
                <a:solidFill>
                  <a:srgbClr val="404040"/>
                </a:solidFill>
                <a:latin typeface="Trebuchet MS"/>
                <a:cs typeface="Trebuchet MS"/>
              </a:rPr>
              <a:t>deploy </a:t>
            </a:r>
            <a:r>
              <a:rPr sz="2400" spc="-5" dirty="0">
                <a:solidFill>
                  <a:srgbClr val="404040"/>
                </a:solidFill>
                <a:latin typeface="Trebuchet MS"/>
                <a:cs typeface="Trebuchet MS"/>
              </a:rPr>
              <a:t>Artificial Intelligence as </a:t>
            </a:r>
            <a:r>
              <a:rPr sz="2400" dirty="0">
                <a:solidFill>
                  <a:srgbClr val="404040"/>
                </a:solidFill>
                <a:latin typeface="Trebuchet MS"/>
                <a:cs typeface="Trebuchet MS"/>
              </a:rPr>
              <a:t>a service (AIaaS). Once  AIaaS </a:t>
            </a:r>
            <a:r>
              <a:rPr sz="2400" spc="-5" dirty="0">
                <a:solidFill>
                  <a:srgbClr val="404040"/>
                </a:solidFill>
                <a:latin typeface="Trebuchet MS"/>
                <a:cs typeface="Trebuchet MS"/>
              </a:rPr>
              <a:t>is deployed, it can begin crunching data at </a:t>
            </a:r>
            <a:r>
              <a:rPr sz="2400" dirty="0">
                <a:solidFill>
                  <a:srgbClr val="404040"/>
                </a:solidFill>
                <a:latin typeface="Trebuchet MS"/>
                <a:cs typeface="Trebuchet MS"/>
              </a:rPr>
              <a:t>a faster  rate </a:t>
            </a:r>
            <a:r>
              <a:rPr sz="2400" spc="-5" dirty="0">
                <a:solidFill>
                  <a:srgbClr val="404040"/>
                </a:solidFill>
                <a:latin typeface="Trebuchet MS"/>
                <a:cs typeface="Trebuchet MS"/>
              </a:rPr>
              <a:t>than any single microprocessor </a:t>
            </a:r>
            <a:r>
              <a:rPr sz="2400" dirty="0">
                <a:solidFill>
                  <a:srgbClr val="404040"/>
                </a:solidFill>
                <a:latin typeface="Trebuchet MS"/>
                <a:cs typeface="Trebuchet MS"/>
              </a:rPr>
              <a:t>or </a:t>
            </a:r>
            <a:r>
              <a:rPr sz="2400" spc="-5" dirty="0">
                <a:solidFill>
                  <a:srgbClr val="404040"/>
                </a:solidFill>
                <a:latin typeface="Trebuchet MS"/>
                <a:cs typeface="Trebuchet MS"/>
              </a:rPr>
              <a:t>human mind could  ever hope to compete</a:t>
            </a:r>
            <a:r>
              <a:rPr sz="2400" spc="25" dirty="0">
                <a:solidFill>
                  <a:srgbClr val="404040"/>
                </a:solidFill>
                <a:latin typeface="Trebuchet MS"/>
                <a:cs typeface="Trebuchet MS"/>
              </a:rPr>
              <a:t> </a:t>
            </a:r>
            <a:r>
              <a:rPr sz="2400" spc="-5" dirty="0">
                <a:solidFill>
                  <a:srgbClr val="404040"/>
                </a:solidFill>
                <a:latin typeface="Trebuchet MS"/>
                <a:cs typeface="Trebuchet MS"/>
              </a:rPr>
              <a:t>with.</a:t>
            </a:r>
            <a:endParaRPr sz="2400">
              <a:latin typeface="Trebuchet MS"/>
              <a:cs typeface="Trebuchet MS"/>
            </a:endParaRPr>
          </a:p>
        </p:txBody>
      </p:sp>
      <p:sp>
        <p:nvSpPr>
          <p:cNvPr id="5" name="object 5"/>
          <p:cNvSpPr/>
          <p:nvPr/>
        </p:nvSpPr>
        <p:spPr>
          <a:xfrm>
            <a:off x="7028688" y="3532632"/>
            <a:ext cx="2095500" cy="2180844"/>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CDF46682-2EE8-4C53-A11C-B98E9E513C75}"/>
              </a:ext>
            </a:extLst>
          </p:cNvPr>
          <p:cNvSpPr>
            <a:spLocks noGrp="1"/>
          </p:cNvSpPr>
          <p:nvPr>
            <p:ph type="dt" sz="half" idx="10"/>
          </p:nvPr>
        </p:nvSpPr>
        <p:spPr/>
        <p:txBody>
          <a:bodyPr/>
          <a:lstStyle/>
          <a:p>
            <a:fld id="{DBCA3E91-2132-4C43-ADEF-D10AE8243041}" type="datetime1">
              <a:rPr lang="en-IN" smtClean="0"/>
              <a:t>28-05-2023</a:t>
            </a:fld>
            <a:endParaRPr lang="en-IN"/>
          </a:p>
        </p:txBody>
      </p:sp>
      <p:sp>
        <p:nvSpPr>
          <p:cNvPr id="6" name="Slide Number Placeholder 5">
            <a:extLst>
              <a:ext uri="{FF2B5EF4-FFF2-40B4-BE49-F238E27FC236}">
                <a16:creationId xmlns:a16="http://schemas.microsoft.com/office/drawing/2014/main" id="{7979663F-51AE-4750-9337-9E03CF3C037B}"/>
              </a:ext>
            </a:extLst>
          </p:cNvPr>
          <p:cNvSpPr>
            <a:spLocks noGrp="1"/>
          </p:cNvSpPr>
          <p:nvPr>
            <p:ph type="sldNum" sz="quarter" idx="12"/>
          </p:nvPr>
        </p:nvSpPr>
        <p:spPr/>
        <p:txBody>
          <a:bodyPr/>
          <a:lstStyle/>
          <a:p>
            <a:fld id="{7A613731-0A97-402F-B7BA-9ACABA9B0893}" type="slidenum">
              <a:rPr lang="en-IN" smtClean="0"/>
              <a:t>83</a:t>
            </a:fld>
            <a:endParaRPr lang="en-I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92530" y="1252809"/>
            <a:ext cx="8056880" cy="1607620"/>
          </a:xfrm>
          <a:prstGeom prst="rect">
            <a:avLst/>
          </a:prstGeom>
        </p:spPr>
        <p:txBody>
          <a:bodyPr vert="horz" wrap="square" lIns="0" tIns="13335" rIns="0" bIns="0" rtlCol="0">
            <a:spAutoFit/>
          </a:bodyPr>
          <a:lstStyle/>
          <a:p>
            <a:pPr marL="12700" marR="5080">
              <a:lnSpc>
                <a:spcPct val="150000"/>
              </a:lnSpc>
              <a:spcBef>
                <a:spcPts val="105"/>
              </a:spcBef>
            </a:pPr>
            <a:r>
              <a:rPr sz="2400" spc="-5" dirty="0">
                <a:solidFill>
                  <a:srgbClr val="404040"/>
                </a:solidFill>
                <a:latin typeface="Trebuchet MS"/>
                <a:cs typeface="Trebuchet MS"/>
              </a:rPr>
              <a:t>AI has not come </a:t>
            </a:r>
            <a:r>
              <a:rPr sz="2400" spc="-10" dirty="0">
                <a:solidFill>
                  <a:srgbClr val="404040"/>
                </a:solidFill>
                <a:latin typeface="Trebuchet MS"/>
                <a:cs typeface="Trebuchet MS"/>
              </a:rPr>
              <a:t>to </a:t>
            </a:r>
            <a:r>
              <a:rPr sz="2400" spc="-5" dirty="0">
                <a:solidFill>
                  <a:srgbClr val="404040"/>
                </a:solidFill>
                <a:latin typeface="Trebuchet MS"/>
                <a:cs typeface="Trebuchet MS"/>
              </a:rPr>
              <a:t>take over our world, but to improve  the way we harness technology to make everything </a:t>
            </a:r>
            <a:r>
              <a:rPr sz="2400" spc="-55" dirty="0">
                <a:solidFill>
                  <a:srgbClr val="404040"/>
                </a:solidFill>
                <a:latin typeface="Trebuchet MS"/>
                <a:cs typeface="Trebuchet MS"/>
              </a:rPr>
              <a:t>better.  </a:t>
            </a:r>
            <a:r>
              <a:rPr sz="2400" spc="-5" dirty="0">
                <a:solidFill>
                  <a:srgbClr val="404040"/>
                </a:solidFill>
                <a:latin typeface="Trebuchet MS"/>
                <a:cs typeface="Trebuchet MS"/>
              </a:rPr>
              <a:t>Consider the </a:t>
            </a:r>
            <a:r>
              <a:rPr sz="2400" dirty="0">
                <a:solidFill>
                  <a:srgbClr val="404040"/>
                </a:solidFill>
                <a:latin typeface="Trebuchet MS"/>
                <a:cs typeface="Trebuchet MS"/>
              </a:rPr>
              <a:t>surface of AI finally </a:t>
            </a:r>
            <a:r>
              <a:rPr sz="2400" spc="-5" dirty="0">
                <a:solidFill>
                  <a:srgbClr val="404040"/>
                </a:solidFill>
                <a:latin typeface="Trebuchet MS"/>
                <a:cs typeface="Trebuchet MS"/>
              </a:rPr>
              <a:t>scratched.</a:t>
            </a:r>
            <a:r>
              <a:rPr sz="2400" spc="-70" dirty="0">
                <a:solidFill>
                  <a:srgbClr val="404040"/>
                </a:solidFill>
                <a:latin typeface="Trebuchet MS"/>
                <a:cs typeface="Trebuchet MS"/>
              </a:rPr>
              <a:t> </a:t>
            </a:r>
            <a:r>
              <a:rPr sz="2400" spc="-5" dirty="0">
                <a:solidFill>
                  <a:srgbClr val="404040"/>
                </a:solidFill>
                <a:latin typeface="Trebuchet MS"/>
                <a:cs typeface="Trebuchet MS"/>
              </a:rPr>
              <a:t>??</a:t>
            </a:r>
            <a:endParaRPr sz="2400" dirty="0">
              <a:latin typeface="Trebuchet MS"/>
              <a:cs typeface="Trebuchet MS"/>
            </a:endParaRPr>
          </a:p>
        </p:txBody>
      </p:sp>
      <p:sp>
        <p:nvSpPr>
          <p:cNvPr id="4" name="object 4"/>
          <p:cNvSpPr/>
          <p:nvPr/>
        </p:nvSpPr>
        <p:spPr>
          <a:xfrm>
            <a:off x="-115834" y="4045527"/>
            <a:ext cx="4937760" cy="2969364"/>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9D52F471-258A-4814-9470-5589473C9FD0}"/>
              </a:ext>
            </a:extLst>
          </p:cNvPr>
          <p:cNvSpPr>
            <a:spLocks noGrp="1"/>
          </p:cNvSpPr>
          <p:nvPr>
            <p:ph type="dt" sz="half" idx="6"/>
          </p:nvPr>
        </p:nvSpPr>
        <p:spPr/>
        <p:txBody>
          <a:bodyPr/>
          <a:lstStyle/>
          <a:p>
            <a:fld id="{688D057A-5615-4577-8C42-368A2A241602}" type="datetime1">
              <a:rPr lang="en-IN" smtClean="0"/>
              <a:t>28-05-2023</a:t>
            </a:fld>
            <a:endParaRPr lang="en-US"/>
          </a:p>
        </p:txBody>
      </p:sp>
      <p:sp>
        <p:nvSpPr>
          <p:cNvPr id="5" name="Slide Number Placeholder 4">
            <a:extLst>
              <a:ext uri="{FF2B5EF4-FFF2-40B4-BE49-F238E27FC236}">
                <a16:creationId xmlns:a16="http://schemas.microsoft.com/office/drawing/2014/main" id="{EB4E209C-3EF2-43AF-B6D6-FF6B0CB9FD31}"/>
              </a:ext>
            </a:extLst>
          </p:cNvPr>
          <p:cNvSpPr>
            <a:spLocks noGrp="1"/>
          </p:cNvSpPr>
          <p:nvPr>
            <p:ph type="sldNum" sz="quarter" idx="7"/>
          </p:nvPr>
        </p:nvSpPr>
        <p:spPr/>
        <p:txBody>
          <a:bodyPr/>
          <a:lstStyle/>
          <a:p>
            <a:fld id="{B6F15528-21DE-4FAA-801E-634DDDAF4B2B}" type="slidenum">
              <a:rPr lang="en-IN" smtClean="0"/>
              <a:t>84</a:t>
            </a:fld>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5D5-220E-49B8-AB2D-A296C2DBCFB5}"/>
              </a:ext>
            </a:extLst>
          </p:cNvPr>
          <p:cNvSpPr>
            <a:spLocks noGrp="1"/>
          </p:cNvSpPr>
          <p:nvPr>
            <p:ph type="title"/>
          </p:nvPr>
        </p:nvSpPr>
        <p:spPr>
          <a:xfrm>
            <a:off x="1367590" y="2354346"/>
            <a:ext cx="10515600" cy="1325563"/>
          </a:xfrm>
        </p:spPr>
        <p:txBody>
          <a:bodyPr/>
          <a:lstStyle/>
          <a:p>
            <a:r>
              <a:rPr lang="en-US" dirty="0"/>
              <a:t>Business Intelligence and Analytics</a:t>
            </a:r>
            <a:br>
              <a:rPr lang="en-US" dirty="0"/>
            </a:br>
            <a:endParaRPr lang="en-IN" dirty="0"/>
          </a:p>
        </p:txBody>
      </p:sp>
      <p:sp>
        <p:nvSpPr>
          <p:cNvPr id="3" name="Date Placeholder 2">
            <a:extLst>
              <a:ext uri="{FF2B5EF4-FFF2-40B4-BE49-F238E27FC236}">
                <a16:creationId xmlns:a16="http://schemas.microsoft.com/office/drawing/2014/main" id="{D419239D-4B1C-4859-A58E-A656E90123BA}"/>
              </a:ext>
            </a:extLst>
          </p:cNvPr>
          <p:cNvSpPr>
            <a:spLocks noGrp="1"/>
          </p:cNvSpPr>
          <p:nvPr>
            <p:ph type="dt" sz="half" idx="10"/>
          </p:nvPr>
        </p:nvSpPr>
        <p:spPr/>
        <p:txBody>
          <a:bodyPr/>
          <a:lstStyle/>
          <a:p>
            <a:fld id="{0A2335A3-843D-4870-8C78-C1837F6C55AA}" type="datetime1">
              <a:rPr lang="en-IN" smtClean="0"/>
              <a:t>28-05-2023</a:t>
            </a:fld>
            <a:endParaRPr lang="en-IN"/>
          </a:p>
        </p:txBody>
      </p:sp>
      <p:sp>
        <p:nvSpPr>
          <p:cNvPr id="4" name="Slide Number Placeholder 3">
            <a:extLst>
              <a:ext uri="{FF2B5EF4-FFF2-40B4-BE49-F238E27FC236}">
                <a16:creationId xmlns:a16="http://schemas.microsoft.com/office/drawing/2014/main" id="{AC5AED5D-013F-446F-A2DF-D5EF95728499}"/>
              </a:ext>
            </a:extLst>
          </p:cNvPr>
          <p:cNvSpPr>
            <a:spLocks noGrp="1"/>
          </p:cNvSpPr>
          <p:nvPr>
            <p:ph type="sldNum" sz="quarter" idx="12"/>
          </p:nvPr>
        </p:nvSpPr>
        <p:spPr/>
        <p:txBody>
          <a:bodyPr/>
          <a:lstStyle/>
          <a:p>
            <a:fld id="{7A613731-0A97-402F-B7BA-9ACABA9B0893}" type="slidenum">
              <a:rPr lang="en-IN" smtClean="0"/>
              <a:t>85</a:t>
            </a:fld>
            <a:endParaRPr lang="en-IN"/>
          </a:p>
        </p:txBody>
      </p:sp>
    </p:spTree>
    <p:extLst>
      <p:ext uri="{BB962C8B-B14F-4D97-AF65-F5344CB8AC3E}">
        <p14:creationId xmlns:p14="http://schemas.microsoft.com/office/powerpoint/2010/main" val="2433186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98219"/>
              <a:ext cx="6017260" cy="5859780"/>
            </a:xfrm>
            <a:custGeom>
              <a:avLst/>
              <a:gdLst/>
              <a:ahLst/>
              <a:cxnLst/>
              <a:rect l="l" t="t" r="r" b="b"/>
              <a:pathLst>
                <a:path w="6017260" h="5859780">
                  <a:moveTo>
                    <a:pt x="2830068" y="0"/>
                  </a:moveTo>
                  <a:lnTo>
                    <a:pt x="2778821" y="401"/>
                  </a:lnTo>
                  <a:lnTo>
                    <a:pt x="2727772" y="1601"/>
                  </a:lnTo>
                  <a:lnTo>
                    <a:pt x="2676930" y="3594"/>
                  </a:lnTo>
                  <a:lnTo>
                    <a:pt x="2626298" y="6373"/>
                  </a:lnTo>
                  <a:lnTo>
                    <a:pt x="2575883" y="9933"/>
                  </a:lnTo>
                  <a:lnTo>
                    <a:pt x="2525691" y="14269"/>
                  </a:lnTo>
                  <a:lnTo>
                    <a:pt x="2475727" y="19373"/>
                  </a:lnTo>
                  <a:lnTo>
                    <a:pt x="2425998" y="25240"/>
                  </a:lnTo>
                  <a:lnTo>
                    <a:pt x="2376509" y="31864"/>
                  </a:lnTo>
                  <a:lnTo>
                    <a:pt x="2327267" y="39239"/>
                  </a:lnTo>
                  <a:lnTo>
                    <a:pt x="2278277" y="47360"/>
                  </a:lnTo>
                  <a:lnTo>
                    <a:pt x="2229545" y="56219"/>
                  </a:lnTo>
                  <a:lnTo>
                    <a:pt x="2181077" y="65812"/>
                  </a:lnTo>
                  <a:lnTo>
                    <a:pt x="2132878" y="76132"/>
                  </a:lnTo>
                  <a:lnTo>
                    <a:pt x="2084955" y="87174"/>
                  </a:lnTo>
                  <a:lnTo>
                    <a:pt x="2037314" y="98931"/>
                  </a:lnTo>
                  <a:lnTo>
                    <a:pt x="1989960" y="111397"/>
                  </a:lnTo>
                  <a:lnTo>
                    <a:pt x="1942900" y="124567"/>
                  </a:lnTo>
                  <a:lnTo>
                    <a:pt x="1896138" y="138434"/>
                  </a:lnTo>
                  <a:lnTo>
                    <a:pt x="1849682" y="152993"/>
                  </a:lnTo>
                  <a:lnTo>
                    <a:pt x="1803537" y="168237"/>
                  </a:lnTo>
                  <a:lnTo>
                    <a:pt x="1757708" y="184162"/>
                  </a:lnTo>
                  <a:lnTo>
                    <a:pt x="1712202" y="200760"/>
                  </a:lnTo>
                  <a:lnTo>
                    <a:pt x="1667024" y="218026"/>
                  </a:lnTo>
                  <a:lnTo>
                    <a:pt x="1622181" y="235953"/>
                  </a:lnTo>
                  <a:lnTo>
                    <a:pt x="1577679" y="254537"/>
                  </a:lnTo>
                  <a:lnTo>
                    <a:pt x="1533522" y="273770"/>
                  </a:lnTo>
                  <a:lnTo>
                    <a:pt x="1489717" y="293648"/>
                  </a:lnTo>
                  <a:lnTo>
                    <a:pt x="1446271" y="314163"/>
                  </a:lnTo>
                  <a:lnTo>
                    <a:pt x="1403188" y="335311"/>
                  </a:lnTo>
                  <a:lnTo>
                    <a:pt x="1360474" y="357085"/>
                  </a:lnTo>
                  <a:lnTo>
                    <a:pt x="1318137" y="379479"/>
                  </a:lnTo>
                  <a:lnTo>
                    <a:pt x="1276180" y="402487"/>
                  </a:lnTo>
                  <a:lnTo>
                    <a:pt x="1234611" y="426104"/>
                  </a:lnTo>
                  <a:lnTo>
                    <a:pt x="1193435" y="450323"/>
                  </a:lnTo>
                  <a:lnTo>
                    <a:pt x="1152658" y="475138"/>
                  </a:lnTo>
                  <a:lnTo>
                    <a:pt x="1112286" y="500544"/>
                  </a:lnTo>
                  <a:lnTo>
                    <a:pt x="1072325" y="526534"/>
                  </a:lnTo>
                  <a:lnTo>
                    <a:pt x="1032780" y="553103"/>
                  </a:lnTo>
                  <a:lnTo>
                    <a:pt x="993658" y="580245"/>
                  </a:lnTo>
                  <a:lnTo>
                    <a:pt x="954965" y="607953"/>
                  </a:lnTo>
                  <a:lnTo>
                    <a:pt x="916705" y="636222"/>
                  </a:lnTo>
                  <a:lnTo>
                    <a:pt x="878886" y="665046"/>
                  </a:lnTo>
                  <a:lnTo>
                    <a:pt x="841513" y="694418"/>
                  </a:lnTo>
                  <a:lnTo>
                    <a:pt x="804591" y="724334"/>
                  </a:lnTo>
                  <a:lnTo>
                    <a:pt x="768128" y="754786"/>
                  </a:lnTo>
                  <a:lnTo>
                    <a:pt x="732128" y="785769"/>
                  </a:lnTo>
                  <a:lnTo>
                    <a:pt x="696598" y="817277"/>
                  </a:lnTo>
                  <a:lnTo>
                    <a:pt x="661543" y="849305"/>
                  </a:lnTo>
                  <a:lnTo>
                    <a:pt x="626969" y="881845"/>
                  </a:lnTo>
                  <a:lnTo>
                    <a:pt x="592882" y="914893"/>
                  </a:lnTo>
                  <a:lnTo>
                    <a:pt x="559289" y="948442"/>
                  </a:lnTo>
                  <a:lnTo>
                    <a:pt x="526194" y="982486"/>
                  </a:lnTo>
                  <a:lnTo>
                    <a:pt x="493604" y="1017019"/>
                  </a:lnTo>
                  <a:lnTo>
                    <a:pt x="461525" y="1052036"/>
                  </a:lnTo>
                  <a:lnTo>
                    <a:pt x="429962" y="1087531"/>
                  </a:lnTo>
                  <a:lnTo>
                    <a:pt x="398922" y="1123496"/>
                  </a:lnTo>
                  <a:lnTo>
                    <a:pt x="368410" y="1159928"/>
                  </a:lnTo>
                  <a:lnTo>
                    <a:pt x="338432" y="1196819"/>
                  </a:lnTo>
                  <a:lnTo>
                    <a:pt x="308994" y="1234163"/>
                  </a:lnTo>
                  <a:lnTo>
                    <a:pt x="280102" y="1271955"/>
                  </a:lnTo>
                  <a:lnTo>
                    <a:pt x="251762" y="1310189"/>
                  </a:lnTo>
                  <a:lnTo>
                    <a:pt x="223979" y="1348859"/>
                  </a:lnTo>
                  <a:lnTo>
                    <a:pt x="196760" y="1387959"/>
                  </a:lnTo>
                  <a:lnTo>
                    <a:pt x="170111" y="1427482"/>
                  </a:lnTo>
                  <a:lnTo>
                    <a:pt x="144036" y="1467423"/>
                  </a:lnTo>
                  <a:lnTo>
                    <a:pt x="118543" y="1507777"/>
                  </a:lnTo>
                  <a:lnTo>
                    <a:pt x="93637" y="1548536"/>
                  </a:lnTo>
                  <a:lnTo>
                    <a:pt x="69323" y="1589696"/>
                  </a:lnTo>
                  <a:lnTo>
                    <a:pt x="45609" y="1631250"/>
                  </a:lnTo>
                  <a:lnTo>
                    <a:pt x="22499" y="1673191"/>
                  </a:lnTo>
                  <a:lnTo>
                    <a:pt x="0" y="1715515"/>
                  </a:lnTo>
                  <a:lnTo>
                    <a:pt x="0" y="4654410"/>
                  </a:lnTo>
                  <a:lnTo>
                    <a:pt x="23711" y="4698932"/>
                  </a:lnTo>
                  <a:lnTo>
                    <a:pt x="48064" y="4743025"/>
                  </a:lnTo>
                  <a:lnTo>
                    <a:pt x="73055" y="4786682"/>
                  </a:lnTo>
                  <a:lnTo>
                    <a:pt x="98679" y="4829895"/>
                  </a:lnTo>
                  <a:lnTo>
                    <a:pt x="124932" y="4872658"/>
                  </a:lnTo>
                  <a:lnTo>
                    <a:pt x="151809" y="4914964"/>
                  </a:lnTo>
                  <a:lnTo>
                    <a:pt x="179305" y="4956807"/>
                  </a:lnTo>
                  <a:lnTo>
                    <a:pt x="207416" y="4998179"/>
                  </a:lnTo>
                  <a:lnTo>
                    <a:pt x="236137" y="5039074"/>
                  </a:lnTo>
                  <a:lnTo>
                    <a:pt x="265465" y="5079486"/>
                  </a:lnTo>
                  <a:lnTo>
                    <a:pt x="295393" y="5119406"/>
                  </a:lnTo>
                  <a:lnTo>
                    <a:pt x="325919" y="5158829"/>
                  </a:lnTo>
                  <a:lnTo>
                    <a:pt x="357037" y="5197748"/>
                  </a:lnTo>
                  <a:lnTo>
                    <a:pt x="388743" y="5236155"/>
                  </a:lnTo>
                  <a:lnTo>
                    <a:pt x="421032" y="5274045"/>
                  </a:lnTo>
                  <a:lnTo>
                    <a:pt x="453900" y="5311410"/>
                  </a:lnTo>
                  <a:lnTo>
                    <a:pt x="487342" y="5348244"/>
                  </a:lnTo>
                  <a:lnTo>
                    <a:pt x="521353" y="5384540"/>
                  </a:lnTo>
                  <a:lnTo>
                    <a:pt x="555931" y="5420290"/>
                  </a:lnTo>
                  <a:lnTo>
                    <a:pt x="591068" y="5455489"/>
                  </a:lnTo>
                  <a:lnTo>
                    <a:pt x="626762" y="5490129"/>
                  </a:lnTo>
                  <a:lnTo>
                    <a:pt x="663008" y="5524204"/>
                  </a:lnTo>
                  <a:lnTo>
                    <a:pt x="699800" y="5557707"/>
                  </a:lnTo>
                  <a:lnTo>
                    <a:pt x="737135" y="5590631"/>
                  </a:lnTo>
                  <a:lnTo>
                    <a:pt x="775009" y="5622970"/>
                  </a:lnTo>
                  <a:lnTo>
                    <a:pt x="813416" y="5654715"/>
                  </a:lnTo>
                  <a:lnTo>
                    <a:pt x="852351" y="5685862"/>
                  </a:lnTo>
                  <a:lnTo>
                    <a:pt x="891812" y="5716403"/>
                  </a:lnTo>
                  <a:lnTo>
                    <a:pt x="931792" y="5746331"/>
                  </a:lnTo>
                  <a:lnTo>
                    <a:pt x="972288" y="5775639"/>
                  </a:lnTo>
                  <a:lnTo>
                    <a:pt x="1013295" y="5804321"/>
                  </a:lnTo>
                  <a:lnTo>
                    <a:pt x="1054808" y="5832370"/>
                  </a:lnTo>
                  <a:lnTo>
                    <a:pt x="1096823" y="5859779"/>
                  </a:lnTo>
                  <a:lnTo>
                    <a:pt x="4558792" y="5859779"/>
                  </a:lnTo>
                  <a:lnTo>
                    <a:pt x="4598998" y="5833232"/>
                  </a:lnTo>
                  <a:lnTo>
                    <a:pt x="4638781" y="5806101"/>
                  </a:lnTo>
                  <a:lnTo>
                    <a:pt x="4678135" y="5778393"/>
                  </a:lnTo>
                  <a:lnTo>
                    <a:pt x="4717053" y="5750113"/>
                  </a:lnTo>
                  <a:lnTo>
                    <a:pt x="4755529" y="5721268"/>
                  </a:lnTo>
                  <a:lnTo>
                    <a:pt x="4793557" y="5691863"/>
                  </a:lnTo>
                  <a:lnTo>
                    <a:pt x="4831131" y="5661906"/>
                  </a:lnTo>
                  <a:lnTo>
                    <a:pt x="4868244" y="5631401"/>
                  </a:lnTo>
                  <a:lnTo>
                    <a:pt x="4904890" y="5600356"/>
                  </a:lnTo>
                  <a:lnTo>
                    <a:pt x="4941062" y="5568776"/>
                  </a:lnTo>
                  <a:lnTo>
                    <a:pt x="4976754" y="5536667"/>
                  </a:lnTo>
                  <a:lnTo>
                    <a:pt x="5011961" y="5504035"/>
                  </a:lnTo>
                  <a:lnTo>
                    <a:pt x="5046675" y="5470888"/>
                  </a:lnTo>
                  <a:lnTo>
                    <a:pt x="5080891" y="5437229"/>
                  </a:lnTo>
                  <a:lnTo>
                    <a:pt x="5114601" y="5403067"/>
                  </a:lnTo>
                  <a:lnTo>
                    <a:pt x="5147800" y="5368407"/>
                  </a:lnTo>
                  <a:lnTo>
                    <a:pt x="5180482" y="5333254"/>
                  </a:lnTo>
                  <a:lnTo>
                    <a:pt x="5212639" y="5297616"/>
                  </a:lnTo>
                  <a:lnTo>
                    <a:pt x="5244267" y="5261498"/>
                  </a:lnTo>
                  <a:lnTo>
                    <a:pt x="5275357" y="5224906"/>
                  </a:lnTo>
                  <a:lnTo>
                    <a:pt x="5305905" y="5187847"/>
                  </a:lnTo>
                  <a:lnTo>
                    <a:pt x="5335904" y="5150326"/>
                  </a:lnTo>
                  <a:lnTo>
                    <a:pt x="5365347" y="5112350"/>
                  </a:lnTo>
                  <a:lnTo>
                    <a:pt x="5394229" y="5073925"/>
                  </a:lnTo>
                  <a:lnTo>
                    <a:pt x="5422542" y="5035057"/>
                  </a:lnTo>
                  <a:lnTo>
                    <a:pt x="5450281" y="4995752"/>
                  </a:lnTo>
                  <a:lnTo>
                    <a:pt x="5477439" y="4956016"/>
                  </a:lnTo>
                  <a:lnTo>
                    <a:pt x="5504010" y="4915855"/>
                  </a:lnTo>
                  <a:lnTo>
                    <a:pt x="5529988" y="4875276"/>
                  </a:lnTo>
                  <a:lnTo>
                    <a:pt x="5555366" y="4834284"/>
                  </a:lnTo>
                  <a:lnTo>
                    <a:pt x="5580138" y="4792886"/>
                  </a:lnTo>
                  <a:lnTo>
                    <a:pt x="5604298" y="4751087"/>
                  </a:lnTo>
                  <a:lnTo>
                    <a:pt x="5627839" y="4708895"/>
                  </a:lnTo>
                  <a:lnTo>
                    <a:pt x="5650755" y="4666314"/>
                  </a:lnTo>
                  <a:lnTo>
                    <a:pt x="5673040" y="4623351"/>
                  </a:lnTo>
                  <a:lnTo>
                    <a:pt x="5694688" y="4580013"/>
                  </a:lnTo>
                  <a:lnTo>
                    <a:pt x="5715691" y="4536304"/>
                  </a:lnTo>
                  <a:lnTo>
                    <a:pt x="5736045" y="4492233"/>
                  </a:lnTo>
                  <a:lnTo>
                    <a:pt x="5755741" y="4447803"/>
                  </a:lnTo>
                  <a:lnTo>
                    <a:pt x="5774776" y="4403023"/>
                  </a:lnTo>
                  <a:lnTo>
                    <a:pt x="5793141" y="4357897"/>
                  </a:lnTo>
                  <a:lnTo>
                    <a:pt x="5810830" y="4312431"/>
                  </a:lnTo>
                  <a:lnTo>
                    <a:pt x="5827838" y="4266633"/>
                  </a:lnTo>
                  <a:lnTo>
                    <a:pt x="5844158" y="4220508"/>
                  </a:lnTo>
                  <a:lnTo>
                    <a:pt x="5859783" y="4174062"/>
                  </a:lnTo>
                  <a:lnTo>
                    <a:pt x="5874708" y="4127302"/>
                  </a:lnTo>
                  <a:lnTo>
                    <a:pt x="5888925" y="4080233"/>
                  </a:lnTo>
                  <a:lnTo>
                    <a:pt x="5902430" y="4032861"/>
                  </a:lnTo>
                  <a:lnTo>
                    <a:pt x="5915214" y="3985193"/>
                  </a:lnTo>
                  <a:lnTo>
                    <a:pt x="5927273" y="3937235"/>
                  </a:lnTo>
                  <a:lnTo>
                    <a:pt x="5938600" y="3888993"/>
                  </a:lnTo>
                  <a:lnTo>
                    <a:pt x="5949188" y="3840473"/>
                  </a:lnTo>
                  <a:lnTo>
                    <a:pt x="5959031" y="3791680"/>
                  </a:lnTo>
                  <a:lnTo>
                    <a:pt x="5968123" y="3742622"/>
                  </a:lnTo>
                  <a:lnTo>
                    <a:pt x="5976458" y="3693305"/>
                  </a:lnTo>
                  <a:lnTo>
                    <a:pt x="5984028" y="3643734"/>
                  </a:lnTo>
                  <a:lnTo>
                    <a:pt x="5990829" y="3593915"/>
                  </a:lnTo>
                  <a:lnTo>
                    <a:pt x="5996853" y="3543855"/>
                  </a:lnTo>
                  <a:lnTo>
                    <a:pt x="6002094" y="3493560"/>
                  </a:lnTo>
                  <a:lnTo>
                    <a:pt x="6006547" y="3443035"/>
                  </a:lnTo>
                  <a:lnTo>
                    <a:pt x="6010204" y="3392288"/>
                  </a:lnTo>
                  <a:lnTo>
                    <a:pt x="6013059" y="3341324"/>
                  </a:lnTo>
                  <a:lnTo>
                    <a:pt x="6015106" y="3290149"/>
                  </a:lnTo>
                  <a:lnTo>
                    <a:pt x="6016339" y="3238770"/>
                  </a:lnTo>
                  <a:lnTo>
                    <a:pt x="6016752" y="3187191"/>
                  </a:lnTo>
                  <a:lnTo>
                    <a:pt x="6016391" y="3138820"/>
                  </a:lnTo>
                  <a:lnTo>
                    <a:pt x="6015314" y="3090622"/>
                  </a:lnTo>
                  <a:lnTo>
                    <a:pt x="6013523" y="3042603"/>
                  </a:lnTo>
                  <a:lnTo>
                    <a:pt x="6011026" y="2994767"/>
                  </a:lnTo>
                  <a:lnTo>
                    <a:pt x="6007827" y="2947121"/>
                  </a:lnTo>
                  <a:lnTo>
                    <a:pt x="6003930" y="2899668"/>
                  </a:lnTo>
                  <a:lnTo>
                    <a:pt x="5999342" y="2852415"/>
                  </a:lnTo>
                  <a:lnTo>
                    <a:pt x="5994067" y="2805366"/>
                  </a:lnTo>
                  <a:lnTo>
                    <a:pt x="5988111" y="2758526"/>
                  </a:lnTo>
                  <a:lnTo>
                    <a:pt x="5981478" y="2711900"/>
                  </a:lnTo>
                  <a:lnTo>
                    <a:pt x="5974174" y="2665493"/>
                  </a:lnTo>
                  <a:lnTo>
                    <a:pt x="5966203" y="2619311"/>
                  </a:lnTo>
                  <a:lnTo>
                    <a:pt x="5957572" y="2573359"/>
                  </a:lnTo>
                  <a:lnTo>
                    <a:pt x="5948284" y="2527640"/>
                  </a:lnTo>
                  <a:lnTo>
                    <a:pt x="5938346" y="2482162"/>
                  </a:lnTo>
                  <a:lnTo>
                    <a:pt x="5927762" y="2436927"/>
                  </a:lnTo>
                  <a:lnTo>
                    <a:pt x="5916537" y="2391943"/>
                  </a:lnTo>
                  <a:lnTo>
                    <a:pt x="5904677" y="2347213"/>
                  </a:lnTo>
                  <a:lnTo>
                    <a:pt x="5892187" y="2302743"/>
                  </a:lnTo>
                  <a:lnTo>
                    <a:pt x="5879071" y="2258538"/>
                  </a:lnTo>
                  <a:lnTo>
                    <a:pt x="5865335" y="2214603"/>
                  </a:lnTo>
                  <a:lnTo>
                    <a:pt x="5850984" y="2170943"/>
                  </a:lnTo>
                  <a:lnTo>
                    <a:pt x="5836024" y="2127563"/>
                  </a:lnTo>
                  <a:lnTo>
                    <a:pt x="5820458" y="2084468"/>
                  </a:lnTo>
                  <a:lnTo>
                    <a:pt x="5804293" y="2041663"/>
                  </a:lnTo>
                  <a:lnTo>
                    <a:pt x="5787534" y="1999153"/>
                  </a:lnTo>
                  <a:lnTo>
                    <a:pt x="5770185" y="1956944"/>
                  </a:lnTo>
                  <a:lnTo>
                    <a:pt x="5752252" y="1915040"/>
                  </a:lnTo>
                  <a:lnTo>
                    <a:pt x="5733740" y="1873446"/>
                  </a:lnTo>
                  <a:lnTo>
                    <a:pt x="5714653" y="1832168"/>
                  </a:lnTo>
                  <a:lnTo>
                    <a:pt x="5694998" y="1791211"/>
                  </a:lnTo>
                  <a:lnTo>
                    <a:pt x="5674780" y="1750579"/>
                  </a:lnTo>
                  <a:lnTo>
                    <a:pt x="5654002" y="1710278"/>
                  </a:lnTo>
                  <a:lnTo>
                    <a:pt x="5632671" y="1670312"/>
                  </a:lnTo>
                  <a:lnTo>
                    <a:pt x="5610792" y="1630687"/>
                  </a:lnTo>
                  <a:lnTo>
                    <a:pt x="5588369" y="1591408"/>
                  </a:lnTo>
                  <a:lnTo>
                    <a:pt x="5565408" y="1552480"/>
                  </a:lnTo>
                  <a:lnTo>
                    <a:pt x="5541914" y="1513908"/>
                  </a:lnTo>
                  <a:lnTo>
                    <a:pt x="5517893" y="1475697"/>
                  </a:lnTo>
                  <a:lnTo>
                    <a:pt x="5493348" y="1437852"/>
                  </a:lnTo>
                  <a:lnTo>
                    <a:pt x="5468286" y="1400379"/>
                  </a:lnTo>
                  <a:lnTo>
                    <a:pt x="5442712" y="1363281"/>
                  </a:lnTo>
                  <a:lnTo>
                    <a:pt x="5416630" y="1326565"/>
                  </a:lnTo>
                  <a:lnTo>
                    <a:pt x="5390045" y="1290235"/>
                  </a:lnTo>
                  <a:lnTo>
                    <a:pt x="5362964" y="1254297"/>
                  </a:lnTo>
                  <a:lnTo>
                    <a:pt x="5335390" y="1218755"/>
                  </a:lnTo>
                  <a:lnTo>
                    <a:pt x="5307330" y="1183614"/>
                  </a:lnTo>
                  <a:lnTo>
                    <a:pt x="5278788" y="1148880"/>
                  </a:lnTo>
                  <a:lnTo>
                    <a:pt x="5249769" y="1114558"/>
                  </a:lnTo>
                  <a:lnTo>
                    <a:pt x="5220278" y="1080652"/>
                  </a:lnTo>
                  <a:lnTo>
                    <a:pt x="5190321" y="1047169"/>
                  </a:lnTo>
                  <a:lnTo>
                    <a:pt x="5159903" y="1014112"/>
                  </a:lnTo>
                  <a:lnTo>
                    <a:pt x="5129029" y="981487"/>
                  </a:lnTo>
                  <a:lnTo>
                    <a:pt x="5097703" y="949299"/>
                  </a:lnTo>
                  <a:lnTo>
                    <a:pt x="5065932" y="917553"/>
                  </a:lnTo>
                  <a:lnTo>
                    <a:pt x="5033720" y="886254"/>
                  </a:lnTo>
                  <a:lnTo>
                    <a:pt x="5001072" y="855407"/>
                  </a:lnTo>
                  <a:lnTo>
                    <a:pt x="4967994" y="825017"/>
                  </a:lnTo>
                  <a:lnTo>
                    <a:pt x="4934490" y="795090"/>
                  </a:lnTo>
                  <a:lnTo>
                    <a:pt x="4900566" y="765630"/>
                  </a:lnTo>
                  <a:lnTo>
                    <a:pt x="4866226" y="736643"/>
                  </a:lnTo>
                  <a:lnTo>
                    <a:pt x="4831477" y="708133"/>
                  </a:lnTo>
                  <a:lnTo>
                    <a:pt x="4796322" y="680105"/>
                  </a:lnTo>
                  <a:lnTo>
                    <a:pt x="4760768" y="652565"/>
                  </a:lnTo>
                  <a:lnTo>
                    <a:pt x="4724819" y="625518"/>
                  </a:lnTo>
                  <a:lnTo>
                    <a:pt x="4688481" y="598968"/>
                  </a:lnTo>
                  <a:lnTo>
                    <a:pt x="4651758" y="572921"/>
                  </a:lnTo>
                  <a:lnTo>
                    <a:pt x="4614655" y="547382"/>
                  </a:lnTo>
                  <a:lnTo>
                    <a:pt x="4577179" y="522356"/>
                  </a:lnTo>
                  <a:lnTo>
                    <a:pt x="4539333" y="497848"/>
                  </a:lnTo>
                  <a:lnTo>
                    <a:pt x="4501124" y="473863"/>
                  </a:lnTo>
                  <a:lnTo>
                    <a:pt x="4462555" y="450406"/>
                  </a:lnTo>
                  <a:lnTo>
                    <a:pt x="4423633" y="427482"/>
                  </a:lnTo>
                  <a:lnTo>
                    <a:pt x="4384362" y="405096"/>
                  </a:lnTo>
                  <a:lnTo>
                    <a:pt x="4344748" y="383254"/>
                  </a:lnTo>
                  <a:lnTo>
                    <a:pt x="4304795" y="361960"/>
                  </a:lnTo>
                  <a:lnTo>
                    <a:pt x="4264510" y="341219"/>
                  </a:lnTo>
                  <a:lnTo>
                    <a:pt x="4223896" y="321037"/>
                  </a:lnTo>
                  <a:lnTo>
                    <a:pt x="4182959" y="301418"/>
                  </a:lnTo>
                  <a:lnTo>
                    <a:pt x="4141704" y="282368"/>
                  </a:lnTo>
                  <a:lnTo>
                    <a:pt x="4100136" y="263892"/>
                  </a:lnTo>
                  <a:lnTo>
                    <a:pt x="4058261" y="245994"/>
                  </a:lnTo>
                  <a:lnTo>
                    <a:pt x="4016083" y="228680"/>
                  </a:lnTo>
                  <a:lnTo>
                    <a:pt x="3973608" y="211955"/>
                  </a:lnTo>
                  <a:lnTo>
                    <a:pt x="3930841" y="195823"/>
                  </a:lnTo>
                  <a:lnTo>
                    <a:pt x="3887787" y="180291"/>
                  </a:lnTo>
                  <a:lnTo>
                    <a:pt x="3844450" y="165363"/>
                  </a:lnTo>
                  <a:lnTo>
                    <a:pt x="3800837" y="151043"/>
                  </a:lnTo>
                  <a:lnTo>
                    <a:pt x="3756952" y="137338"/>
                  </a:lnTo>
                  <a:lnTo>
                    <a:pt x="3712800" y="124252"/>
                  </a:lnTo>
                  <a:lnTo>
                    <a:pt x="3668387" y="111790"/>
                  </a:lnTo>
                  <a:lnTo>
                    <a:pt x="3623717" y="99958"/>
                  </a:lnTo>
                  <a:lnTo>
                    <a:pt x="3578796" y="88760"/>
                  </a:lnTo>
                  <a:lnTo>
                    <a:pt x="3533629" y="78202"/>
                  </a:lnTo>
                  <a:lnTo>
                    <a:pt x="3488221" y="68288"/>
                  </a:lnTo>
                  <a:lnTo>
                    <a:pt x="3442577" y="59023"/>
                  </a:lnTo>
                  <a:lnTo>
                    <a:pt x="3396702" y="50413"/>
                  </a:lnTo>
                  <a:lnTo>
                    <a:pt x="3350601" y="42463"/>
                  </a:lnTo>
                  <a:lnTo>
                    <a:pt x="3304280" y="35178"/>
                  </a:lnTo>
                  <a:lnTo>
                    <a:pt x="3257744" y="28562"/>
                  </a:lnTo>
                  <a:lnTo>
                    <a:pt x="3210997" y="22622"/>
                  </a:lnTo>
                  <a:lnTo>
                    <a:pt x="3164045" y="17361"/>
                  </a:lnTo>
                  <a:lnTo>
                    <a:pt x="3116894" y="12785"/>
                  </a:lnTo>
                  <a:lnTo>
                    <a:pt x="3069547" y="8900"/>
                  </a:lnTo>
                  <a:lnTo>
                    <a:pt x="3022010" y="5709"/>
                  </a:lnTo>
                  <a:lnTo>
                    <a:pt x="2974289" y="3219"/>
                  </a:lnTo>
                  <a:lnTo>
                    <a:pt x="2926388" y="1434"/>
                  </a:lnTo>
                  <a:lnTo>
                    <a:pt x="2878313" y="359"/>
                  </a:lnTo>
                  <a:lnTo>
                    <a:pt x="2830068" y="0"/>
                  </a:lnTo>
                  <a:close/>
                </a:path>
              </a:pathLst>
            </a:custGeom>
            <a:solidFill>
              <a:srgbClr val="FFFFFF">
                <a:alpha val="74900"/>
              </a:srgbClr>
            </a:solidFill>
          </p:spPr>
          <p:txBody>
            <a:bodyPr wrap="square" lIns="0" tIns="0" rIns="0" bIns="0" rtlCol="0"/>
            <a:lstStyle/>
            <a:p>
              <a:endParaRPr/>
            </a:p>
          </p:txBody>
        </p:sp>
        <p:sp>
          <p:nvSpPr>
            <p:cNvPr id="5" name="object 5"/>
            <p:cNvSpPr/>
            <p:nvPr/>
          </p:nvSpPr>
          <p:spPr>
            <a:xfrm>
              <a:off x="2288285" y="3338321"/>
              <a:ext cx="935990" cy="0"/>
            </a:xfrm>
            <a:custGeom>
              <a:avLst/>
              <a:gdLst/>
              <a:ahLst/>
              <a:cxnLst/>
              <a:rect l="l" t="t" r="r" b="b"/>
              <a:pathLst>
                <a:path w="935989">
                  <a:moveTo>
                    <a:pt x="0" y="0"/>
                  </a:moveTo>
                  <a:lnTo>
                    <a:pt x="935482" y="0"/>
                  </a:lnTo>
                </a:path>
              </a:pathLst>
            </a:custGeom>
            <a:ln w="25908">
              <a:solidFill>
                <a:srgbClr val="252525"/>
              </a:solidFill>
            </a:ln>
          </p:spPr>
          <p:txBody>
            <a:bodyPr wrap="square" lIns="0" tIns="0" rIns="0" bIns="0" rtlCol="0"/>
            <a:lstStyle/>
            <a:p>
              <a:endParaRPr/>
            </a:p>
          </p:txBody>
        </p:sp>
      </p:grpSp>
      <p:sp>
        <p:nvSpPr>
          <p:cNvPr id="6" name="object 6"/>
          <p:cNvSpPr txBox="1"/>
          <p:nvPr/>
        </p:nvSpPr>
        <p:spPr>
          <a:xfrm>
            <a:off x="604215" y="3671696"/>
            <a:ext cx="4385945" cy="2037714"/>
          </a:xfrm>
          <a:prstGeom prst="rect">
            <a:avLst/>
          </a:prstGeom>
        </p:spPr>
        <p:txBody>
          <a:bodyPr vert="horz" wrap="square" lIns="0" tIns="48895" rIns="0" bIns="0" rtlCol="0">
            <a:spAutoFit/>
          </a:bodyPr>
          <a:lstStyle/>
          <a:p>
            <a:pPr marL="12700" marR="5080" indent="68580">
              <a:lnSpc>
                <a:spcPct val="90000"/>
              </a:lnSpc>
              <a:spcBef>
                <a:spcPts val="385"/>
              </a:spcBef>
            </a:pPr>
            <a:r>
              <a:rPr sz="2400" spc="-20" dirty="0">
                <a:latin typeface="Carlito"/>
                <a:cs typeface="Carlito"/>
              </a:rPr>
              <a:t>So, </a:t>
            </a:r>
            <a:r>
              <a:rPr sz="2400" spc="-10" dirty="0">
                <a:latin typeface="Carlito"/>
                <a:cs typeface="Carlito"/>
              </a:rPr>
              <a:t>how </a:t>
            </a:r>
            <a:r>
              <a:rPr sz="2400" spc="-5" dirty="0">
                <a:latin typeface="Carlito"/>
                <a:cs typeface="Carlito"/>
              </a:rPr>
              <a:t>does </a:t>
            </a:r>
            <a:r>
              <a:rPr sz="2400" dirty="0">
                <a:latin typeface="Carlito"/>
                <a:cs typeface="Carlito"/>
              </a:rPr>
              <a:t>AI actually </a:t>
            </a:r>
            <a:r>
              <a:rPr sz="2400" spc="-10" dirty="0">
                <a:latin typeface="Carlito"/>
                <a:cs typeface="Carlito"/>
              </a:rPr>
              <a:t>work </a:t>
            </a:r>
            <a:r>
              <a:rPr sz="2400" dirty="0">
                <a:latin typeface="Carlito"/>
                <a:cs typeface="Carlito"/>
              </a:rPr>
              <a:t>in  the </a:t>
            </a:r>
            <a:r>
              <a:rPr sz="2400" spc="-5" dirty="0">
                <a:latin typeface="Carlito"/>
                <a:cs typeface="Carlito"/>
              </a:rPr>
              <a:t>business </a:t>
            </a:r>
            <a:r>
              <a:rPr sz="2400" spc="-10" dirty="0">
                <a:latin typeface="Carlito"/>
                <a:cs typeface="Carlito"/>
              </a:rPr>
              <a:t>world?</a:t>
            </a:r>
            <a:r>
              <a:rPr sz="2400" dirty="0">
                <a:latin typeface="Carlito"/>
                <a:cs typeface="Carlito"/>
              </a:rPr>
              <a:t> </a:t>
            </a:r>
            <a:r>
              <a:rPr sz="2400" spc="-15" dirty="0">
                <a:latin typeface="Carlito"/>
                <a:cs typeface="Carlito"/>
              </a:rPr>
              <a:t>let’s </a:t>
            </a:r>
            <a:r>
              <a:rPr sz="2400" dirty="0">
                <a:latin typeface="Carlito"/>
                <a:cs typeface="Carlito"/>
              </a:rPr>
              <a:t>try </a:t>
            </a:r>
            <a:r>
              <a:rPr sz="2400" spc="-15" dirty="0">
                <a:latin typeface="Carlito"/>
                <a:cs typeface="Carlito"/>
              </a:rPr>
              <a:t>to understand </a:t>
            </a:r>
            <a:r>
              <a:rPr sz="2400" spc="-10" dirty="0">
                <a:latin typeface="Carlito"/>
                <a:cs typeface="Carlito"/>
              </a:rPr>
              <a:t>what  </a:t>
            </a:r>
            <a:r>
              <a:rPr sz="2400" dirty="0">
                <a:latin typeface="Carlito"/>
                <a:cs typeface="Carlito"/>
              </a:rPr>
              <a:t>artificial </a:t>
            </a:r>
            <a:r>
              <a:rPr sz="2400" spc="-10" dirty="0">
                <a:latin typeface="Carlito"/>
                <a:cs typeface="Carlito"/>
              </a:rPr>
              <a:t>intelligence </a:t>
            </a:r>
            <a:r>
              <a:rPr sz="2400" dirty="0">
                <a:latin typeface="Carlito"/>
                <a:cs typeface="Carlito"/>
              </a:rPr>
              <a:t>is and </a:t>
            </a:r>
            <a:r>
              <a:rPr sz="2400" spc="-20" dirty="0">
                <a:latin typeface="Carlito"/>
                <a:cs typeface="Carlito"/>
              </a:rPr>
              <a:t>why </a:t>
            </a:r>
            <a:r>
              <a:rPr sz="2400" dirty="0">
                <a:latin typeface="Carlito"/>
                <a:cs typeface="Carlito"/>
              </a:rPr>
              <a:t>it</a:t>
            </a:r>
            <a:r>
              <a:rPr sz="2400" spc="-75" dirty="0">
                <a:latin typeface="Carlito"/>
                <a:cs typeface="Carlito"/>
              </a:rPr>
              <a:t> </a:t>
            </a:r>
            <a:r>
              <a:rPr sz="2400" dirty="0">
                <a:latin typeface="Carlito"/>
                <a:cs typeface="Carlito"/>
              </a:rPr>
              <a:t>is  </a:t>
            </a:r>
            <a:r>
              <a:rPr sz="2400" spc="-5" dirty="0">
                <a:latin typeface="Carlito"/>
                <a:cs typeface="Carlito"/>
              </a:rPr>
              <a:t>so </a:t>
            </a:r>
            <a:r>
              <a:rPr sz="2400" spc="-10" dirty="0">
                <a:latin typeface="Carlito"/>
                <a:cs typeface="Carlito"/>
              </a:rPr>
              <a:t>important </a:t>
            </a:r>
            <a:r>
              <a:rPr sz="2400" spc="-20" dirty="0">
                <a:latin typeface="Carlito"/>
                <a:cs typeface="Carlito"/>
              </a:rPr>
              <a:t>for </a:t>
            </a:r>
            <a:r>
              <a:rPr sz="2400" spc="-25" dirty="0">
                <a:latin typeface="Carlito"/>
                <a:cs typeface="Carlito"/>
              </a:rPr>
              <a:t>today’s </a:t>
            </a:r>
            <a:r>
              <a:rPr sz="2400" spc="-5" dirty="0">
                <a:latin typeface="Carlito"/>
                <a:cs typeface="Carlito"/>
              </a:rPr>
              <a:t>business  </a:t>
            </a:r>
            <a:r>
              <a:rPr sz="2400" spc="-10" dirty="0">
                <a:latin typeface="Carlito"/>
                <a:cs typeface="Carlito"/>
              </a:rPr>
              <a:t>corporations.</a:t>
            </a:r>
            <a:endParaRPr sz="2400" dirty="0">
              <a:latin typeface="Carlito"/>
              <a:cs typeface="Carlito"/>
            </a:endParaRPr>
          </a:p>
        </p:txBody>
      </p:sp>
      <p:sp>
        <p:nvSpPr>
          <p:cNvPr id="7" name="Date Placeholder 6">
            <a:extLst>
              <a:ext uri="{FF2B5EF4-FFF2-40B4-BE49-F238E27FC236}">
                <a16:creationId xmlns:a16="http://schemas.microsoft.com/office/drawing/2014/main" id="{E8FC1E30-074C-491E-B7D2-376CE500CE4D}"/>
              </a:ext>
            </a:extLst>
          </p:cNvPr>
          <p:cNvSpPr>
            <a:spLocks noGrp="1"/>
          </p:cNvSpPr>
          <p:nvPr>
            <p:ph type="dt" sz="half" idx="10"/>
          </p:nvPr>
        </p:nvSpPr>
        <p:spPr/>
        <p:txBody>
          <a:bodyPr/>
          <a:lstStyle/>
          <a:p>
            <a:fld id="{B7EBC2B7-6ED7-4080-8734-BA1B24038669}" type="datetime1">
              <a:rPr lang="en-IN" smtClean="0"/>
              <a:t>28-05-2023</a:t>
            </a:fld>
            <a:endParaRPr lang="en-IN"/>
          </a:p>
        </p:txBody>
      </p:sp>
      <p:sp>
        <p:nvSpPr>
          <p:cNvPr id="8" name="Slide Number Placeholder 7">
            <a:extLst>
              <a:ext uri="{FF2B5EF4-FFF2-40B4-BE49-F238E27FC236}">
                <a16:creationId xmlns:a16="http://schemas.microsoft.com/office/drawing/2014/main" id="{B2690EB2-CBAF-4760-AE17-317AB998DDCA}"/>
              </a:ext>
            </a:extLst>
          </p:cNvPr>
          <p:cNvSpPr>
            <a:spLocks noGrp="1"/>
          </p:cNvSpPr>
          <p:nvPr>
            <p:ph type="sldNum" sz="quarter" idx="12"/>
          </p:nvPr>
        </p:nvSpPr>
        <p:spPr/>
        <p:txBody>
          <a:bodyPr/>
          <a:lstStyle/>
          <a:p>
            <a:fld id="{7A613731-0A97-402F-B7BA-9ACABA9B0893}" type="slidenum">
              <a:rPr lang="en-IN" smtClean="0"/>
              <a:t>86</a:t>
            </a:fld>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1041" y="557033"/>
            <a:ext cx="5722284" cy="500232"/>
          </a:xfrm>
          <a:prstGeom prst="rect">
            <a:avLst/>
          </a:prstGeom>
        </p:spPr>
        <p:txBody>
          <a:bodyPr vert="horz" wrap="square" lIns="0" tIns="11206" rIns="0" bIns="0" rtlCol="0" anchor="ctr">
            <a:spAutoFit/>
          </a:bodyPr>
          <a:lstStyle/>
          <a:p>
            <a:pPr marL="11206">
              <a:lnSpc>
                <a:spcPct val="100000"/>
              </a:lnSpc>
              <a:spcBef>
                <a:spcPts val="88"/>
              </a:spcBef>
            </a:pPr>
            <a:r>
              <a:rPr sz="3177" spc="-9" dirty="0"/>
              <a:t>What </a:t>
            </a:r>
            <a:r>
              <a:rPr sz="3177" dirty="0"/>
              <a:t>is </a:t>
            </a:r>
            <a:r>
              <a:rPr sz="3177" spc="-4" dirty="0"/>
              <a:t>Business </a:t>
            </a:r>
            <a:r>
              <a:rPr sz="3177" spc="-9" dirty="0"/>
              <a:t>Intelligence</a:t>
            </a:r>
            <a:r>
              <a:rPr sz="3177" spc="-4" dirty="0"/>
              <a:t> (BI)?</a:t>
            </a:r>
            <a:endParaRPr sz="3177" dirty="0"/>
          </a:p>
        </p:txBody>
      </p:sp>
      <p:sp>
        <p:nvSpPr>
          <p:cNvPr id="3" name="object 3"/>
          <p:cNvSpPr txBox="1"/>
          <p:nvPr/>
        </p:nvSpPr>
        <p:spPr>
          <a:xfrm>
            <a:off x="1938867" y="3310216"/>
            <a:ext cx="8534400" cy="1233125"/>
          </a:xfrm>
          <a:prstGeom prst="rect">
            <a:avLst/>
          </a:prstGeom>
        </p:spPr>
        <p:txBody>
          <a:bodyPr vert="horz" wrap="square" lIns="0" tIns="11206" rIns="0" bIns="0" rtlCol="0">
            <a:spAutoFit/>
          </a:bodyPr>
          <a:lstStyle/>
          <a:p>
            <a:pPr marL="11206" marR="4483">
              <a:spcBef>
                <a:spcPts val="88"/>
              </a:spcBef>
            </a:pPr>
            <a:r>
              <a:rPr sz="1588" dirty="0">
                <a:latin typeface="Carlito"/>
                <a:cs typeface="Carlito"/>
              </a:rPr>
              <a:t>Business </a:t>
            </a:r>
            <a:r>
              <a:rPr sz="1588" spc="-9" dirty="0">
                <a:latin typeface="Carlito"/>
                <a:cs typeface="Carlito"/>
              </a:rPr>
              <a:t>intelligence </a:t>
            </a:r>
            <a:r>
              <a:rPr sz="1588" spc="-13" dirty="0">
                <a:latin typeface="Carlito"/>
                <a:cs typeface="Carlito"/>
              </a:rPr>
              <a:t>systems </a:t>
            </a:r>
            <a:r>
              <a:rPr sz="1588" spc="-9" dirty="0">
                <a:latin typeface="Carlito"/>
                <a:cs typeface="Carlito"/>
              </a:rPr>
              <a:t>are </a:t>
            </a:r>
            <a:r>
              <a:rPr sz="1588" dirty="0">
                <a:latin typeface="Carlito"/>
                <a:cs typeface="Carlito"/>
              </a:rPr>
              <a:t>used </a:t>
            </a:r>
            <a:r>
              <a:rPr sz="1588" spc="-9" dirty="0">
                <a:latin typeface="Carlito"/>
                <a:cs typeface="Carlito"/>
              </a:rPr>
              <a:t>to maintain, </a:t>
            </a:r>
            <a:r>
              <a:rPr sz="1588" spc="-13" dirty="0">
                <a:latin typeface="Carlito"/>
                <a:cs typeface="Carlito"/>
              </a:rPr>
              <a:t>optimize </a:t>
            </a:r>
            <a:r>
              <a:rPr sz="1588" dirty="0">
                <a:latin typeface="Carlito"/>
                <a:cs typeface="Carlito"/>
              </a:rPr>
              <a:t>and </a:t>
            </a:r>
            <a:r>
              <a:rPr sz="1588" spc="-9" dirty="0">
                <a:latin typeface="Carlito"/>
                <a:cs typeface="Carlito"/>
              </a:rPr>
              <a:t>streamline  current operations. </a:t>
            </a:r>
            <a:r>
              <a:rPr sz="1588" dirty="0">
                <a:latin typeface="Carlito"/>
                <a:cs typeface="Carlito"/>
              </a:rPr>
              <a:t>BI </a:t>
            </a:r>
            <a:r>
              <a:rPr sz="1588" spc="-9" dirty="0">
                <a:latin typeface="Carlito"/>
                <a:cs typeface="Carlito"/>
              </a:rPr>
              <a:t>improves </a:t>
            </a:r>
            <a:r>
              <a:rPr sz="1588" dirty="0">
                <a:latin typeface="Carlito"/>
                <a:cs typeface="Carlito"/>
              </a:rPr>
              <a:t>and </a:t>
            </a:r>
            <a:r>
              <a:rPr sz="1588" spc="-9" dirty="0">
                <a:latin typeface="Carlito"/>
                <a:cs typeface="Carlito"/>
              </a:rPr>
              <a:t>maintains operational </a:t>
            </a:r>
            <a:r>
              <a:rPr sz="1588" spc="-4" dirty="0">
                <a:latin typeface="Carlito"/>
                <a:cs typeface="Carlito"/>
              </a:rPr>
              <a:t>efficiency </a:t>
            </a:r>
            <a:r>
              <a:rPr sz="1588" dirty="0">
                <a:latin typeface="Carlito"/>
                <a:cs typeface="Carlito"/>
              </a:rPr>
              <a:t>and </a:t>
            </a:r>
            <a:r>
              <a:rPr sz="1588" spc="-4" dirty="0">
                <a:latin typeface="Carlito"/>
                <a:cs typeface="Carlito"/>
              </a:rPr>
              <a:t>helps  </a:t>
            </a:r>
            <a:r>
              <a:rPr sz="1588" dirty="0">
                <a:latin typeface="Carlito"/>
                <a:cs typeface="Carlito"/>
              </a:rPr>
              <a:t>businesses </a:t>
            </a:r>
            <a:r>
              <a:rPr sz="1588" b="1" spc="-4" dirty="0">
                <a:latin typeface="Carlito"/>
                <a:cs typeface="Carlito"/>
              </a:rPr>
              <a:t>increase </a:t>
            </a:r>
            <a:r>
              <a:rPr sz="1588" b="1" spc="-9" dirty="0">
                <a:latin typeface="Carlito"/>
                <a:cs typeface="Carlito"/>
              </a:rPr>
              <a:t>organizational </a:t>
            </a:r>
            <a:r>
              <a:rPr sz="1588" b="1" spc="-4" dirty="0">
                <a:latin typeface="Carlito"/>
                <a:cs typeface="Carlito"/>
              </a:rPr>
              <a:t>productivity</a:t>
            </a:r>
            <a:r>
              <a:rPr sz="1588" spc="-4" dirty="0">
                <a:latin typeface="Carlito"/>
                <a:cs typeface="Carlito"/>
              </a:rPr>
              <a:t>. </a:t>
            </a:r>
            <a:r>
              <a:rPr sz="1588" dirty="0">
                <a:latin typeface="Carlito"/>
                <a:cs typeface="Carlito"/>
              </a:rPr>
              <a:t>Business </a:t>
            </a:r>
            <a:r>
              <a:rPr sz="1588" spc="-9" dirty="0">
                <a:latin typeface="Carlito"/>
                <a:cs typeface="Carlito"/>
              </a:rPr>
              <a:t>intelligence software  </a:t>
            </a:r>
            <a:r>
              <a:rPr sz="1588" spc="-18" dirty="0">
                <a:latin typeface="Carlito"/>
                <a:cs typeface="Carlito"/>
              </a:rPr>
              <a:t>confers </a:t>
            </a:r>
            <a:r>
              <a:rPr sz="1588" spc="-9" dirty="0">
                <a:latin typeface="Carlito"/>
                <a:cs typeface="Carlito"/>
              </a:rPr>
              <a:t>many </a:t>
            </a:r>
            <a:r>
              <a:rPr sz="1588" spc="-4" dirty="0">
                <a:latin typeface="Carlito"/>
                <a:cs typeface="Carlito"/>
              </a:rPr>
              <a:t>benefits, </a:t>
            </a:r>
            <a:r>
              <a:rPr sz="1588" spc="-9" dirty="0">
                <a:latin typeface="Carlito"/>
                <a:cs typeface="Carlito"/>
              </a:rPr>
              <a:t>notably </a:t>
            </a:r>
            <a:r>
              <a:rPr sz="1588" b="1" spc="-4" dirty="0">
                <a:latin typeface="Carlito"/>
                <a:cs typeface="Carlito"/>
              </a:rPr>
              <a:t>powerful reporting </a:t>
            </a:r>
            <a:r>
              <a:rPr sz="1588" b="1" dirty="0">
                <a:latin typeface="Carlito"/>
                <a:cs typeface="Carlito"/>
              </a:rPr>
              <a:t>and </a:t>
            </a:r>
            <a:r>
              <a:rPr sz="1588" b="1" spc="-9" dirty="0">
                <a:latin typeface="Carlito"/>
                <a:cs typeface="Carlito"/>
              </a:rPr>
              <a:t>data </a:t>
            </a:r>
            <a:r>
              <a:rPr sz="1588" b="1" spc="-4" dirty="0">
                <a:latin typeface="Carlito"/>
                <a:cs typeface="Carlito"/>
              </a:rPr>
              <a:t>analysis  </a:t>
            </a:r>
            <a:r>
              <a:rPr sz="1588" spc="-4" dirty="0">
                <a:latin typeface="Carlito"/>
                <a:cs typeface="Carlito"/>
              </a:rPr>
              <a:t>capabilities. Using </a:t>
            </a:r>
            <a:r>
              <a:rPr sz="1588" spc="-26" dirty="0">
                <a:latin typeface="Carlito"/>
                <a:cs typeface="Carlito"/>
              </a:rPr>
              <a:t>BI’s </a:t>
            </a:r>
            <a:r>
              <a:rPr sz="1588" spc="-4" dirty="0">
                <a:latin typeface="Carlito"/>
                <a:cs typeface="Carlito"/>
              </a:rPr>
              <a:t>rich </a:t>
            </a:r>
            <a:r>
              <a:rPr sz="1588" spc="-9" dirty="0">
                <a:latin typeface="Carlito"/>
                <a:cs typeface="Carlito"/>
              </a:rPr>
              <a:t>visualization </a:t>
            </a:r>
            <a:r>
              <a:rPr sz="1588" dirty="0">
                <a:latin typeface="Carlito"/>
                <a:cs typeface="Carlito"/>
              </a:rPr>
              <a:t>mechanisms, </a:t>
            </a:r>
            <a:r>
              <a:rPr sz="1588" spc="-9" dirty="0">
                <a:latin typeface="Carlito"/>
                <a:cs typeface="Carlito"/>
              </a:rPr>
              <a:t>managers are </a:t>
            </a:r>
            <a:r>
              <a:rPr sz="1588" spc="-4" dirty="0">
                <a:latin typeface="Carlito"/>
                <a:cs typeface="Carlito"/>
              </a:rPr>
              <a:t>able </a:t>
            </a:r>
            <a:r>
              <a:rPr sz="1588" spc="-9" dirty="0">
                <a:latin typeface="Carlito"/>
                <a:cs typeface="Carlito"/>
              </a:rPr>
              <a:t>to  </a:t>
            </a:r>
            <a:r>
              <a:rPr sz="1588" spc="-13" dirty="0">
                <a:latin typeface="Carlito"/>
                <a:cs typeface="Carlito"/>
              </a:rPr>
              <a:t>generate </a:t>
            </a:r>
            <a:r>
              <a:rPr sz="1588" spc="-9" dirty="0">
                <a:latin typeface="Carlito"/>
                <a:cs typeface="Carlito"/>
              </a:rPr>
              <a:t>intuitive, </a:t>
            </a:r>
            <a:r>
              <a:rPr sz="1588" spc="-4" dirty="0">
                <a:latin typeface="Carlito"/>
                <a:cs typeface="Carlito"/>
              </a:rPr>
              <a:t>readable </a:t>
            </a:r>
            <a:r>
              <a:rPr sz="1588" spc="-9" dirty="0">
                <a:latin typeface="Carlito"/>
                <a:cs typeface="Carlito"/>
              </a:rPr>
              <a:t>reports </a:t>
            </a:r>
            <a:r>
              <a:rPr sz="1588" spc="-4" dirty="0">
                <a:latin typeface="Carlito"/>
                <a:cs typeface="Carlito"/>
              </a:rPr>
              <a:t>that </a:t>
            </a:r>
            <a:r>
              <a:rPr sz="1588" spc="-13" dirty="0">
                <a:latin typeface="Carlito"/>
                <a:cs typeface="Carlito"/>
              </a:rPr>
              <a:t>contain </a:t>
            </a:r>
            <a:r>
              <a:rPr sz="1588" spc="-9" dirty="0">
                <a:latin typeface="Carlito"/>
                <a:cs typeface="Carlito"/>
              </a:rPr>
              <a:t>relevant, </a:t>
            </a:r>
            <a:r>
              <a:rPr sz="1588" spc="-4" dirty="0">
                <a:latin typeface="Carlito"/>
                <a:cs typeface="Carlito"/>
              </a:rPr>
              <a:t>actionable</a:t>
            </a:r>
            <a:r>
              <a:rPr sz="1588" spc="146" dirty="0">
                <a:latin typeface="Carlito"/>
                <a:cs typeface="Carlito"/>
              </a:rPr>
              <a:t> </a:t>
            </a:r>
            <a:r>
              <a:rPr sz="1588" spc="-9" dirty="0">
                <a:latin typeface="Carlito"/>
                <a:cs typeface="Carlito"/>
              </a:rPr>
              <a:t>data.</a:t>
            </a:r>
            <a:endParaRPr sz="1588" dirty="0">
              <a:latin typeface="Carlito"/>
              <a:cs typeface="Carlito"/>
            </a:endParaRPr>
          </a:p>
        </p:txBody>
      </p:sp>
      <p:sp>
        <p:nvSpPr>
          <p:cNvPr id="4" name="object 4"/>
          <p:cNvSpPr txBox="1"/>
          <p:nvPr/>
        </p:nvSpPr>
        <p:spPr>
          <a:xfrm>
            <a:off x="2736476" y="5009924"/>
            <a:ext cx="6019240" cy="174309"/>
          </a:xfrm>
          <a:prstGeom prst="rect">
            <a:avLst/>
          </a:prstGeom>
        </p:spPr>
        <p:txBody>
          <a:bodyPr vert="horz" wrap="square" lIns="0" tIns="11206" rIns="0" bIns="0" rtlCol="0">
            <a:spAutoFit/>
          </a:bodyPr>
          <a:lstStyle/>
          <a:p>
            <a:pPr marL="11206">
              <a:spcBef>
                <a:spcPts val="88"/>
              </a:spcBef>
            </a:pPr>
            <a:r>
              <a:rPr sz="1059" i="1" spc="-9" dirty="0">
                <a:latin typeface="Carlito"/>
                <a:cs typeface="Carlito"/>
              </a:rPr>
              <a:t>Popular </a:t>
            </a:r>
            <a:r>
              <a:rPr sz="1059" i="1" spc="-4" dirty="0">
                <a:latin typeface="Carlito"/>
                <a:cs typeface="Carlito"/>
              </a:rPr>
              <a:t>business intelligence solutions include; SAP BusinessObjects, </a:t>
            </a:r>
            <a:r>
              <a:rPr sz="1059" i="1" spc="-13" dirty="0">
                <a:latin typeface="Carlito"/>
                <a:cs typeface="Carlito"/>
              </a:rPr>
              <a:t>QlikView, </a:t>
            </a:r>
            <a:r>
              <a:rPr sz="1059" i="1" spc="-4" dirty="0">
                <a:latin typeface="Carlito"/>
                <a:cs typeface="Carlito"/>
              </a:rPr>
              <a:t>IBM Cognos, </a:t>
            </a:r>
            <a:r>
              <a:rPr sz="1059" i="1" spc="-9" dirty="0">
                <a:latin typeface="Carlito"/>
                <a:cs typeface="Carlito"/>
              </a:rPr>
              <a:t>Microstrategy,</a:t>
            </a:r>
            <a:r>
              <a:rPr sz="1059" i="1" spc="75" dirty="0">
                <a:latin typeface="Carlito"/>
                <a:cs typeface="Carlito"/>
              </a:rPr>
              <a:t> </a:t>
            </a:r>
            <a:r>
              <a:rPr sz="1059" i="1" spc="-4" dirty="0">
                <a:latin typeface="Carlito"/>
                <a:cs typeface="Carlito"/>
              </a:rPr>
              <a:t>etc.</a:t>
            </a:r>
            <a:endParaRPr sz="1059">
              <a:latin typeface="Carlito"/>
              <a:cs typeface="Carlito"/>
            </a:endParaRPr>
          </a:p>
        </p:txBody>
      </p:sp>
      <p:sp>
        <p:nvSpPr>
          <p:cNvPr id="5" name="object 5"/>
          <p:cNvSpPr txBox="1"/>
          <p:nvPr/>
        </p:nvSpPr>
        <p:spPr>
          <a:xfrm>
            <a:off x="5425887" y="5788508"/>
            <a:ext cx="4039160" cy="146493"/>
          </a:xfrm>
          <a:prstGeom prst="rect">
            <a:avLst/>
          </a:prstGeom>
        </p:spPr>
        <p:txBody>
          <a:bodyPr vert="horz" wrap="square" lIns="0" tIns="10646" rIns="0" bIns="0" rtlCol="0">
            <a:spAutoFit/>
          </a:bodyPr>
          <a:lstStyle/>
          <a:p>
            <a:pPr marL="11206">
              <a:spcBef>
                <a:spcPts val="84"/>
              </a:spcBef>
            </a:pPr>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6" name="object 6"/>
          <p:cNvSpPr/>
          <p:nvPr/>
        </p:nvSpPr>
        <p:spPr>
          <a:xfrm>
            <a:off x="5562183" y="1578293"/>
            <a:ext cx="1786883" cy="1167739"/>
          </a:xfrm>
          <a:prstGeom prst="rect">
            <a:avLst/>
          </a:prstGeom>
          <a:blipFill>
            <a:blip r:embed="rId2" cstate="print"/>
            <a:stretch>
              <a:fillRect/>
            </a:stretch>
          </a:blipFill>
        </p:spPr>
        <p:txBody>
          <a:bodyPr wrap="square" lIns="0" tIns="0" rIns="0" bIns="0" rtlCol="0"/>
          <a:lstStyle/>
          <a:p>
            <a:endParaRPr sz="1588"/>
          </a:p>
        </p:txBody>
      </p:sp>
      <p:sp>
        <p:nvSpPr>
          <p:cNvPr id="7" name="object 7"/>
          <p:cNvSpPr/>
          <p:nvPr/>
        </p:nvSpPr>
        <p:spPr>
          <a:xfrm>
            <a:off x="3372341" y="1673767"/>
            <a:ext cx="1876992" cy="1066077"/>
          </a:xfrm>
          <a:prstGeom prst="rect">
            <a:avLst/>
          </a:prstGeom>
          <a:blipFill>
            <a:blip r:embed="rId3" cstate="print"/>
            <a:stretch>
              <a:fillRect/>
            </a:stretch>
          </a:blipFill>
        </p:spPr>
        <p:txBody>
          <a:bodyPr wrap="square" lIns="0" tIns="0" rIns="0" bIns="0" rtlCol="0"/>
          <a:lstStyle/>
          <a:p>
            <a:endParaRPr sz="1588"/>
          </a:p>
        </p:txBody>
      </p:sp>
      <p:sp>
        <p:nvSpPr>
          <p:cNvPr id="8" name="object 8"/>
          <p:cNvSpPr/>
          <p:nvPr/>
        </p:nvSpPr>
        <p:spPr>
          <a:xfrm>
            <a:off x="7730068" y="1578293"/>
            <a:ext cx="2807396" cy="1081144"/>
          </a:xfrm>
          <a:prstGeom prst="rect">
            <a:avLst/>
          </a:prstGeom>
          <a:blipFill>
            <a:blip r:embed="rId4" cstate="print"/>
            <a:stretch>
              <a:fillRect/>
            </a:stretch>
          </a:blipFill>
        </p:spPr>
        <p:txBody>
          <a:bodyPr wrap="square" lIns="0" tIns="0" rIns="0" bIns="0" rtlCol="0"/>
          <a:lstStyle/>
          <a:p>
            <a:endParaRPr sz="1588"/>
          </a:p>
        </p:txBody>
      </p:sp>
      <p:sp>
        <p:nvSpPr>
          <p:cNvPr id="9" name="object 9"/>
          <p:cNvSpPr/>
          <p:nvPr/>
        </p:nvSpPr>
        <p:spPr>
          <a:xfrm>
            <a:off x="1125089" y="1673768"/>
            <a:ext cx="1876992" cy="1001696"/>
          </a:xfrm>
          <a:prstGeom prst="rect">
            <a:avLst/>
          </a:prstGeom>
          <a:blipFill>
            <a:blip r:embed="rId5" cstate="print"/>
            <a:stretch>
              <a:fillRect/>
            </a:stretch>
          </a:blipFill>
        </p:spPr>
        <p:txBody>
          <a:bodyPr wrap="square" lIns="0" tIns="0" rIns="0" bIns="0" rtlCol="0"/>
          <a:lstStyle/>
          <a:p>
            <a:endParaRPr sz="1588"/>
          </a:p>
        </p:txBody>
      </p:sp>
      <p:sp>
        <p:nvSpPr>
          <p:cNvPr id="10" name="object 10"/>
          <p:cNvSpPr/>
          <p:nvPr/>
        </p:nvSpPr>
        <p:spPr>
          <a:xfrm>
            <a:off x="1168400" y="2979323"/>
            <a:ext cx="9711267" cy="2731643"/>
          </a:xfrm>
          <a:custGeom>
            <a:avLst/>
            <a:gdLst/>
            <a:ahLst/>
            <a:cxnLst/>
            <a:rect l="l" t="t" r="r" b="b"/>
            <a:pathLst>
              <a:path w="8357870" h="3131820">
                <a:moveTo>
                  <a:pt x="25908" y="2601468"/>
                </a:moveTo>
                <a:lnTo>
                  <a:pt x="25908" y="2398776"/>
                </a:lnTo>
                <a:lnTo>
                  <a:pt x="0" y="2398776"/>
                </a:lnTo>
                <a:lnTo>
                  <a:pt x="0" y="2601468"/>
                </a:lnTo>
                <a:lnTo>
                  <a:pt x="25908" y="2601468"/>
                </a:lnTo>
                <a:close/>
              </a:path>
              <a:path w="8357870" h="3131820">
                <a:moveTo>
                  <a:pt x="60960" y="2787396"/>
                </a:moveTo>
                <a:lnTo>
                  <a:pt x="41148" y="2727960"/>
                </a:lnTo>
                <a:lnTo>
                  <a:pt x="32004" y="2679192"/>
                </a:lnTo>
                <a:lnTo>
                  <a:pt x="27432" y="2653284"/>
                </a:lnTo>
                <a:lnTo>
                  <a:pt x="25908" y="2627376"/>
                </a:lnTo>
                <a:lnTo>
                  <a:pt x="25908" y="2601468"/>
                </a:lnTo>
                <a:lnTo>
                  <a:pt x="0" y="2601468"/>
                </a:lnTo>
                <a:lnTo>
                  <a:pt x="3048" y="2656332"/>
                </a:lnTo>
                <a:lnTo>
                  <a:pt x="10668" y="2709672"/>
                </a:lnTo>
                <a:lnTo>
                  <a:pt x="24384" y="2759964"/>
                </a:lnTo>
                <a:lnTo>
                  <a:pt x="36576" y="2796540"/>
                </a:lnTo>
                <a:lnTo>
                  <a:pt x="60960" y="2787396"/>
                </a:lnTo>
                <a:close/>
              </a:path>
              <a:path w="8357870" h="3131820">
                <a:moveTo>
                  <a:pt x="25908" y="2322576"/>
                </a:moveTo>
                <a:lnTo>
                  <a:pt x="25908" y="2119884"/>
                </a:lnTo>
                <a:lnTo>
                  <a:pt x="0" y="2119884"/>
                </a:lnTo>
                <a:lnTo>
                  <a:pt x="0" y="2322576"/>
                </a:lnTo>
                <a:lnTo>
                  <a:pt x="25908" y="2322576"/>
                </a:lnTo>
                <a:close/>
              </a:path>
              <a:path w="8357870" h="3131820">
                <a:moveTo>
                  <a:pt x="25908" y="2043684"/>
                </a:moveTo>
                <a:lnTo>
                  <a:pt x="25908" y="1839468"/>
                </a:lnTo>
                <a:lnTo>
                  <a:pt x="0" y="1839468"/>
                </a:lnTo>
                <a:lnTo>
                  <a:pt x="0" y="2043684"/>
                </a:lnTo>
                <a:lnTo>
                  <a:pt x="25908" y="2043684"/>
                </a:lnTo>
                <a:close/>
              </a:path>
              <a:path w="8357870" h="3131820">
                <a:moveTo>
                  <a:pt x="25908" y="1763268"/>
                </a:moveTo>
                <a:lnTo>
                  <a:pt x="25908" y="1560576"/>
                </a:lnTo>
                <a:lnTo>
                  <a:pt x="0" y="1560576"/>
                </a:lnTo>
                <a:lnTo>
                  <a:pt x="0" y="1763268"/>
                </a:lnTo>
                <a:lnTo>
                  <a:pt x="25908" y="1763268"/>
                </a:lnTo>
                <a:close/>
              </a:path>
              <a:path w="8357870" h="3131820">
                <a:moveTo>
                  <a:pt x="25908" y="1484376"/>
                </a:moveTo>
                <a:lnTo>
                  <a:pt x="25908" y="1281684"/>
                </a:lnTo>
                <a:lnTo>
                  <a:pt x="0" y="1281684"/>
                </a:lnTo>
                <a:lnTo>
                  <a:pt x="0" y="1484376"/>
                </a:lnTo>
                <a:lnTo>
                  <a:pt x="25908" y="1484376"/>
                </a:lnTo>
                <a:close/>
              </a:path>
              <a:path w="8357870" h="3131820">
                <a:moveTo>
                  <a:pt x="25908" y="1205484"/>
                </a:moveTo>
                <a:lnTo>
                  <a:pt x="25908" y="1001268"/>
                </a:lnTo>
                <a:lnTo>
                  <a:pt x="0" y="1001268"/>
                </a:lnTo>
                <a:lnTo>
                  <a:pt x="0" y="1205484"/>
                </a:lnTo>
                <a:lnTo>
                  <a:pt x="25908" y="1205484"/>
                </a:lnTo>
                <a:close/>
              </a:path>
              <a:path w="8357870" h="3131820">
                <a:moveTo>
                  <a:pt x="25908" y="925068"/>
                </a:moveTo>
                <a:lnTo>
                  <a:pt x="25908" y="722376"/>
                </a:lnTo>
                <a:lnTo>
                  <a:pt x="0" y="722376"/>
                </a:lnTo>
                <a:lnTo>
                  <a:pt x="0" y="925068"/>
                </a:lnTo>
                <a:lnTo>
                  <a:pt x="25908" y="925068"/>
                </a:lnTo>
                <a:close/>
              </a:path>
              <a:path w="8357870" h="3131820">
                <a:moveTo>
                  <a:pt x="33528" y="445008"/>
                </a:moveTo>
                <a:lnTo>
                  <a:pt x="7620" y="440436"/>
                </a:lnTo>
                <a:lnTo>
                  <a:pt x="6096" y="449580"/>
                </a:lnTo>
                <a:lnTo>
                  <a:pt x="3048" y="477012"/>
                </a:lnTo>
                <a:lnTo>
                  <a:pt x="0" y="530352"/>
                </a:lnTo>
                <a:lnTo>
                  <a:pt x="0" y="646176"/>
                </a:lnTo>
                <a:lnTo>
                  <a:pt x="25908" y="646176"/>
                </a:lnTo>
                <a:lnTo>
                  <a:pt x="25908" y="504444"/>
                </a:lnTo>
                <a:lnTo>
                  <a:pt x="32004" y="454152"/>
                </a:lnTo>
                <a:lnTo>
                  <a:pt x="33528" y="445008"/>
                </a:lnTo>
                <a:close/>
              </a:path>
              <a:path w="8357870" h="3131820">
                <a:moveTo>
                  <a:pt x="147828" y="201168"/>
                </a:moveTo>
                <a:lnTo>
                  <a:pt x="128016" y="185928"/>
                </a:lnTo>
                <a:lnTo>
                  <a:pt x="120396" y="193548"/>
                </a:lnTo>
                <a:lnTo>
                  <a:pt x="105156" y="213360"/>
                </a:lnTo>
                <a:lnTo>
                  <a:pt x="76200" y="256032"/>
                </a:lnTo>
                <a:lnTo>
                  <a:pt x="51816" y="300228"/>
                </a:lnTo>
                <a:lnTo>
                  <a:pt x="32004" y="348996"/>
                </a:lnTo>
                <a:lnTo>
                  <a:pt x="25908" y="365760"/>
                </a:lnTo>
                <a:lnTo>
                  <a:pt x="50292" y="373380"/>
                </a:lnTo>
                <a:lnTo>
                  <a:pt x="56388" y="356616"/>
                </a:lnTo>
                <a:lnTo>
                  <a:pt x="65532" y="333756"/>
                </a:lnTo>
                <a:lnTo>
                  <a:pt x="86868" y="289560"/>
                </a:lnTo>
                <a:lnTo>
                  <a:pt x="111252" y="248412"/>
                </a:lnTo>
                <a:lnTo>
                  <a:pt x="141732" y="208788"/>
                </a:lnTo>
                <a:lnTo>
                  <a:pt x="147828" y="201168"/>
                </a:lnTo>
                <a:close/>
              </a:path>
              <a:path w="8357870" h="3131820">
                <a:moveTo>
                  <a:pt x="370332" y="51816"/>
                </a:moveTo>
                <a:lnTo>
                  <a:pt x="362712" y="27432"/>
                </a:lnTo>
                <a:lnTo>
                  <a:pt x="347472" y="32004"/>
                </a:lnTo>
                <a:lnTo>
                  <a:pt x="324612" y="42672"/>
                </a:lnTo>
                <a:lnTo>
                  <a:pt x="300228" y="53340"/>
                </a:lnTo>
                <a:lnTo>
                  <a:pt x="277368" y="64008"/>
                </a:lnTo>
                <a:lnTo>
                  <a:pt x="256032" y="77724"/>
                </a:lnTo>
                <a:lnTo>
                  <a:pt x="233172" y="91440"/>
                </a:lnTo>
                <a:lnTo>
                  <a:pt x="213360" y="105156"/>
                </a:lnTo>
                <a:lnTo>
                  <a:pt x="193548" y="121920"/>
                </a:lnTo>
                <a:lnTo>
                  <a:pt x="182880" y="129540"/>
                </a:lnTo>
                <a:lnTo>
                  <a:pt x="199644" y="149352"/>
                </a:lnTo>
                <a:lnTo>
                  <a:pt x="210312" y="140208"/>
                </a:lnTo>
                <a:lnTo>
                  <a:pt x="228600" y="126492"/>
                </a:lnTo>
                <a:lnTo>
                  <a:pt x="248412" y="111252"/>
                </a:lnTo>
                <a:lnTo>
                  <a:pt x="269748" y="99060"/>
                </a:lnTo>
                <a:lnTo>
                  <a:pt x="289560" y="86868"/>
                </a:lnTo>
                <a:lnTo>
                  <a:pt x="312420" y="74676"/>
                </a:lnTo>
                <a:lnTo>
                  <a:pt x="333756" y="65532"/>
                </a:lnTo>
                <a:lnTo>
                  <a:pt x="356616" y="56388"/>
                </a:lnTo>
                <a:lnTo>
                  <a:pt x="370332" y="51816"/>
                </a:lnTo>
                <a:close/>
              </a:path>
              <a:path w="8357870" h="3131820">
                <a:moveTo>
                  <a:pt x="643128" y="25908"/>
                </a:moveTo>
                <a:lnTo>
                  <a:pt x="643128" y="0"/>
                </a:lnTo>
                <a:lnTo>
                  <a:pt x="530352" y="0"/>
                </a:lnTo>
                <a:lnTo>
                  <a:pt x="475488" y="3048"/>
                </a:lnTo>
                <a:lnTo>
                  <a:pt x="449580" y="6096"/>
                </a:lnTo>
                <a:lnTo>
                  <a:pt x="438912" y="7620"/>
                </a:lnTo>
                <a:lnTo>
                  <a:pt x="443484" y="33528"/>
                </a:lnTo>
                <a:lnTo>
                  <a:pt x="454152" y="32004"/>
                </a:lnTo>
                <a:lnTo>
                  <a:pt x="480060" y="27432"/>
                </a:lnTo>
                <a:lnTo>
                  <a:pt x="504444" y="25908"/>
                </a:lnTo>
                <a:lnTo>
                  <a:pt x="643128" y="25908"/>
                </a:lnTo>
                <a:close/>
              </a:path>
              <a:path w="8357870" h="3131820">
                <a:moveTo>
                  <a:pt x="923544" y="25908"/>
                </a:moveTo>
                <a:lnTo>
                  <a:pt x="923544" y="0"/>
                </a:lnTo>
                <a:lnTo>
                  <a:pt x="719328" y="0"/>
                </a:lnTo>
                <a:lnTo>
                  <a:pt x="719328" y="25908"/>
                </a:lnTo>
                <a:lnTo>
                  <a:pt x="923544" y="25908"/>
                </a:lnTo>
                <a:close/>
              </a:path>
              <a:path w="8357870" h="3131820">
                <a:moveTo>
                  <a:pt x="1202436" y="25908"/>
                </a:moveTo>
                <a:lnTo>
                  <a:pt x="1202436" y="0"/>
                </a:lnTo>
                <a:lnTo>
                  <a:pt x="999744" y="0"/>
                </a:lnTo>
                <a:lnTo>
                  <a:pt x="999744" y="25908"/>
                </a:lnTo>
                <a:lnTo>
                  <a:pt x="1202436" y="25908"/>
                </a:lnTo>
                <a:close/>
              </a:path>
              <a:path w="8357870" h="3131820">
                <a:moveTo>
                  <a:pt x="1481328" y="25908"/>
                </a:moveTo>
                <a:lnTo>
                  <a:pt x="1481328" y="0"/>
                </a:lnTo>
                <a:lnTo>
                  <a:pt x="1278636" y="0"/>
                </a:lnTo>
                <a:lnTo>
                  <a:pt x="1278636" y="25908"/>
                </a:lnTo>
                <a:lnTo>
                  <a:pt x="1481328" y="25908"/>
                </a:lnTo>
                <a:close/>
              </a:path>
              <a:path w="8357870" h="3131820">
                <a:moveTo>
                  <a:pt x="1761744" y="25908"/>
                </a:moveTo>
                <a:lnTo>
                  <a:pt x="1761744" y="0"/>
                </a:lnTo>
                <a:lnTo>
                  <a:pt x="1557528" y="0"/>
                </a:lnTo>
                <a:lnTo>
                  <a:pt x="1557528" y="25908"/>
                </a:lnTo>
                <a:lnTo>
                  <a:pt x="1761744" y="25908"/>
                </a:lnTo>
                <a:close/>
              </a:path>
              <a:path w="8357870" h="3131820">
                <a:moveTo>
                  <a:pt x="2040636" y="25908"/>
                </a:moveTo>
                <a:lnTo>
                  <a:pt x="2040636" y="0"/>
                </a:lnTo>
                <a:lnTo>
                  <a:pt x="1837944" y="0"/>
                </a:lnTo>
                <a:lnTo>
                  <a:pt x="1837944" y="25908"/>
                </a:lnTo>
                <a:lnTo>
                  <a:pt x="2040636" y="25908"/>
                </a:lnTo>
                <a:close/>
              </a:path>
              <a:path w="8357870" h="3131820">
                <a:moveTo>
                  <a:pt x="2319528" y="25908"/>
                </a:moveTo>
                <a:lnTo>
                  <a:pt x="2319528" y="0"/>
                </a:lnTo>
                <a:lnTo>
                  <a:pt x="2116836" y="0"/>
                </a:lnTo>
                <a:lnTo>
                  <a:pt x="2116836" y="25908"/>
                </a:lnTo>
                <a:lnTo>
                  <a:pt x="2319528" y="25908"/>
                </a:lnTo>
                <a:close/>
              </a:path>
              <a:path w="8357870" h="3131820">
                <a:moveTo>
                  <a:pt x="2599944" y="25908"/>
                </a:moveTo>
                <a:lnTo>
                  <a:pt x="2599944" y="0"/>
                </a:lnTo>
                <a:lnTo>
                  <a:pt x="2395728" y="0"/>
                </a:lnTo>
                <a:lnTo>
                  <a:pt x="2395728" y="25908"/>
                </a:lnTo>
                <a:lnTo>
                  <a:pt x="2599944" y="25908"/>
                </a:lnTo>
                <a:close/>
              </a:path>
              <a:path w="8357870" h="3131820">
                <a:moveTo>
                  <a:pt x="2878836" y="25908"/>
                </a:moveTo>
                <a:lnTo>
                  <a:pt x="2878836" y="0"/>
                </a:lnTo>
                <a:lnTo>
                  <a:pt x="2676144" y="0"/>
                </a:lnTo>
                <a:lnTo>
                  <a:pt x="2676144" y="25908"/>
                </a:lnTo>
                <a:lnTo>
                  <a:pt x="2878836" y="25908"/>
                </a:lnTo>
                <a:close/>
              </a:path>
              <a:path w="8357870" h="3131820">
                <a:moveTo>
                  <a:pt x="3157728" y="25908"/>
                </a:moveTo>
                <a:lnTo>
                  <a:pt x="3157728" y="0"/>
                </a:lnTo>
                <a:lnTo>
                  <a:pt x="2955036" y="0"/>
                </a:lnTo>
                <a:lnTo>
                  <a:pt x="2955036" y="25908"/>
                </a:lnTo>
                <a:lnTo>
                  <a:pt x="3157728" y="25908"/>
                </a:lnTo>
                <a:close/>
              </a:path>
              <a:path w="8357870" h="3131820">
                <a:moveTo>
                  <a:pt x="3438144" y="25908"/>
                </a:moveTo>
                <a:lnTo>
                  <a:pt x="3438144" y="0"/>
                </a:lnTo>
                <a:lnTo>
                  <a:pt x="3233928" y="0"/>
                </a:lnTo>
                <a:lnTo>
                  <a:pt x="3233928" y="25908"/>
                </a:lnTo>
                <a:lnTo>
                  <a:pt x="3438144" y="25908"/>
                </a:lnTo>
                <a:close/>
              </a:path>
              <a:path w="8357870" h="3131820">
                <a:moveTo>
                  <a:pt x="3717036" y="25908"/>
                </a:moveTo>
                <a:lnTo>
                  <a:pt x="3717036" y="0"/>
                </a:lnTo>
                <a:lnTo>
                  <a:pt x="3514344" y="0"/>
                </a:lnTo>
                <a:lnTo>
                  <a:pt x="3514344" y="25908"/>
                </a:lnTo>
                <a:lnTo>
                  <a:pt x="3717036" y="25908"/>
                </a:lnTo>
                <a:close/>
              </a:path>
              <a:path w="8357870" h="3131820">
                <a:moveTo>
                  <a:pt x="3995928" y="25908"/>
                </a:moveTo>
                <a:lnTo>
                  <a:pt x="3995928" y="0"/>
                </a:lnTo>
                <a:lnTo>
                  <a:pt x="3793236" y="0"/>
                </a:lnTo>
                <a:lnTo>
                  <a:pt x="3793236" y="25908"/>
                </a:lnTo>
                <a:lnTo>
                  <a:pt x="3995928" y="25908"/>
                </a:lnTo>
                <a:close/>
              </a:path>
              <a:path w="8357870" h="3131820">
                <a:moveTo>
                  <a:pt x="4276344" y="25908"/>
                </a:moveTo>
                <a:lnTo>
                  <a:pt x="4276344" y="0"/>
                </a:lnTo>
                <a:lnTo>
                  <a:pt x="4072128" y="0"/>
                </a:lnTo>
                <a:lnTo>
                  <a:pt x="4072128" y="25908"/>
                </a:lnTo>
                <a:lnTo>
                  <a:pt x="4276344" y="25908"/>
                </a:lnTo>
                <a:close/>
              </a:path>
              <a:path w="8357870" h="3131820">
                <a:moveTo>
                  <a:pt x="4555236" y="25908"/>
                </a:moveTo>
                <a:lnTo>
                  <a:pt x="4555236" y="0"/>
                </a:lnTo>
                <a:lnTo>
                  <a:pt x="4352544" y="0"/>
                </a:lnTo>
                <a:lnTo>
                  <a:pt x="4352544" y="25908"/>
                </a:lnTo>
                <a:lnTo>
                  <a:pt x="4555236" y="25908"/>
                </a:lnTo>
                <a:close/>
              </a:path>
              <a:path w="8357870" h="3131820">
                <a:moveTo>
                  <a:pt x="4834128" y="25908"/>
                </a:moveTo>
                <a:lnTo>
                  <a:pt x="4834128" y="0"/>
                </a:lnTo>
                <a:lnTo>
                  <a:pt x="4631436" y="0"/>
                </a:lnTo>
                <a:lnTo>
                  <a:pt x="4631436" y="25908"/>
                </a:lnTo>
                <a:lnTo>
                  <a:pt x="4834128" y="25908"/>
                </a:lnTo>
                <a:close/>
              </a:path>
              <a:path w="8357870" h="3131820">
                <a:moveTo>
                  <a:pt x="5114544" y="25908"/>
                </a:moveTo>
                <a:lnTo>
                  <a:pt x="5114544" y="0"/>
                </a:lnTo>
                <a:lnTo>
                  <a:pt x="4910328" y="0"/>
                </a:lnTo>
                <a:lnTo>
                  <a:pt x="4910328" y="25908"/>
                </a:lnTo>
                <a:lnTo>
                  <a:pt x="5114544" y="25908"/>
                </a:lnTo>
                <a:close/>
              </a:path>
              <a:path w="8357870" h="3131820">
                <a:moveTo>
                  <a:pt x="5393436" y="25908"/>
                </a:moveTo>
                <a:lnTo>
                  <a:pt x="5393436" y="0"/>
                </a:lnTo>
                <a:lnTo>
                  <a:pt x="5190744" y="0"/>
                </a:lnTo>
                <a:lnTo>
                  <a:pt x="5190744" y="25908"/>
                </a:lnTo>
                <a:lnTo>
                  <a:pt x="5393436" y="25908"/>
                </a:lnTo>
                <a:close/>
              </a:path>
              <a:path w="8357870" h="3131820">
                <a:moveTo>
                  <a:pt x="5672328" y="25908"/>
                </a:moveTo>
                <a:lnTo>
                  <a:pt x="5672328" y="0"/>
                </a:lnTo>
                <a:lnTo>
                  <a:pt x="5469636" y="0"/>
                </a:lnTo>
                <a:lnTo>
                  <a:pt x="5469636" y="25908"/>
                </a:lnTo>
                <a:lnTo>
                  <a:pt x="5672328" y="25908"/>
                </a:lnTo>
                <a:close/>
              </a:path>
              <a:path w="8357870" h="3131820">
                <a:moveTo>
                  <a:pt x="5952744" y="25908"/>
                </a:moveTo>
                <a:lnTo>
                  <a:pt x="5952744" y="0"/>
                </a:lnTo>
                <a:lnTo>
                  <a:pt x="5748528" y="0"/>
                </a:lnTo>
                <a:lnTo>
                  <a:pt x="5748528" y="25908"/>
                </a:lnTo>
                <a:lnTo>
                  <a:pt x="5952744" y="25908"/>
                </a:lnTo>
                <a:close/>
              </a:path>
              <a:path w="8357870" h="3131820">
                <a:moveTo>
                  <a:pt x="6231636" y="25908"/>
                </a:moveTo>
                <a:lnTo>
                  <a:pt x="6231636" y="0"/>
                </a:lnTo>
                <a:lnTo>
                  <a:pt x="6028944" y="0"/>
                </a:lnTo>
                <a:lnTo>
                  <a:pt x="6028944" y="25908"/>
                </a:lnTo>
                <a:lnTo>
                  <a:pt x="6231636" y="25908"/>
                </a:lnTo>
                <a:close/>
              </a:path>
              <a:path w="8357870" h="3131820">
                <a:moveTo>
                  <a:pt x="6510528" y="25908"/>
                </a:moveTo>
                <a:lnTo>
                  <a:pt x="6510528" y="0"/>
                </a:lnTo>
                <a:lnTo>
                  <a:pt x="6307836" y="0"/>
                </a:lnTo>
                <a:lnTo>
                  <a:pt x="6307836" y="25908"/>
                </a:lnTo>
                <a:lnTo>
                  <a:pt x="6510528" y="25908"/>
                </a:lnTo>
                <a:close/>
              </a:path>
              <a:path w="8357870" h="3131820">
                <a:moveTo>
                  <a:pt x="6790944" y="25908"/>
                </a:moveTo>
                <a:lnTo>
                  <a:pt x="6790944" y="0"/>
                </a:lnTo>
                <a:lnTo>
                  <a:pt x="6586728" y="0"/>
                </a:lnTo>
                <a:lnTo>
                  <a:pt x="6586728" y="25908"/>
                </a:lnTo>
                <a:lnTo>
                  <a:pt x="6790944" y="25908"/>
                </a:lnTo>
                <a:close/>
              </a:path>
              <a:path w="8357870" h="3131820">
                <a:moveTo>
                  <a:pt x="7069836" y="25908"/>
                </a:moveTo>
                <a:lnTo>
                  <a:pt x="7069836" y="0"/>
                </a:lnTo>
                <a:lnTo>
                  <a:pt x="6867144" y="0"/>
                </a:lnTo>
                <a:lnTo>
                  <a:pt x="6867144" y="25908"/>
                </a:lnTo>
                <a:lnTo>
                  <a:pt x="7069836" y="25908"/>
                </a:lnTo>
                <a:close/>
              </a:path>
              <a:path w="8357870" h="3131820">
                <a:moveTo>
                  <a:pt x="7348728" y="25908"/>
                </a:moveTo>
                <a:lnTo>
                  <a:pt x="7348728" y="0"/>
                </a:lnTo>
                <a:lnTo>
                  <a:pt x="7146036" y="0"/>
                </a:lnTo>
                <a:lnTo>
                  <a:pt x="7146036" y="25908"/>
                </a:lnTo>
                <a:lnTo>
                  <a:pt x="7348728" y="25908"/>
                </a:lnTo>
                <a:close/>
              </a:path>
              <a:path w="8357870" h="3131820">
                <a:moveTo>
                  <a:pt x="7629144" y="25908"/>
                </a:moveTo>
                <a:lnTo>
                  <a:pt x="7629144" y="0"/>
                </a:lnTo>
                <a:lnTo>
                  <a:pt x="7424928" y="0"/>
                </a:lnTo>
                <a:lnTo>
                  <a:pt x="7424928" y="25908"/>
                </a:lnTo>
                <a:lnTo>
                  <a:pt x="7629144" y="25908"/>
                </a:lnTo>
                <a:close/>
              </a:path>
              <a:path w="8357870" h="3131820">
                <a:moveTo>
                  <a:pt x="7909560" y="6096"/>
                </a:moveTo>
                <a:lnTo>
                  <a:pt x="7906512" y="6096"/>
                </a:lnTo>
                <a:lnTo>
                  <a:pt x="7880604" y="3048"/>
                </a:lnTo>
                <a:lnTo>
                  <a:pt x="7853172" y="1524"/>
                </a:lnTo>
                <a:lnTo>
                  <a:pt x="7827264" y="0"/>
                </a:lnTo>
                <a:lnTo>
                  <a:pt x="7705344" y="0"/>
                </a:lnTo>
                <a:lnTo>
                  <a:pt x="7705344" y="25908"/>
                </a:lnTo>
                <a:lnTo>
                  <a:pt x="7853172" y="25908"/>
                </a:lnTo>
                <a:lnTo>
                  <a:pt x="7879080" y="28956"/>
                </a:lnTo>
                <a:lnTo>
                  <a:pt x="7903464" y="32004"/>
                </a:lnTo>
                <a:lnTo>
                  <a:pt x="7904988" y="32004"/>
                </a:lnTo>
                <a:lnTo>
                  <a:pt x="7909560" y="6096"/>
                </a:lnTo>
                <a:close/>
              </a:path>
              <a:path w="8357870" h="3131820">
                <a:moveTo>
                  <a:pt x="8167116" y="123444"/>
                </a:moveTo>
                <a:lnTo>
                  <a:pt x="8122920" y="89916"/>
                </a:lnTo>
                <a:lnTo>
                  <a:pt x="8055864" y="51816"/>
                </a:lnTo>
                <a:lnTo>
                  <a:pt x="8008620" y="32004"/>
                </a:lnTo>
                <a:lnTo>
                  <a:pt x="7985760" y="24384"/>
                </a:lnTo>
                <a:lnTo>
                  <a:pt x="7978140" y="48768"/>
                </a:lnTo>
                <a:lnTo>
                  <a:pt x="8001000" y="56388"/>
                </a:lnTo>
                <a:lnTo>
                  <a:pt x="8023860" y="65532"/>
                </a:lnTo>
                <a:lnTo>
                  <a:pt x="8068056" y="86868"/>
                </a:lnTo>
                <a:lnTo>
                  <a:pt x="8109204" y="111252"/>
                </a:lnTo>
                <a:lnTo>
                  <a:pt x="8148828" y="141732"/>
                </a:lnTo>
                <a:lnTo>
                  <a:pt x="8150352" y="143256"/>
                </a:lnTo>
                <a:lnTo>
                  <a:pt x="8167116" y="123444"/>
                </a:lnTo>
                <a:close/>
              </a:path>
              <a:path w="8357870" h="3131820">
                <a:moveTo>
                  <a:pt x="8327136" y="356616"/>
                </a:moveTo>
                <a:lnTo>
                  <a:pt x="8325612" y="347472"/>
                </a:lnTo>
                <a:lnTo>
                  <a:pt x="8314944" y="324612"/>
                </a:lnTo>
                <a:lnTo>
                  <a:pt x="8304276" y="300228"/>
                </a:lnTo>
                <a:lnTo>
                  <a:pt x="8293608" y="277368"/>
                </a:lnTo>
                <a:lnTo>
                  <a:pt x="8279892" y="256032"/>
                </a:lnTo>
                <a:lnTo>
                  <a:pt x="8266176" y="233172"/>
                </a:lnTo>
                <a:lnTo>
                  <a:pt x="8235696" y="193548"/>
                </a:lnTo>
                <a:lnTo>
                  <a:pt x="8223504" y="178308"/>
                </a:lnTo>
                <a:lnTo>
                  <a:pt x="8203692" y="195072"/>
                </a:lnTo>
                <a:lnTo>
                  <a:pt x="8217408" y="210312"/>
                </a:lnTo>
                <a:lnTo>
                  <a:pt x="8231124" y="228600"/>
                </a:lnTo>
                <a:lnTo>
                  <a:pt x="8246364" y="248412"/>
                </a:lnTo>
                <a:lnTo>
                  <a:pt x="8258556" y="269748"/>
                </a:lnTo>
                <a:lnTo>
                  <a:pt x="8270748" y="289560"/>
                </a:lnTo>
                <a:lnTo>
                  <a:pt x="8281416" y="312420"/>
                </a:lnTo>
                <a:lnTo>
                  <a:pt x="8292084" y="333756"/>
                </a:lnTo>
                <a:lnTo>
                  <a:pt x="8304276" y="364236"/>
                </a:lnTo>
                <a:lnTo>
                  <a:pt x="8327136" y="356616"/>
                </a:lnTo>
                <a:close/>
              </a:path>
              <a:path w="8357870" h="3131820">
                <a:moveTo>
                  <a:pt x="8357616" y="637032"/>
                </a:moveTo>
                <a:lnTo>
                  <a:pt x="8357616" y="530352"/>
                </a:lnTo>
                <a:lnTo>
                  <a:pt x="8354568" y="475488"/>
                </a:lnTo>
                <a:lnTo>
                  <a:pt x="8351520" y="449580"/>
                </a:lnTo>
                <a:lnTo>
                  <a:pt x="8348472" y="431292"/>
                </a:lnTo>
                <a:lnTo>
                  <a:pt x="8322564" y="435864"/>
                </a:lnTo>
                <a:lnTo>
                  <a:pt x="8325612" y="454152"/>
                </a:lnTo>
                <a:lnTo>
                  <a:pt x="8331708" y="504444"/>
                </a:lnTo>
                <a:lnTo>
                  <a:pt x="8331708" y="637032"/>
                </a:lnTo>
                <a:lnTo>
                  <a:pt x="8357616" y="637032"/>
                </a:lnTo>
                <a:close/>
              </a:path>
              <a:path w="8357870" h="3131820">
                <a:moveTo>
                  <a:pt x="8357616" y="915924"/>
                </a:moveTo>
                <a:lnTo>
                  <a:pt x="8357616" y="713232"/>
                </a:lnTo>
                <a:lnTo>
                  <a:pt x="8331708" y="713232"/>
                </a:lnTo>
                <a:lnTo>
                  <a:pt x="8331708" y="915924"/>
                </a:lnTo>
                <a:lnTo>
                  <a:pt x="8357616" y="915924"/>
                </a:lnTo>
                <a:close/>
              </a:path>
              <a:path w="8357870" h="3131820">
                <a:moveTo>
                  <a:pt x="8357616" y="1194816"/>
                </a:moveTo>
                <a:lnTo>
                  <a:pt x="8357616" y="992124"/>
                </a:lnTo>
                <a:lnTo>
                  <a:pt x="8331708" y="992124"/>
                </a:lnTo>
                <a:lnTo>
                  <a:pt x="8331708" y="1194816"/>
                </a:lnTo>
                <a:lnTo>
                  <a:pt x="8357616" y="1194816"/>
                </a:lnTo>
                <a:close/>
              </a:path>
              <a:path w="8357870" h="3131820">
                <a:moveTo>
                  <a:pt x="8357616" y="1475232"/>
                </a:moveTo>
                <a:lnTo>
                  <a:pt x="8357616" y="1271016"/>
                </a:lnTo>
                <a:lnTo>
                  <a:pt x="8331708" y="1271016"/>
                </a:lnTo>
                <a:lnTo>
                  <a:pt x="8331708" y="1475232"/>
                </a:lnTo>
                <a:lnTo>
                  <a:pt x="8357616" y="1475232"/>
                </a:lnTo>
                <a:close/>
              </a:path>
              <a:path w="8357870" h="3131820">
                <a:moveTo>
                  <a:pt x="8357616" y="1754124"/>
                </a:moveTo>
                <a:lnTo>
                  <a:pt x="8357616" y="1551432"/>
                </a:lnTo>
                <a:lnTo>
                  <a:pt x="8331708" y="1551432"/>
                </a:lnTo>
                <a:lnTo>
                  <a:pt x="8331708" y="1754124"/>
                </a:lnTo>
                <a:lnTo>
                  <a:pt x="8357616" y="1754124"/>
                </a:lnTo>
                <a:close/>
              </a:path>
              <a:path w="8357870" h="3131820">
                <a:moveTo>
                  <a:pt x="8357616" y="2033016"/>
                </a:moveTo>
                <a:lnTo>
                  <a:pt x="8357616" y="1830324"/>
                </a:lnTo>
                <a:lnTo>
                  <a:pt x="8331708" y="1830324"/>
                </a:lnTo>
                <a:lnTo>
                  <a:pt x="8331708" y="2033016"/>
                </a:lnTo>
                <a:lnTo>
                  <a:pt x="8357616" y="2033016"/>
                </a:lnTo>
                <a:close/>
              </a:path>
              <a:path w="8357870" h="3131820">
                <a:moveTo>
                  <a:pt x="8357616" y="2313432"/>
                </a:moveTo>
                <a:lnTo>
                  <a:pt x="8357616" y="2109216"/>
                </a:lnTo>
                <a:lnTo>
                  <a:pt x="8331708" y="2109216"/>
                </a:lnTo>
                <a:lnTo>
                  <a:pt x="8331708" y="2313432"/>
                </a:lnTo>
                <a:lnTo>
                  <a:pt x="8357616" y="2313432"/>
                </a:lnTo>
                <a:close/>
              </a:path>
              <a:path w="8357870" h="3131820">
                <a:moveTo>
                  <a:pt x="8357616" y="2592324"/>
                </a:moveTo>
                <a:lnTo>
                  <a:pt x="8357616" y="2389632"/>
                </a:lnTo>
                <a:lnTo>
                  <a:pt x="8331708" y="2389632"/>
                </a:lnTo>
                <a:lnTo>
                  <a:pt x="8331708" y="2592324"/>
                </a:lnTo>
                <a:lnTo>
                  <a:pt x="8357616" y="2592324"/>
                </a:lnTo>
                <a:close/>
              </a:path>
              <a:path w="8357870" h="3131820">
                <a:moveTo>
                  <a:pt x="8353044" y="2670048"/>
                </a:moveTo>
                <a:lnTo>
                  <a:pt x="8327136" y="2667000"/>
                </a:lnTo>
                <a:lnTo>
                  <a:pt x="8325612" y="2679192"/>
                </a:lnTo>
                <a:lnTo>
                  <a:pt x="8316468" y="2727960"/>
                </a:lnTo>
                <a:lnTo>
                  <a:pt x="8301228" y="2775204"/>
                </a:lnTo>
                <a:lnTo>
                  <a:pt x="8281416" y="2820924"/>
                </a:lnTo>
                <a:lnTo>
                  <a:pt x="8264652" y="2852928"/>
                </a:lnTo>
                <a:lnTo>
                  <a:pt x="8285988" y="2866644"/>
                </a:lnTo>
                <a:lnTo>
                  <a:pt x="8293608" y="2854452"/>
                </a:lnTo>
                <a:lnTo>
                  <a:pt x="8314944" y="2808732"/>
                </a:lnTo>
                <a:lnTo>
                  <a:pt x="8325612" y="2784348"/>
                </a:lnTo>
                <a:lnTo>
                  <a:pt x="8333232" y="2758440"/>
                </a:lnTo>
                <a:lnTo>
                  <a:pt x="8340852" y="2734056"/>
                </a:lnTo>
                <a:lnTo>
                  <a:pt x="8346948" y="2708148"/>
                </a:lnTo>
                <a:lnTo>
                  <a:pt x="8351520" y="2682240"/>
                </a:lnTo>
                <a:lnTo>
                  <a:pt x="8353044" y="2670048"/>
                </a:lnTo>
                <a:close/>
              </a:path>
              <a:path w="8357870" h="3131820">
                <a:moveTo>
                  <a:pt x="8243316" y="2930652"/>
                </a:moveTo>
                <a:lnTo>
                  <a:pt x="8223504" y="2915412"/>
                </a:lnTo>
                <a:lnTo>
                  <a:pt x="8215884" y="2923032"/>
                </a:lnTo>
                <a:lnTo>
                  <a:pt x="8200644" y="2941320"/>
                </a:lnTo>
                <a:lnTo>
                  <a:pt x="8183880" y="2959608"/>
                </a:lnTo>
                <a:lnTo>
                  <a:pt x="8129016" y="3006852"/>
                </a:lnTo>
                <a:lnTo>
                  <a:pt x="8087868" y="3034284"/>
                </a:lnTo>
                <a:lnTo>
                  <a:pt x="8072628" y="3041904"/>
                </a:lnTo>
                <a:lnTo>
                  <a:pt x="8086344" y="3064764"/>
                </a:lnTo>
                <a:lnTo>
                  <a:pt x="8122920" y="3041904"/>
                </a:lnTo>
                <a:lnTo>
                  <a:pt x="8164068" y="3011424"/>
                </a:lnTo>
                <a:lnTo>
                  <a:pt x="8202168" y="2976372"/>
                </a:lnTo>
                <a:lnTo>
                  <a:pt x="8235696" y="2938272"/>
                </a:lnTo>
                <a:lnTo>
                  <a:pt x="8243316" y="2930652"/>
                </a:lnTo>
                <a:close/>
              </a:path>
              <a:path w="8357870" h="3131820">
                <a:moveTo>
                  <a:pt x="8014716" y="3098292"/>
                </a:moveTo>
                <a:lnTo>
                  <a:pt x="8005572" y="3073908"/>
                </a:lnTo>
                <a:lnTo>
                  <a:pt x="7999476" y="3076956"/>
                </a:lnTo>
                <a:lnTo>
                  <a:pt x="7976616" y="3084576"/>
                </a:lnTo>
                <a:lnTo>
                  <a:pt x="7927848" y="3096768"/>
                </a:lnTo>
                <a:lnTo>
                  <a:pt x="7877556" y="3104388"/>
                </a:lnTo>
                <a:lnTo>
                  <a:pt x="7825740" y="3107436"/>
                </a:lnTo>
                <a:lnTo>
                  <a:pt x="7810500" y="3107436"/>
                </a:lnTo>
                <a:lnTo>
                  <a:pt x="7810500" y="3131820"/>
                </a:lnTo>
                <a:lnTo>
                  <a:pt x="7854696" y="3131820"/>
                </a:lnTo>
                <a:lnTo>
                  <a:pt x="7880604" y="3128772"/>
                </a:lnTo>
                <a:lnTo>
                  <a:pt x="7908036" y="3125724"/>
                </a:lnTo>
                <a:lnTo>
                  <a:pt x="7933944" y="3121152"/>
                </a:lnTo>
                <a:lnTo>
                  <a:pt x="7959852" y="3115056"/>
                </a:lnTo>
                <a:lnTo>
                  <a:pt x="7984236" y="3108960"/>
                </a:lnTo>
                <a:lnTo>
                  <a:pt x="8010144" y="3099816"/>
                </a:lnTo>
                <a:lnTo>
                  <a:pt x="8014716" y="3098292"/>
                </a:lnTo>
                <a:close/>
              </a:path>
              <a:path w="8357870" h="3131820">
                <a:moveTo>
                  <a:pt x="7734300" y="3131820"/>
                </a:moveTo>
                <a:lnTo>
                  <a:pt x="7734300" y="3107436"/>
                </a:lnTo>
                <a:lnTo>
                  <a:pt x="7531608" y="3107436"/>
                </a:lnTo>
                <a:lnTo>
                  <a:pt x="7531608" y="3131820"/>
                </a:lnTo>
                <a:lnTo>
                  <a:pt x="7734300" y="3131820"/>
                </a:lnTo>
                <a:close/>
              </a:path>
              <a:path w="8357870" h="3131820">
                <a:moveTo>
                  <a:pt x="7455408" y="3131820"/>
                </a:moveTo>
                <a:lnTo>
                  <a:pt x="7455408" y="3107436"/>
                </a:lnTo>
                <a:lnTo>
                  <a:pt x="7252716" y="3107436"/>
                </a:lnTo>
                <a:lnTo>
                  <a:pt x="7252716" y="3131820"/>
                </a:lnTo>
                <a:lnTo>
                  <a:pt x="7455408" y="3131820"/>
                </a:lnTo>
                <a:close/>
              </a:path>
              <a:path w="8357870" h="3131820">
                <a:moveTo>
                  <a:pt x="7176516" y="3131820"/>
                </a:moveTo>
                <a:lnTo>
                  <a:pt x="7176516" y="3107436"/>
                </a:lnTo>
                <a:lnTo>
                  <a:pt x="6972300" y="3107436"/>
                </a:lnTo>
                <a:lnTo>
                  <a:pt x="6972300" y="3131820"/>
                </a:lnTo>
                <a:lnTo>
                  <a:pt x="7176516" y="3131820"/>
                </a:lnTo>
                <a:close/>
              </a:path>
              <a:path w="8357870" h="3131820">
                <a:moveTo>
                  <a:pt x="6896100" y="3131820"/>
                </a:moveTo>
                <a:lnTo>
                  <a:pt x="6896100" y="3107436"/>
                </a:lnTo>
                <a:lnTo>
                  <a:pt x="6693408" y="3107436"/>
                </a:lnTo>
                <a:lnTo>
                  <a:pt x="6693408" y="3131820"/>
                </a:lnTo>
                <a:lnTo>
                  <a:pt x="6896100" y="3131820"/>
                </a:lnTo>
                <a:close/>
              </a:path>
              <a:path w="8357870" h="3131820">
                <a:moveTo>
                  <a:pt x="6617208" y="3131820"/>
                </a:moveTo>
                <a:lnTo>
                  <a:pt x="6617208" y="3107436"/>
                </a:lnTo>
                <a:lnTo>
                  <a:pt x="6414516" y="3107436"/>
                </a:lnTo>
                <a:lnTo>
                  <a:pt x="6414516" y="3131820"/>
                </a:lnTo>
                <a:lnTo>
                  <a:pt x="6617208" y="3131820"/>
                </a:lnTo>
                <a:close/>
              </a:path>
              <a:path w="8357870" h="3131820">
                <a:moveTo>
                  <a:pt x="6338316" y="3131820"/>
                </a:moveTo>
                <a:lnTo>
                  <a:pt x="6338316" y="3107436"/>
                </a:lnTo>
                <a:lnTo>
                  <a:pt x="6134100" y="3107436"/>
                </a:lnTo>
                <a:lnTo>
                  <a:pt x="6134100" y="3131820"/>
                </a:lnTo>
                <a:lnTo>
                  <a:pt x="6338316" y="3131820"/>
                </a:lnTo>
                <a:close/>
              </a:path>
              <a:path w="8357870" h="3131820">
                <a:moveTo>
                  <a:pt x="6057900" y="3131820"/>
                </a:moveTo>
                <a:lnTo>
                  <a:pt x="6057900" y="3107436"/>
                </a:lnTo>
                <a:lnTo>
                  <a:pt x="5855208" y="3107436"/>
                </a:lnTo>
                <a:lnTo>
                  <a:pt x="5855208" y="3131820"/>
                </a:lnTo>
                <a:lnTo>
                  <a:pt x="6057900" y="3131820"/>
                </a:lnTo>
                <a:close/>
              </a:path>
              <a:path w="8357870" h="3131820">
                <a:moveTo>
                  <a:pt x="5779008" y="3131820"/>
                </a:moveTo>
                <a:lnTo>
                  <a:pt x="5779008" y="3107436"/>
                </a:lnTo>
                <a:lnTo>
                  <a:pt x="5576316" y="3107436"/>
                </a:lnTo>
                <a:lnTo>
                  <a:pt x="5576316" y="3131820"/>
                </a:lnTo>
                <a:lnTo>
                  <a:pt x="5779008" y="3131820"/>
                </a:lnTo>
                <a:close/>
              </a:path>
              <a:path w="8357870" h="3131820">
                <a:moveTo>
                  <a:pt x="5500116" y="3131820"/>
                </a:moveTo>
                <a:lnTo>
                  <a:pt x="5500116" y="3107436"/>
                </a:lnTo>
                <a:lnTo>
                  <a:pt x="5295900" y="3107436"/>
                </a:lnTo>
                <a:lnTo>
                  <a:pt x="5295900" y="3131820"/>
                </a:lnTo>
                <a:lnTo>
                  <a:pt x="5500116" y="3131820"/>
                </a:lnTo>
                <a:close/>
              </a:path>
              <a:path w="8357870" h="3131820">
                <a:moveTo>
                  <a:pt x="5219700" y="3131820"/>
                </a:moveTo>
                <a:lnTo>
                  <a:pt x="5219700" y="3107436"/>
                </a:lnTo>
                <a:lnTo>
                  <a:pt x="5017008" y="3107436"/>
                </a:lnTo>
                <a:lnTo>
                  <a:pt x="5017008" y="3131820"/>
                </a:lnTo>
                <a:lnTo>
                  <a:pt x="5219700" y="3131820"/>
                </a:lnTo>
                <a:close/>
              </a:path>
              <a:path w="8357870" h="3131820">
                <a:moveTo>
                  <a:pt x="4940808" y="3131820"/>
                </a:moveTo>
                <a:lnTo>
                  <a:pt x="4940808" y="3107436"/>
                </a:lnTo>
                <a:lnTo>
                  <a:pt x="4738116" y="3107436"/>
                </a:lnTo>
                <a:lnTo>
                  <a:pt x="4738116" y="3131820"/>
                </a:lnTo>
                <a:lnTo>
                  <a:pt x="4940808" y="3131820"/>
                </a:lnTo>
                <a:close/>
              </a:path>
              <a:path w="8357870" h="3131820">
                <a:moveTo>
                  <a:pt x="4661916" y="3131820"/>
                </a:moveTo>
                <a:lnTo>
                  <a:pt x="4661916" y="3107436"/>
                </a:lnTo>
                <a:lnTo>
                  <a:pt x="4457700" y="3107436"/>
                </a:lnTo>
                <a:lnTo>
                  <a:pt x="4457700" y="3131820"/>
                </a:lnTo>
                <a:lnTo>
                  <a:pt x="4661916" y="3131820"/>
                </a:lnTo>
                <a:close/>
              </a:path>
              <a:path w="8357870" h="3131820">
                <a:moveTo>
                  <a:pt x="4381500" y="3131820"/>
                </a:moveTo>
                <a:lnTo>
                  <a:pt x="4381500" y="3107436"/>
                </a:lnTo>
                <a:lnTo>
                  <a:pt x="4178808" y="3107436"/>
                </a:lnTo>
                <a:lnTo>
                  <a:pt x="4178808" y="3131820"/>
                </a:lnTo>
                <a:lnTo>
                  <a:pt x="4381500" y="3131820"/>
                </a:lnTo>
                <a:close/>
              </a:path>
              <a:path w="8357870" h="3131820">
                <a:moveTo>
                  <a:pt x="4102608" y="3131820"/>
                </a:moveTo>
                <a:lnTo>
                  <a:pt x="4102608" y="3107436"/>
                </a:lnTo>
                <a:lnTo>
                  <a:pt x="3899916" y="3107436"/>
                </a:lnTo>
                <a:lnTo>
                  <a:pt x="3899916" y="3131820"/>
                </a:lnTo>
                <a:lnTo>
                  <a:pt x="4102608" y="3131820"/>
                </a:lnTo>
                <a:close/>
              </a:path>
              <a:path w="8357870" h="3131820">
                <a:moveTo>
                  <a:pt x="3823716" y="3131820"/>
                </a:moveTo>
                <a:lnTo>
                  <a:pt x="3823716" y="3107436"/>
                </a:lnTo>
                <a:lnTo>
                  <a:pt x="3619500" y="3107436"/>
                </a:lnTo>
                <a:lnTo>
                  <a:pt x="3619500" y="3131820"/>
                </a:lnTo>
                <a:lnTo>
                  <a:pt x="3823716" y="3131820"/>
                </a:lnTo>
                <a:close/>
              </a:path>
              <a:path w="8357870" h="3131820">
                <a:moveTo>
                  <a:pt x="3543300" y="3131820"/>
                </a:moveTo>
                <a:lnTo>
                  <a:pt x="3543300" y="3107436"/>
                </a:lnTo>
                <a:lnTo>
                  <a:pt x="3340608" y="3107436"/>
                </a:lnTo>
                <a:lnTo>
                  <a:pt x="3340608" y="3131820"/>
                </a:lnTo>
                <a:lnTo>
                  <a:pt x="3543300" y="3131820"/>
                </a:lnTo>
                <a:close/>
              </a:path>
              <a:path w="8357870" h="3131820">
                <a:moveTo>
                  <a:pt x="3264408" y="3131820"/>
                </a:moveTo>
                <a:lnTo>
                  <a:pt x="3264408" y="3107436"/>
                </a:lnTo>
                <a:lnTo>
                  <a:pt x="3061716" y="3107436"/>
                </a:lnTo>
                <a:lnTo>
                  <a:pt x="3061716" y="3131820"/>
                </a:lnTo>
                <a:lnTo>
                  <a:pt x="3264408" y="3131820"/>
                </a:lnTo>
                <a:close/>
              </a:path>
              <a:path w="8357870" h="3131820">
                <a:moveTo>
                  <a:pt x="2985516" y="3131820"/>
                </a:moveTo>
                <a:lnTo>
                  <a:pt x="2985516" y="3107436"/>
                </a:lnTo>
                <a:lnTo>
                  <a:pt x="2781300" y="3107436"/>
                </a:lnTo>
                <a:lnTo>
                  <a:pt x="2781300" y="3131820"/>
                </a:lnTo>
                <a:lnTo>
                  <a:pt x="2985516" y="3131820"/>
                </a:lnTo>
                <a:close/>
              </a:path>
              <a:path w="8357870" h="3131820">
                <a:moveTo>
                  <a:pt x="2705100" y="3131820"/>
                </a:moveTo>
                <a:lnTo>
                  <a:pt x="2705100" y="3107436"/>
                </a:lnTo>
                <a:lnTo>
                  <a:pt x="2502408" y="3107436"/>
                </a:lnTo>
                <a:lnTo>
                  <a:pt x="2502408" y="3131820"/>
                </a:lnTo>
                <a:lnTo>
                  <a:pt x="2705100" y="3131820"/>
                </a:lnTo>
                <a:close/>
              </a:path>
              <a:path w="8357870" h="3131820">
                <a:moveTo>
                  <a:pt x="2426208" y="3131820"/>
                </a:moveTo>
                <a:lnTo>
                  <a:pt x="2426208" y="3107436"/>
                </a:lnTo>
                <a:lnTo>
                  <a:pt x="2223516" y="3107436"/>
                </a:lnTo>
                <a:lnTo>
                  <a:pt x="2223516" y="3131820"/>
                </a:lnTo>
                <a:lnTo>
                  <a:pt x="2426208" y="3131820"/>
                </a:lnTo>
                <a:close/>
              </a:path>
              <a:path w="8357870" h="3131820">
                <a:moveTo>
                  <a:pt x="2147316" y="3131820"/>
                </a:moveTo>
                <a:lnTo>
                  <a:pt x="2147316" y="3107436"/>
                </a:lnTo>
                <a:lnTo>
                  <a:pt x="1943100" y="3107436"/>
                </a:lnTo>
                <a:lnTo>
                  <a:pt x="1943100" y="3131820"/>
                </a:lnTo>
                <a:lnTo>
                  <a:pt x="2147316" y="3131820"/>
                </a:lnTo>
                <a:close/>
              </a:path>
              <a:path w="8357870" h="3131820">
                <a:moveTo>
                  <a:pt x="1866900" y="3131820"/>
                </a:moveTo>
                <a:lnTo>
                  <a:pt x="1866900" y="3107436"/>
                </a:lnTo>
                <a:lnTo>
                  <a:pt x="1664208" y="3107436"/>
                </a:lnTo>
                <a:lnTo>
                  <a:pt x="1664208" y="3131820"/>
                </a:lnTo>
                <a:lnTo>
                  <a:pt x="1866900" y="3131820"/>
                </a:lnTo>
                <a:close/>
              </a:path>
              <a:path w="8357870" h="3131820">
                <a:moveTo>
                  <a:pt x="1588008" y="3131820"/>
                </a:moveTo>
                <a:lnTo>
                  <a:pt x="1588008" y="3107436"/>
                </a:lnTo>
                <a:lnTo>
                  <a:pt x="1385316" y="3107436"/>
                </a:lnTo>
                <a:lnTo>
                  <a:pt x="1385316" y="3131820"/>
                </a:lnTo>
                <a:lnTo>
                  <a:pt x="1588008" y="3131820"/>
                </a:lnTo>
                <a:close/>
              </a:path>
              <a:path w="8357870" h="3131820">
                <a:moveTo>
                  <a:pt x="1309116" y="3131820"/>
                </a:moveTo>
                <a:lnTo>
                  <a:pt x="1309116" y="3107436"/>
                </a:lnTo>
                <a:lnTo>
                  <a:pt x="1104900" y="3107436"/>
                </a:lnTo>
                <a:lnTo>
                  <a:pt x="1104900" y="3131820"/>
                </a:lnTo>
                <a:lnTo>
                  <a:pt x="1309116" y="3131820"/>
                </a:lnTo>
                <a:close/>
              </a:path>
              <a:path w="8357870" h="3131820">
                <a:moveTo>
                  <a:pt x="1028700" y="3131820"/>
                </a:moveTo>
                <a:lnTo>
                  <a:pt x="1028700" y="3107436"/>
                </a:lnTo>
                <a:lnTo>
                  <a:pt x="826008" y="3107436"/>
                </a:lnTo>
                <a:lnTo>
                  <a:pt x="826008" y="3131820"/>
                </a:lnTo>
                <a:lnTo>
                  <a:pt x="1028700" y="3131820"/>
                </a:lnTo>
                <a:close/>
              </a:path>
              <a:path w="8357870" h="3131820">
                <a:moveTo>
                  <a:pt x="749808" y="3131820"/>
                </a:moveTo>
                <a:lnTo>
                  <a:pt x="749808" y="3107436"/>
                </a:lnTo>
                <a:lnTo>
                  <a:pt x="547116" y="3107436"/>
                </a:lnTo>
                <a:lnTo>
                  <a:pt x="547116" y="3131820"/>
                </a:lnTo>
                <a:lnTo>
                  <a:pt x="749808" y="3131820"/>
                </a:lnTo>
                <a:close/>
              </a:path>
              <a:path w="8357870" h="3131820">
                <a:moveTo>
                  <a:pt x="472440" y="3102864"/>
                </a:moveTo>
                <a:lnTo>
                  <a:pt x="428244" y="3096768"/>
                </a:lnTo>
                <a:lnTo>
                  <a:pt x="379476" y="3084576"/>
                </a:lnTo>
                <a:lnTo>
                  <a:pt x="310896" y="3057144"/>
                </a:lnTo>
                <a:lnTo>
                  <a:pt x="289560" y="3044952"/>
                </a:lnTo>
                <a:lnTo>
                  <a:pt x="284988" y="3043428"/>
                </a:lnTo>
                <a:lnTo>
                  <a:pt x="272796" y="3064764"/>
                </a:lnTo>
                <a:lnTo>
                  <a:pt x="277368" y="3067812"/>
                </a:lnTo>
                <a:lnTo>
                  <a:pt x="300228" y="3080004"/>
                </a:lnTo>
                <a:lnTo>
                  <a:pt x="373380" y="3108960"/>
                </a:lnTo>
                <a:lnTo>
                  <a:pt x="423672" y="3121152"/>
                </a:lnTo>
                <a:lnTo>
                  <a:pt x="469392" y="3128772"/>
                </a:lnTo>
                <a:lnTo>
                  <a:pt x="472440" y="3102864"/>
                </a:lnTo>
                <a:close/>
              </a:path>
              <a:path w="8357870" h="3131820">
                <a:moveTo>
                  <a:pt x="222504" y="3002280"/>
                </a:moveTo>
                <a:lnTo>
                  <a:pt x="190500" y="2974848"/>
                </a:lnTo>
                <a:lnTo>
                  <a:pt x="156972" y="2941320"/>
                </a:lnTo>
                <a:lnTo>
                  <a:pt x="126492" y="2903220"/>
                </a:lnTo>
                <a:lnTo>
                  <a:pt x="111252" y="2883408"/>
                </a:lnTo>
                <a:lnTo>
                  <a:pt x="99060" y="2863596"/>
                </a:lnTo>
                <a:lnTo>
                  <a:pt x="92964" y="2854452"/>
                </a:lnTo>
                <a:lnTo>
                  <a:pt x="71628" y="2866644"/>
                </a:lnTo>
                <a:lnTo>
                  <a:pt x="105156" y="2919984"/>
                </a:lnTo>
                <a:lnTo>
                  <a:pt x="155448" y="2976372"/>
                </a:lnTo>
                <a:lnTo>
                  <a:pt x="193548" y="3011424"/>
                </a:lnTo>
                <a:lnTo>
                  <a:pt x="207264" y="3022092"/>
                </a:lnTo>
                <a:lnTo>
                  <a:pt x="222504" y="3002280"/>
                </a:lnTo>
                <a:close/>
              </a:path>
            </a:pathLst>
          </a:custGeom>
          <a:solidFill>
            <a:srgbClr val="BEBEBE"/>
          </a:solidFill>
        </p:spPr>
        <p:txBody>
          <a:bodyPr wrap="square" lIns="0" tIns="0" rIns="0" bIns="0" rtlCol="0"/>
          <a:lstStyle/>
          <a:p>
            <a:endParaRPr sz="1588"/>
          </a:p>
        </p:txBody>
      </p:sp>
      <p:sp>
        <p:nvSpPr>
          <p:cNvPr id="12" name="Date Placeholder 11">
            <a:extLst>
              <a:ext uri="{FF2B5EF4-FFF2-40B4-BE49-F238E27FC236}">
                <a16:creationId xmlns:a16="http://schemas.microsoft.com/office/drawing/2014/main" id="{F739F167-5C5D-46B9-8E5E-EA1460458193}"/>
              </a:ext>
            </a:extLst>
          </p:cNvPr>
          <p:cNvSpPr>
            <a:spLocks noGrp="1"/>
          </p:cNvSpPr>
          <p:nvPr>
            <p:ph type="dt" sz="half" idx="10"/>
          </p:nvPr>
        </p:nvSpPr>
        <p:spPr/>
        <p:txBody>
          <a:bodyPr/>
          <a:lstStyle/>
          <a:p>
            <a:fld id="{450CBC39-401B-4472-84B6-F118FF85A64A}" type="datetime1">
              <a:rPr lang="en-IN" smtClean="0"/>
              <a:t>28-05-2023</a:t>
            </a:fld>
            <a:endParaRPr lang="en-IN"/>
          </a:p>
        </p:txBody>
      </p:sp>
      <p:sp>
        <p:nvSpPr>
          <p:cNvPr id="13" name="Slide Number Placeholder 12">
            <a:extLst>
              <a:ext uri="{FF2B5EF4-FFF2-40B4-BE49-F238E27FC236}">
                <a16:creationId xmlns:a16="http://schemas.microsoft.com/office/drawing/2014/main" id="{1EB94E90-872B-4B41-9478-58F1A6EA8A3D}"/>
              </a:ext>
            </a:extLst>
          </p:cNvPr>
          <p:cNvSpPr>
            <a:spLocks noGrp="1"/>
          </p:cNvSpPr>
          <p:nvPr>
            <p:ph type="sldNum" sz="quarter" idx="12"/>
          </p:nvPr>
        </p:nvSpPr>
        <p:spPr/>
        <p:txBody>
          <a:bodyPr/>
          <a:lstStyle/>
          <a:p>
            <a:fld id="{7A613731-0A97-402F-B7BA-9ACABA9B0893}" type="slidenum">
              <a:rPr lang="en-IN" smtClean="0"/>
              <a:t>87</a:t>
            </a:fld>
            <a:endParaRPr lang="en-I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6556" y="551328"/>
            <a:ext cx="5440456" cy="500232"/>
          </a:xfrm>
          <a:prstGeom prst="rect">
            <a:avLst/>
          </a:prstGeom>
        </p:spPr>
        <p:txBody>
          <a:bodyPr vert="horz" wrap="square" lIns="0" tIns="11206" rIns="0" bIns="0" rtlCol="0" anchor="ctr">
            <a:spAutoFit/>
          </a:bodyPr>
          <a:lstStyle/>
          <a:p>
            <a:pPr marL="11206">
              <a:lnSpc>
                <a:spcPct val="100000"/>
              </a:lnSpc>
              <a:spcBef>
                <a:spcPts val="88"/>
              </a:spcBef>
            </a:pPr>
            <a:r>
              <a:rPr sz="3177" spc="-9" dirty="0"/>
              <a:t>What </a:t>
            </a:r>
            <a:r>
              <a:rPr sz="3177" dirty="0"/>
              <a:t>is </a:t>
            </a:r>
            <a:r>
              <a:rPr sz="3177" spc="-4" dirty="0"/>
              <a:t>Business </a:t>
            </a:r>
            <a:r>
              <a:rPr sz="3177" dirty="0"/>
              <a:t>Analytics</a:t>
            </a:r>
            <a:r>
              <a:rPr sz="3177" spc="-9" dirty="0"/>
              <a:t> (BA)?</a:t>
            </a:r>
            <a:endParaRPr sz="3177"/>
          </a:p>
        </p:txBody>
      </p:sp>
      <p:sp>
        <p:nvSpPr>
          <p:cNvPr id="3" name="object 3"/>
          <p:cNvSpPr txBox="1"/>
          <p:nvPr/>
        </p:nvSpPr>
        <p:spPr>
          <a:xfrm>
            <a:off x="1583267" y="3234913"/>
            <a:ext cx="8873066" cy="1396310"/>
          </a:xfrm>
          <a:prstGeom prst="rect">
            <a:avLst/>
          </a:prstGeom>
        </p:spPr>
        <p:txBody>
          <a:bodyPr vert="horz" wrap="square" lIns="0" tIns="11206" rIns="0" bIns="0" rtlCol="0">
            <a:spAutoFit/>
          </a:bodyPr>
          <a:lstStyle/>
          <a:p>
            <a:pPr marL="11206" marR="4483">
              <a:spcBef>
                <a:spcPts val="88"/>
              </a:spcBef>
            </a:pPr>
            <a:r>
              <a:rPr spc="-18" dirty="0">
                <a:latin typeface="Carlito"/>
                <a:cs typeface="Carlito"/>
              </a:rPr>
              <a:t>Like </a:t>
            </a:r>
            <a:r>
              <a:rPr spc="-4" dirty="0">
                <a:latin typeface="Carlito"/>
                <a:cs typeface="Carlito"/>
              </a:rPr>
              <a:t>business </a:t>
            </a:r>
            <a:r>
              <a:rPr spc="-9" dirty="0">
                <a:latin typeface="Carlito"/>
                <a:cs typeface="Carlito"/>
              </a:rPr>
              <a:t>intelligence, </a:t>
            </a:r>
            <a:r>
              <a:rPr spc="-4" dirty="0">
                <a:latin typeface="Carlito"/>
                <a:cs typeface="Carlito"/>
              </a:rPr>
              <a:t>BA </a:t>
            </a:r>
            <a:r>
              <a:rPr spc="-9" dirty="0">
                <a:latin typeface="Carlito"/>
                <a:cs typeface="Carlito"/>
              </a:rPr>
              <a:t>collects </a:t>
            </a:r>
            <a:r>
              <a:rPr dirty="0">
                <a:latin typeface="Carlito"/>
                <a:cs typeface="Carlito"/>
              </a:rPr>
              <a:t>and </a:t>
            </a:r>
            <a:r>
              <a:rPr spc="-9" dirty="0">
                <a:latin typeface="Carlito"/>
                <a:cs typeface="Carlito"/>
              </a:rPr>
              <a:t>analyzes data, </a:t>
            </a:r>
            <a:r>
              <a:rPr spc="-4" dirty="0">
                <a:latin typeface="Carlito"/>
                <a:cs typeface="Carlito"/>
              </a:rPr>
              <a:t>employs </a:t>
            </a:r>
            <a:r>
              <a:rPr b="1" spc="-4" dirty="0">
                <a:solidFill>
                  <a:srgbClr val="006FC0"/>
                </a:solidFill>
                <a:latin typeface="Carlito"/>
                <a:cs typeface="Carlito"/>
              </a:rPr>
              <a:t>predictive  </a:t>
            </a:r>
            <a:r>
              <a:rPr b="1" dirty="0">
                <a:solidFill>
                  <a:srgbClr val="006FC0"/>
                </a:solidFill>
                <a:latin typeface="Carlito"/>
                <a:cs typeface="Carlito"/>
              </a:rPr>
              <a:t>analytics </a:t>
            </a:r>
            <a:r>
              <a:rPr dirty="0">
                <a:latin typeface="Carlito"/>
                <a:cs typeface="Carlito"/>
              </a:rPr>
              <a:t>and </a:t>
            </a:r>
            <a:r>
              <a:rPr spc="-9" dirty="0">
                <a:latin typeface="Carlito"/>
                <a:cs typeface="Carlito"/>
              </a:rPr>
              <a:t>generates </a:t>
            </a:r>
            <a:r>
              <a:rPr b="1" dirty="0">
                <a:solidFill>
                  <a:srgbClr val="006FC0"/>
                </a:solidFill>
                <a:latin typeface="Carlito"/>
                <a:cs typeface="Carlito"/>
              </a:rPr>
              <a:t>richly </a:t>
            </a:r>
            <a:r>
              <a:rPr b="1" spc="-4" dirty="0">
                <a:solidFill>
                  <a:srgbClr val="006FC0"/>
                </a:solidFill>
                <a:latin typeface="Carlito"/>
                <a:cs typeface="Carlito"/>
              </a:rPr>
              <a:t>visualized </a:t>
            </a:r>
            <a:r>
              <a:rPr b="1" spc="-9" dirty="0">
                <a:solidFill>
                  <a:srgbClr val="006FC0"/>
                </a:solidFill>
                <a:latin typeface="Carlito"/>
                <a:cs typeface="Carlito"/>
              </a:rPr>
              <a:t>reports</a:t>
            </a:r>
            <a:r>
              <a:rPr spc="-9" dirty="0">
                <a:latin typeface="Carlito"/>
                <a:cs typeface="Carlito"/>
              </a:rPr>
              <a:t>, </a:t>
            </a:r>
            <a:r>
              <a:rPr spc="-4" dirty="0">
                <a:latin typeface="Carlito"/>
                <a:cs typeface="Carlito"/>
              </a:rPr>
              <a:t>helping identify </a:t>
            </a:r>
            <a:r>
              <a:rPr dirty="0">
                <a:latin typeface="Carlito"/>
                <a:cs typeface="Carlito"/>
              </a:rPr>
              <a:t>and </a:t>
            </a:r>
            <a:r>
              <a:rPr spc="-4" dirty="0">
                <a:latin typeface="Carlito"/>
                <a:cs typeface="Carlito"/>
              </a:rPr>
              <a:t>address </a:t>
            </a:r>
            <a:r>
              <a:rPr dirty="0">
                <a:latin typeface="Carlito"/>
                <a:cs typeface="Carlito"/>
              </a:rPr>
              <a:t>an  </a:t>
            </a:r>
            <a:r>
              <a:rPr spc="-18" dirty="0">
                <a:latin typeface="Carlito"/>
                <a:cs typeface="Carlito"/>
              </a:rPr>
              <a:t>organization’s </a:t>
            </a:r>
            <a:r>
              <a:rPr spc="-4" dirty="0">
                <a:latin typeface="Carlito"/>
                <a:cs typeface="Carlito"/>
              </a:rPr>
              <a:t>weak points. </a:t>
            </a:r>
            <a:r>
              <a:rPr spc="-13" dirty="0">
                <a:latin typeface="Carlito"/>
                <a:cs typeface="Carlito"/>
              </a:rPr>
              <a:t>That’s </a:t>
            </a:r>
            <a:r>
              <a:rPr spc="-9" dirty="0">
                <a:latin typeface="Carlito"/>
                <a:cs typeface="Carlito"/>
              </a:rPr>
              <a:t>where </a:t>
            </a:r>
            <a:r>
              <a:rPr spc="-4" dirty="0">
                <a:latin typeface="Carlito"/>
                <a:cs typeface="Carlito"/>
              </a:rPr>
              <a:t>similarities </a:t>
            </a:r>
            <a:r>
              <a:rPr dirty="0">
                <a:latin typeface="Carlito"/>
                <a:cs typeface="Carlito"/>
              </a:rPr>
              <a:t>end. Business </a:t>
            </a:r>
            <a:r>
              <a:rPr spc="-4" dirty="0">
                <a:latin typeface="Carlito"/>
                <a:cs typeface="Carlito"/>
              </a:rPr>
              <a:t>analytics  </a:t>
            </a:r>
            <a:r>
              <a:rPr spc="-9" dirty="0">
                <a:latin typeface="Carlito"/>
                <a:cs typeface="Carlito"/>
              </a:rPr>
              <a:t>software </a:t>
            </a:r>
            <a:r>
              <a:rPr spc="-4" dirty="0">
                <a:latin typeface="Carlito"/>
                <a:cs typeface="Carlito"/>
              </a:rPr>
              <a:t>is </a:t>
            </a:r>
            <a:r>
              <a:rPr dirty="0">
                <a:latin typeface="Carlito"/>
                <a:cs typeface="Carlito"/>
              </a:rPr>
              <a:t>used </a:t>
            </a:r>
            <a:r>
              <a:rPr spc="-9" dirty="0">
                <a:latin typeface="Carlito"/>
                <a:cs typeface="Carlito"/>
              </a:rPr>
              <a:t>to explore </a:t>
            </a:r>
            <a:r>
              <a:rPr dirty="0">
                <a:latin typeface="Carlito"/>
                <a:cs typeface="Carlito"/>
              </a:rPr>
              <a:t>and </a:t>
            </a:r>
            <a:r>
              <a:rPr spc="-9" dirty="0">
                <a:latin typeface="Carlito"/>
                <a:cs typeface="Carlito"/>
              </a:rPr>
              <a:t>analyze historical </a:t>
            </a:r>
            <a:r>
              <a:rPr dirty="0">
                <a:latin typeface="Carlito"/>
                <a:cs typeface="Carlito"/>
              </a:rPr>
              <a:t>and </a:t>
            </a:r>
            <a:r>
              <a:rPr spc="-9" dirty="0">
                <a:latin typeface="Carlito"/>
                <a:cs typeface="Carlito"/>
              </a:rPr>
              <a:t>current data. </a:t>
            </a:r>
            <a:r>
              <a:rPr dirty="0">
                <a:latin typeface="Carlito"/>
                <a:cs typeface="Carlito"/>
              </a:rPr>
              <a:t>It </a:t>
            </a:r>
            <a:r>
              <a:rPr spc="-9" dirty="0">
                <a:latin typeface="Carlito"/>
                <a:cs typeface="Carlito"/>
              </a:rPr>
              <a:t>utilizes  </a:t>
            </a:r>
            <a:r>
              <a:rPr b="1" spc="-9" dirty="0">
                <a:solidFill>
                  <a:srgbClr val="006FC0"/>
                </a:solidFill>
                <a:latin typeface="Carlito"/>
                <a:cs typeface="Carlito"/>
              </a:rPr>
              <a:t>statistical </a:t>
            </a:r>
            <a:r>
              <a:rPr b="1" spc="-4" dirty="0">
                <a:solidFill>
                  <a:srgbClr val="006FC0"/>
                </a:solidFill>
                <a:latin typeface="Carlito"/>
                <a:cs typeface="Carlito"/>
              </a:rPr>
              <a:t>analysis, </a:t>
            </a:r>
            <a:r>
              <a:rPr b="1" spc="-9" dirty="0">
                <a:solidFill>
                  <a:srgbClr val="006FC0"/>
                </a:solidFill>
                <a:latin typeface="Carlito"/>
                <a:cs typeface="Carlito"/>
              </a:rPr>
              <a:t>data </a:t>
            </a:r>
            <a:r>
              <a:rPr b="1" dirty="0">
                <a:solidFill>
                  <a:srgbClr val="006FC0"/>
                </a:solidFill>
                <a:latin typeface="Carlito"/>
                <a:cs typeface="Carlito"/>
              </a:rPr>
              <a:t>mining </a:t>
            </a:r>
            <a:r>
              <a:rPr dirty="0">
                <a:latin typeface="Carlito"/>
                <a:cs typeface="Carlito"/>
              </a:rPr>
              <a:t>and </a:t>
            </a:r>
            <a:r>
              <a:rPr spc="-9" dirty="0">
                <a:latin typeface="Carlito"/>
                <a:cs typeface="Carlito"/>
              </a:rPr>
              <a:t>quantitative </a:t>
            </a:r>
            <a:r>
              <a:rPr spc="-4" dirty="0">
                <a:latin typeface="Carlito"/>
                <a:cs typeface="Carlito"/>
              </a:rPr>
              <a:t>analysis </a:t>
            </a:r>
            <a:r>
              <a:rPr spc="-9" dirty="0">
                <a:latin typeface="Carlito"/>
                <a:cs typeface="Carlito"/>
              </a:rPr>
              <a:t>to </a:t>
            </a:r>
            <a:r>
              <a:rPr spc="-4" dirty="0">
                <a:latin typeface="Carlito"/>
                <a:cs typeface="Carlito"/>
              </a:rPr>
              <a:t>identify </a:t>
            </a:r>
            <a:r>
              <a:rPr spc="-9" dirty="0">
                <a:latin typeface="Carlito"/>
                <a:cs typeface="Carlito"/>
              </a:rPr>
              <a:t>past </a:t>
            </a:r>
            <a:r>
              <a:rPr spc="-4" dirty="0">
                <a:latin typeface="Carlito"/>
                <a:cs typeface="Carlito"/>
              </a:rPr>
              <a:t>business  trends.</a:t>
            </a:r>
            <a:endParaRPr dirty="0">
              <a:latin typeface="Carlito"/>
              <a:cs typeface="Carlito"/>
            </a:endParaRPr>
          </a:p>
        </p:txBody>
      </p:sp>
      <p:sp>
        <p:nvSpPr>
          <p:cNvPr id="4" name="object 4"/>
          <p:cNvSpPr txBox="1"/>
          <p:nvPr/>
        </p:nvSpPr>
        <p:spPr>
          <a:xfrm>
            <a:off x="2602005" y="4934620"/>
            <a:ext cx="6851276" cy="174309"/>
          </a:xfrm>
          <a:prstGeom prst="rect">
            <a:avLst/>
          </a:prstGeom>
        </p:spPr>
        <p:txBody>
          <a:bodyPr vert="horz" wrap="square" lIns="0" tIns="11206" rIns="0" bIns="0" rtlCol="0">
            <a:spAutoFit/>
          </a:bodyPr>
          <a:lstStyle/>
          <a:p>
            <a:pPr marL="11206">
              <a:spcBef>
                <a:spcPts val="88"/>
              </a:spcBef>
            </a:pPr>
            <a:r>
              <a:rPr sz="1059" i="1" spc="-9" dirty="0">
                <a:latin typeface="Carlito"/>
                <a:cs typeface="Carlito"/>
              </a:rPr>
              <a:t>Popular </a:t>
            </a:r>
            <a:r>
              <a:rPr sz="1059" i="1" spc="-4" dirty="0">
                <a:latin typeface="Carlito"/>
                <a:cs typeface="Carlito"/>
              </a:rPr>
              <a:t>business analytics solutions include; </a:t>
            </a:r>
            <a:r>
              <a:rPr sz="1059" i="1" spc="-9" dirty="0">
                <a:latin typeface="Carlito"/>
                <a:cs typeface="Carlito"/>
              </a:rPr>
              <a:t>SAP </a:t>
            </a:r>
            <a:r>
              <a:rPr sz="1059" i="1" spc="-4" dirty="0">
                <a:latin typeface="Carlito"/>
                <a:cs typeface="Carlito"/>
              </a:rPr>
              <a:t>Business Analytics Suite, </a:t>
            </a:r>
            <a:r>
              <a:rPr sz="1059" i="1" spc="-9" dirty="0">
                <a:latin typeface="Carlito"/>
                <a:cs typeface="Carlito"/>
              </a:rPr>
              <a:t>Pentaho </a:t>
            </a:r>
            <a:r>
              <a:rPr sz="1059" i="1" spc="-4" dirty="0">
                <a:latin typeface="Carlito"/>
                <a:cs typeface="Carlito"/>
              </a:rPr>
              <a:t>BA, Birst BI </a:t>
            </a:r>
            <a:r>
              <a:rPr sz="1059" i="1" spc="-9" dirty="0">
                <a:latin typeface="Carlito"/>
                <a:cs typeface="Carlito"/>
              </a:rPr>
              <a:t>and </a:t>
            </a:r>
            <a:r>
              <a:rPr sz="1059" i="1" spc="-18" dirty="0">
                <a:latin typeface="Carlito"/>
                <a:cs typeface="Carlito"/>
              </a:rPr>
              <a:t>Tableau </a:t>
            </a:r>
            <a:r>
              <a:rPr sz="1059" i="1" spc="-4" dirty="0">
                <a:latin typeface="Carlito"/>
                <a:cs typeface="Carlito"/>
              </a:rPr>
              <a:t>BIg Data</a:t>
            </a:r>
            <a:r>
              <a:rPr sz="1059" i="1" spc="101" dirty="0">
                <a:latin typeface="Carlito"/>
                <a:cs typeface="Carlito"/>
              </a:rPr>
              <a:t> </a:t>
            </a:r>
            <a:r>
              <a:rPr sz="1059" i="1" spc="-4" dirty="0">
                <a:latin typeface="Carlito"/>
                <a:cs typeface="Carlito"/>
              </a:rPr>
              <a:t>Analytics.</a:t>
            </a:r>
            <a:endParaRPr sz="1059">
              <a:latin typeface="Carlito"/>
              <a:cs typeface="Carlito"/>
            </a:endParaRPr>
          </a:p>
        </p:txBody>
      </p:sp>
      <p:sp>
        <p:nvSpPr>
          <p:cNvPr id="5" name="object 5"/>
          <p:cNvSpPr/>
          <p:nvPr/>
        </p:nvSpPr>
        <p:spPr>
          <a:xfrm>
            <a:off x="8214409" y="1314853"/>
            <a:ext cx="2477744" cy="1264966"/>
          </a:xfrm>
          <a:prstGeom prst="rect">
            <a:avLst/>
          </a:prstGeom>
          <a:blipFill>
            <a:blip r:embed="rId2" cstate="print"/>
            <a:stretch>
              <a:fillRect/>
            </a:stretch>
          </a:blipFill>
        </p:spPr>
        <p:txBody>
          <a:bodyPr wrap="square" lIns="0" tIns="0" rIns="0" bIns="0" rtlCol="0"/>
          <a:lstStyle/>
          <a:p>
            <a:endParaRPr sz="1588"/>
          </a:p>
        </p:txBody>
      </p:sp>
      <p:sp>
        <p:nvSpPr>
          <p:cNvPr id="6" name="object 6"/>
          <p:cNvSpPr/>
          <p:nvPr/>
        </p:nvSpPr>
        <p:spPr>
          <a:xfrm>
            <a:off x="5782633" y="1354119"/>
            <a:ext cx="2108299" cy="1261806"/>
          </a:xfrm>
          <a:prstGeom prst="rect">
            <a:avLst/>
          </a:prstGeom>
          <a:blipFill>
            <a:blip r:embed="rId3" cstate="print"/>
            <a:stretch>
              <a:fillRect/>
            </a:stretch>
          </a:blipFill>
        </p:spPr>
        <p:txBody>
          <a:bodyPr wrap="square" lIns="0" tIns="0" rIns="0" bIns="0" rtlCol="0"/>
          <a:lstStyle/>
          <a:p>
            <a:endParaRPr sz="1588"/>
          </a:p>
        </p:txBody>
      </p:sp>
      <p:sp>
        <p:nvSpPr>
          <p:cNvPr id="7" name="object 7"/>
          <p:cNvSpPr/>
          <p:nvPr/>
        </p:nvSpPr>
        <p:spPr>
          <a:xfrm>
            <a:off x="1391771" y="1303492"/>
            <a:ext cx="1585406" cy="1312432"/>
          </a:xfrm>
          <a:prstGeom prst="rect">
            <a:avLst/>
          </a:prstGeom>
          <a:blipFill>
            <a:blip r:embed="rId4" cstate="print"/>
            <a:stretch>
              <a:fillRect/>
            </a:stretch>
          </a:blipFill>
        </p:spPr>
        <p:txBody>
          <a:bodyPr wrap="square" lIns="0" tIns="0" rIns="0" bIns="0" rtlCol="0"/>
          <a:lstStyle/>
          <a:p>
            <a:endParaRPr sz="1588"/>
          </a:p>
        </p:txBody>
      </p:sp>
      <p:sp>
        <p:nvSpPr>
          <p:cNvPr id="8" name="object 8"/>
          <p:cNvSpPr/>
          <p:nvPr/>
        </p:nvSpPr>
        <p:spPr>
          <a:xfrm>
            <a:off x="3246119" y="1314853"/>
            <a:ext cx="1927014" cy="1231618"/>
          </a:xfrm>
          <a:prstGeom prst="rect">
            <a:avLst/>
          </a:prstGeom>
          <a:blipFill>
            <a:blip r:embed="rId5" cstate="print"/>
            <a:stretch>
              <a:fillRect/>
            </a:stretch>
          </a:blipFill>
        </p:spPr>
        <p:txBody>
          <a:bodyPr wrap="square" lIns="0" tIns="0" rIns="0" bIns="0" rtlCol="0"/>
          <a:lstStyle/>
          <a:p>
            <a:endParaRPr sz="1588"/>
          </a:p>
        </p:txBody>
      </p:sp>
      <p:sp>
        <p:nvSpPr>
          <p:cNvPr id="9" name="object 9"/>
          <p:cNvSpPr txBox="1"/>
          <p:nvPr/>
        </p:nvSpPr>
        <p:spPr>
          <a:xfrm>
            <a:off x="5425887" y="5788508"/>
            <a:ext cx="4039160" cy="146493"/>
          </a:xfrm>
          <a:prstGeom prst="rect">
            <a:avLst/>
          </a:prstGeom>
        </p:spPr>
        <p:txBody>
          <a:bodyPr vert="horz" wrap="square" lIns="0" tIns="10646" rIns="0" bIns="0" rtlCol="0">
            <a:spAutoFit/>
          </a:bodyPr>
          <a:lstStyle/>
          <a:p>
            <a:pPr marL="11206">
              <a:spcBef>
                <a:spcPts val="84"/>
              </a:spcBef>
            </a:pPr>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10" name="object 10"/>
          <p:cNvSpPr/>
          <p:nvPr/>
        </p:nvSpPr>
        <p:spPr>
          <a:xfrm>
            <a:off x="914400" y="2929844"/>
            <a:ext cx="10058400" cy="2763371"/>
          </a:xfrm>
          <a:custGeom>
            <a:avLst/>
            <a:gdLst/>
            <a:ahLst/>
            <a:cxnLst/>
            <a:rect l="l" t="t" r="r" b="b"/>
            <a:pathLst>
              <a:path w="8357870" h="3131820">
                <a:moveTo>
                  <a:pt x="25908" y="2601468"/>
                </a:moveTo>
                <a:lnTo>
                  <a:pt x="25908" y="2398776"/>
                </a:lnTo>
                <a:lnTo>
                  <a:pt x="0" y="2398776"/>
                </a:lnTo>
                <a:lnTo>
                  <a:pt x="0" y="2601468"/>
                </a:lnTo>
                <a:lnTo>
                  <a:pt x="25908" y="2601468"/>
                </a:lnTo>
                <a:close/>
              </a:path>
              <a:path w="8357870" h="3131820">
                <a:moveTo>
                  <a:pt x="60960" y="2787396"/>
                </a:moveTo>
                <a:lnTo>
                  <a:pt x="41148" y="2727960"/>
                </a:lnTo>
                <a:lnTo>
                  <a:pt x="32004" y="2679192"/>
                </a:lnTo>
                <a:lnTo>
                  <a:pt x="27432" y="2653284"/>
                </a:lnTo>
                <a:lnTo>
                  <a:pt x="25908" y="2627376"/>
                </a:lnTo>
                <a:lnTo>
                  <a:pt x="25908" y="2601468"/>
                </a:lnTo>
                <a:lnTo>
                  <a:pt x="0" y="2601468"/>
                </a:lnTo>
                <a:lnTo>
                  <a:pt x="3048" y="2656332"/>
                </a:lnTo>
                <a:lnTo>
                  <a:pt x="10668" y="2709672"/>
                </a:lnTo>
                <a:lnTo>
                  <a:pt x="24384" y="2759964"/>
                </a:lnTo>
                <a:lnTo>
                  <a:pt x="36576" y="2796540"/>
                </a:lnTo>
                <a:lnTo>
                  <a:pt x="60960" y="2787396"/>
                </a:lnTo>
                <a:close/>
              </a:path>
              <a:path w="8357870" h="3131820">
                <a:moveTo>
                  <a:pt x="25908" y="2322576"/>
                </a:moveTo>
                <a:lnTo>
                  <a:pt x="25908" y="2119884"/>
                </a:lnTo>
                <a:lnTo>
                  <a:pt x="0" y="2119884"/>
                </a:lnTo>
                <a:lnTo>
                  <a:pt x="0" y="2322576"/>
                </a:lnTo>
                <a:lnTo>
                  <a:pt x="25908" y="2322576"/>
                </a:lnTo>
                <a:close/>
              </a:path>
              <a:path w="8357870" h="3131820">
                <a:moveTo>
                  <a:pt x="25908" y="2043684"/>
                </a:moveTo>
                <a:lnTo>
                  <a:pt x="25908" y="1839468"/>
                </a:lnTo>
                <a:lnTo>
                  <a:pt x="0" y="1839468"/>
                </a:lnTo>
                <a:lnTo>
                  <a:pt x="0" y="2043684"/>
                </a:lnTo>
                <a:lnTo>
                  <a:pt x="25908" y="2043684"/>
                </a:lnTo>
                <a:close/>
              </a:path>
              <a:path w="8357870" h="3131820">
                <a:moveTo>
                  <a:pt x="25908" y="1763268"/>
                </a:moveTo>
                <a:lnTo>
                  <a:pt x="25908" y="1560576"/>
                </a:lnTo>
                <a:lnTo>
                  <a:pt x="0" y="1560576"/>
                </a:lnTo>
                <a:lnTo>
                  <a:pt x="0" y="1763268"/>
                </a:lnTo>
                <a:lnTo>
                  <a:pt x="25908" y="1763268"/>
                </a:lnTo>
                <a:close/>
              </a:path>
              <a:path w="8357870" h="3131820">
                <a:moveTo>
                  <a:pt x="25908" y="1484376"/>
                </a:moveTo>
                <a:lnTo>
                  <a:pt x="25908" y="1281684"/>
                </a:lnTo>
                <a:lnTo>
                  <a:pt x="0" y="1281684"/>
                </a:lnTo>
                <a:lnTo>
                  <a:pt x="0" y="1484376"/>
                </a:lnTo>
                <a:lnTo>
                  <a:pt x="25908" y="1484376"/>
                </a:lnTo>
                <a:close/>
              </a:path>
              <a:path w="8357870" h="3131820">
                <a:moveTo>
                  <a:pt x="25908" y="1205484"/>
                </a:moveTo>
                <a:lnTo>
                  <a:pt x="25908" y="1001268"/>
                </a:lnTo>
                <a:lnTo>
                  <a:pt x="0" y="1001268"/>
                </a:lnTo>
                <a:lnTo>
                  <a:pt x="0" y="1205484"/>
                </a:lnTo>
                <a:lnTo>
                  <a:pt x="25908" y="1205484"/>
                </a:lnTo>
                <a:close/>
              </a:path>
              <a:path w="8357870" h="3131820">
                <a:moveTo>
                  <a:pt x="25908" y="925068"/>
                </a:moveTo>
                <a:lnTo>
                  <a:pt x="25908" y="722376"/>
                </a:lnTo>
                <a:lnTo>
                  <a:pt x="0" y="722376"/>
                </a:lnTo>
                <a:lnTo>
                  <a:pt x="0" y="925068"/>
                </a:lnTo>
                <a:lnTo>
                  <a:pt x="25908" y="925068"/>
                </a:lnTo>
                <a:close/>
              </a:path>
              <a:path w="8357870" h="3131820">
                <a:moveTo>
                  <a:pt x="33528" y="445008"/>
                </a:moveTo>
                <a:lnTo>
                  <a:pt x="7620" y="440436"/>
                </a:lnTo>
                <a:lnTo>
                  <a:pt x="6096" y="449580"/>
                </a:lnTo>
                <a:lnTo>
                  <a:pt x="3048" y="477012"/>
                </a:lnTo>
                <a:lnTo>
                  <a:pt x="0" y="530352"/>
                </a:lnTo>
                <a:lnTo>
                  <a:pt x="0" y="646176"/>
                </a:lnTo>
                <a:lnTo>
                  <a:pt x="25908" y="646176"/>
                </a:lnTo>
                <a:lnTo>
                  <a:pt x="25908" y="504444"/>
                </a:lnTo>
                <a:lnTo>
                  <a:pt x="32004" y="454152"/>
                </a:lnTo>
                <a:lnTo>
                  <a:pt x="33528" y="445008"/>
                </a:lnTo>
                <a:close/>
              </a:path>
              <a:path w="8357870" h="3131820">
                <a:moveTo>
                  <a:pt x="147828" y="201168"/>
                </a:moveTo>
                <a:lnTo>
                  <a:pt x="128016" y="185928"/>
                </a:lnTo>
                <a:lnTo>
                  <a:pt x="120396" y="193548"/>
                </a:lnTo>
                <a:lnTo>
                  <a:pt x="105156" y="213360"/>
                </a:lnTo>
                <a:lnTo>
                  <a:pt x="76200" y="256032"/>
                </a:lnTo>
                <a:lnTo>
                  <a:pt x="51816" y="300228"/>
                </a:lnTo>
                <a:lnTo>
                  <a:pt x="32004" y="348996"/>
                </a:lnTo>
                <a:lnTo>
                  <a:pt x="25908" y="365760"/>
                </a:lnTo>
                <a:lnTo>
                  <a:pt x="50292" y="373380"/>
                </a:lnTo>
                <a:lnTo>
                  <a:pt x="56388" y="356616"/>
                </a:lnTo>
                <a:lnTo>
                  <a:pt x="65532" y="333756"/>
                </a:lnTo>
                <a:lnTo>
                  <a:pt x="86868" y="289560"/>
                </a:lnTo>
                <a:lnTo>
                  <a:pt x="111252" y="248412"/>
                </a:lnTo>
                <a:lnTo>
                  <a:pt x="141732" y="208788"/>
                </a:lnTo>
                <a:lnTo>
                  <a:pt x="147828" y="201168"/>
                </a:lnTo>
                <a:close/>
              </a:path>
              <a:path w="8357870" h="3131820">
                <a:moveTo>
                  <a:pt x="370332" y="51816"/>
                </a:moveTo>
                <a:lnTo>
                  <a:pt x="362712" y="27432"/>
                </a:lnTo>
                <a:lnTo>
                  <a:pt x="347472" y="32004"/>
                </a:lnTo>
                <a:lnTo>
                  <a:pt x="324612" y="42672"/>
                </a:lnTo>
                <a:lnTo>
                  <a:pt x="300228" y="53340"/>
                </a:lnTo>
                <a:lnTo>
                  <a:pt x="277368" y="64008"/>
                </a:lnTo>
                <a:lnTo>
                  <a:pt x="256032" y="77724"/>
                </a:lnTo>
                <a:lnTo>
                  <a:pt x="233172" y="91440"/>
                </a:lnTo>
                <a:lnTo>
                  <a:pt x="213360" y="105156"/>
                </a:lnTo>
                <a:lnTo>
                  <a:pt x="193548" y="121920"/>
                </a:lnTo>
                <a:lnTo>
                  <a:pt x="182880" y="129540"/>
                </a:lnTo>
                <a:lnTo>
                  <a:pt x="199644" y="149352"/>
                </a:lnTo>
                <a:lnTo>
                  <a:pt x="210312" y="140208"/>
                </a:lnTo>
                <a:lnTo>
                  <a:pt x="228600" y="126492"/>
                </a:lnTo>
                <a:lnTo>
                  <a:pt x="248412" y="111252"/>
                </a:lnTo>
                <a:lnTo>
                  <a:pt x="269748" y="99060"/>
                </a:lnTo>
                <a:lnTo>
                  <a:pt x="289560" y="86868"/>
                </a:lnTo>
                <a:lnTo>
                  <a:pt x="312420" y="74676"/>
                </a:lnTo>
                <a:lnTo>
                  <a:pt x="333756" y="65532"/>
                </a:lnTo>
                <a:lnTo>
                  <a:pt x="356616" y="56388"/>
                </a:lnTo>
                <a:lnTo>
                  <a:pt x="370332" y="51816"/>
                </a:lnTo>
                <a:close/>
              </a:path>
              <a:path w="8357870" h="3131820">
                <a:moveTo>
                  <a:pt x="643128" y="25908"/>
                </a:moveTo>
                <a:lnTo>
                  <a:pt x="643128" y="0"/>
                </a:lnTo>
                <a:lnTo>
                  <a:pt x="530352" y="0"/>
                </a:lnTo>
                <a:lnTo>
                  <a:pt x="475488" y="3048"/>
                </a:lnTo>
                <a:lnTo>
                  <a:pt x="449580" y="6096"/>
                </a:lnTo>
                <a:lnTo>
                  <a:pt x="438912" y="7620"/>
                </a:lnTo>
                <a:lnTo>
                  <a:pt x="443484" y="33528"/>
                </a:lnTo>
                <a:lnTo>
                  <a:pt x="454152" y="32004"/>
                </a:lnTo>
                <a:lnTo>
                  <a:pt x="480060" y="27432"/>
                </a:lnTo>
                <a:lnTo>
                  <a:pt x="504444" y="25908"/>
                </a:lnTo>
                <a:lnTo>
                  <a:pt x="643128" y="25908"/>
                </a:lnTo>
                <a:close/>
              </a:path>
              <a:path w="8357870" h="3131820">
                <a:moveTo>
                  <a:pt x="923544" y="25908"/>
                </a:moveTo>
                <a:lnTo>
                  <a:pt x="923544" y="0"/>
                </a:lnTo>
                <a:lnTo>
                  <a:pt x="719328" y="0"/>
                </a:lnTo>
                <a:lnTo>
                  <a:pt x="719328" y="25908"/>
                </a:lnTo>
                <a:lnTo>
                  <a:pt x="923544" y="25908"/>
                </a:lnTo>
                <a:close/>
              </a:path>
              <a:path w="8357870" h="3131820">
                <a:moveTo>
                  <a:pt x="1202436" y="25908"/>
                </a:moveTo>
                <a:lnTo>
                  <a:pt x="1202436" y="0"/>
                </a:lnTo>
                <a:lnTo>
                  <a:pt x="999744" y="0"/>
                </a:lnTo>
                <a:lnTo>
                  <a:pt x="999744" y="25908"/>
                </a:lnTo>
                <a:lnTo>
                  <a:pt x="1202436" y="25908"/>
                </a:lnTo>
                <a:close/>
              </a:path>
              <a:path w="8357870" h="3131820">
                <a:moveTo>
                  <a:pt x="1481328" y="25908"/>
                </a:moveTo>
                <a:lnTo>
                  <a:pt x="1481328" y="0"/>
                </a:lnTo>
                <a:lnTo>
                  <a:pt x="1278636" y="0"/>
                </a:lnTo>
                <a:lnTo>
                  <a:pt x="1278636" y="25908"/>
                </a:lnTo>
                <a:lnTo>
                  <a:pt x="1481328" y="25908"/>
                </a:lnTo>
                <a:close/>
              </a:path>
              <a:path w="8357870" h="3131820">
                <a:moveTo>
                  <a:pt x="1761744" y="25908"/>
                </a:moveTo>
                <a:lnTo>
                  <a:pt x="1761744" y="0"/>
                </a:lnTo>
                <a:lnTo>
                  <a:pt x="1557528" y="0"/>
                </a:lnTo>
                <a:lnTo>
                  <a:pt x="1557528" y="25908"/>
                </a:lnTo>
                <a:lnTo>
                  <a:pt x="1761744" y="25908"/>
                </a:lnTo>
                <a:close/>
              </a:path>
              <a:path w="8357870" h="3131820">
                <a:moveTo>
                  <a:pt x="2040636" y="25908"/>
                </a:moveTo>
                <a:lnTo>
                  <a:pt x="2040636" y="0"/>
                </a:lnTo>
                <a:lnTo>
                  <a:pt x="1837944" y="0"/>
                </a:lnTo>
                <a:lnTo>
                  <a:pt x="1837944" y="25908"/>
                </a:lnTo>
                <a:lnTo>
                  <a:pt x="2040636" y="25908"/>
                </a:lnTo>
                <a:close/>
              </a:path>
              <a:path w="8357870" h="3131820">
                <a:moveTo>
                  <a:pt x="2319528" y="25908"/>
                </a:moveTo>
                <a:lnTo>
                  <a:pt x="2319528" y="0"/>
                </a:lnTo>
                <a:lnTo>
                  <a:pt x="2116836" y="0"/>
                </a:lnTo>
                <a:lnTo>
                  <a:pt x="2116836" y="25908"/>
                </a:lnTo>
                <a:lnTo>
                  <a:pt x="2319528" y="25908"/>
                </a:lnTo>
                <a:close/>
              </a:path>
              <a:path w="8357870" h="3131820">
                <a:moveTo>
                  <a:pt x="2599944" y="25908"/>
                </a:moveTo>
                <a:lnTo>
                  <a:pt x="2599944" y="0"/>
                </a:lnTo>
                <a:lnTo>
                  <a:pt x="2395728" y="0"/>
                </a:lnTo>
                <a:lnTo>
                  <a:pt x="2395728" y="25908"/>
                </a:lnTo>
                <a:lnTo>
                  <a:pt x="2599944" y="25908"/>
                </a:lnTo>
                <a:close/>
              </a:path>
              <a:path w="8357870" h="3131820">
                <a:moveTo>
                  <a:pt x="2878836" y="25908"/>
                </a:moveTo>
                <a:lnTo>
                  <a:pt x="2878836" y="0"/>
                </a:lnTo>
                <a:lnTo>
                  <a:pt x="2676144" y="0"/>
                </a:lnTo>
                <a:lnTo>
                  <a:pt x="2676144" y="25908"/>
                </a:lnTo>
                <a:lnTo>
                  <a:pt x="2878836" y="25908"/>
                </a:lnTo>
                <a:close/>
              </a:path>
              <a:path w="8357870" h="3131820">
                <a:moveTo>
                  <a:pt x="3157728" y="25908"/>
                </a:moveTo>
                <a:lnTo>
                  <a:pt x="3157728" y="0"/>
                </a:lnTo>
                <a:lnTo>
                  <a:pt x="2955036" y="0"/>
                </a:lnTo>
                <a:lnTo>
                  <a:pt x="2955036" y="25908"/>
                </a:lnTo>
                <a:lnTo>
                  <a:pt x="3157728" y="25908"/>
                </a:lnTo>
                <a:close/>
              </a:path>
              <a:path w="8357870" h="3131820">
                <a:moveTo>
                  <a:pt x="3438144" y="25908"/>
                </a:moveTo>
                <a:lnTo>
                  <a:pt x="3438144" y="0"/>
                </a:lnTo>
                <a:lnTo>
                  <a:pt x="3233928" y="0"/>
                </a:lnTo>
                <a:lnTo>
                  <a:pt x="3233928" y="25908"/>
                </a:lnTo>
                <a:lnTo>
                  <a:pt x="3438144" y="25908"/>
                </a:lnTo>
                <a:close/>
              </a:path>
              <a:path w="8357870" h="3131820">
                <a:moveTo>
                  <a:pt x="3717036" y="25908"/>
                </a:moveTo>
                <a:lnTo>
                  <a:pt x="3717036" y="0"/>
                </a:lnTo>
                <a:lnTo>
                  <a:pt x="3514344" y="0"/>
                </a:lnTo>
                <a:lnTo>
                  <a:pt x="3514344" y="25908"/>
                </a:lnTo>
                <a:lnTo>
                  <a:pt x="3717036" y="25908"/>
                </a:lnTo>
                <a:close/>
              </a:path>
              <a:path w="8357870" h="3131820">
                <a:moveTo>
                  <a:pt x="3995928" y="25908"/>
                </a:moveTo>
                <a:lnTo>
                  <a:pt x="3995928" y="0"/>
                </a:lnTo>
                <a:lnTo>
                  <a:pt x="3793236" y="0"/>
                </a:lnTo>
                <a:lnTo>
                  <a:pt x="3793236" y="25908"/>
                </a:lnTo>
                <a:lnTo>
                  <a:pt x="3995928" y="25908"/>
                </a:lnTo>
                <a:close/>
              </a:path>
              <a:path w="8357870" h="3131820">
                <a:moveTo>
                  <a:pt x="4276344" y="25908"/>
                </a:moveTo>
                <a:lnTo>
                  <a:pt x="4276344" y="0"/>
                </a:lnTo>
                <a:lnTo>
                  <a:pt x="4072128" y="0"/>
                </a:lnTo>
                <a:lnTo>
                  <a:pt x="4072128" y="25908"/>
                </a:lnTo>
                <a:lnTo>
                  <a:pt x="4276344" y="25908"/>
                </a:lnTo>
                <a:close/>
              </a:path>
              <a:path w="8357870" h="3131820">
                <a:moveTo>
                  <a:pt x="4555236" y="25908"/>
                </a:moveTo>
                <a:lnTo>
                  <a:pt x="4555236" y="0"/>
                </a:lnTo>
                <a:lnTo>
                  <a:pt x="4352544" y="0"/>
                </a:lnTo>
                <a:lnTo>
                  <a:pt x="4352544" y="25908"/>
                </a:lnTo>
                <a:lnTo>
                  <a:pt x="4555236" y="25908"/>
                </a:lnTo>
                <a:close/>
              </a:path>
              <a:path w="8357870" h="3131820">
                <a:moveTo>
                  <a:pt x="4834128" y="25908"/>
                </a:moveTo>
                <a:lnTo>
                  <a:pt x="4834128" y="0"/>
                </a:lnTo>
                <a:lnTo>
                  <a:pt x="4631436" y="0"/>
                </a:lnTo>
                <a:lnTo>
                  <a:pt x="4631436" y="25908"/>
                </a:lnTo>
                <a:lnTo>
                  <a:pt x="4834128" y="25908"/>
                </a:lnTo>
                <a:close/>
              </a:path>
              <a:path w="8357870" h="3131820">
                <a:moveTo>
                  <a:pt x="5114544" y="25908"/>
                </a:moveTo>
                <a:lnTo>
                  <a:pt x="5114544" y="0"/>
                </a:lnTo>
                <a:lnTo>
                  <a:pt x="4910328" y="0"/>
                </a:lnTo>
                <a:lnTo>
                  <a:pt x="4910328" y="25908"/>
                </a:lnTo>
                <a:lnTo>
                  <a:pt x="5114544" y="25908"/>
                </a:lnTo>
                <a:close/>
              </a:path>
              <a:path w="8357870" h="3131820">
                <a:moveTo>
                  <a:pt x="5393436" y="25908"/>
                </a:moveTo>
                <a:lnTo>
                  <a:pt x="5393436" y="0"/>
                </a:lnTo>
                <a:lnTo>
                  <a:pt x="5190744" y="0"/>
                </a:lnTo>
                <a:lnTo>
                  <a:pt x="5190744" y="25908"/>
                </a:lnTo>
                <a:lnTo>
                  <a:pt x="5393436" y="25908"/>
                </a:lnTo>
                <a:close/>
              </a:path>
              <a:path w="8357870" h="3131820">
                <a:moveTo>
                  <a:pt x="5672328" y="25908"/>
                </a:moveTo>
                <a:lnTo>
                  <a:pt x="5672328" y="0"/>
                </a:lnTo>
                <a:lnTo>
                  <a:pt x="5469636" y="0"/>
                </a:lnTo>
                <a:lnTo>
                  <a:pt x="5469636" y="25908"/>
                </a:lnTo>
                <a:lnTo>
                  <a:pt x="5672328" y="25908"/>
                </a:lnTo>
                <a:close/>
              </a:path>
              <a:path w="8357870" h="3131820">
                <a:moveTo>
                  <a:pt x="5952744" y="25908"/>
                </a:moveTo>
                <a:lnTo>
                  <a:pt x="5952744" y="0"/>
                </a:lnTo>
                <a:lnTo>
                  <a:pt x="5748528" y="0"/>
                </a:lnTo>
                <a:lnTo>
                  <a:pt x="5748528" y="25908"/>
                </a:lnTo>
                <a:lnTo>
                  <a:pt x="5952744" y="25908"/>
                </a:lnTo>
                <a:close/>
              </a:path>
              <a:path w="8357870" h="3131820">
                <a:moveTo>
                  <a:pt x="6231636" y="25908"/>
                </a:moveTo>
                <a:lnTo>
                  <a:pt x="6231636" y="0"/>
                </a:lnTo>
                <a:lnTo>
                  <a:pt x="6028944" y="0"/>
                </a:lnTo>
                <a:lnTo>
                  <a:pt x="6028944" y="25908"/>
                </a:lnTo>
                <a:lnTo>
                  <a:pt x="6231636" y="25908"/>
                </a:lnTo>
                <a:close/>
              </a:path>
              <a:path w="8357870" h="3131820">
                <a:moveTo>
                  <a:pt x="6510528" y="25908"/>
                </a:moveTo>
                <a:lnTo>
                  <a:pt x="6510528" y="0"/>
                </a:lnTo>
                <a:lnTo>
                  <a:pt x="6307836" y="0"/>
                </a:lnTo>
                <a:lnTo>
                  <a:pt x="6307836" y="25908"/>
                </a:lnTo>
                <a:lnTo>
                  <a:pt x="6510528" y="25908"/>
                </a:lnTo>
                <a:close/>
              </a:path>
              <a:path w="8357870" h="3131820">
                <a:moveTo>
                  <a:pt x="6790944" y="25908"/>
                </a:moveTo>
                <a:lnTo>
                  <a:pt x="6790944" y="0"/>
                </a:lnTo>
                <a:lnTo>
                  <a:pt x="6586728" y="0"/>
                </a:lnTo>
                <a:lnTo>
                  <a:pt x="6586728" y="25908"/>
                </a:lnTo>
                <a:lnTo>
                  <a:pt x="6790944" y="25908"/>
                </a:lnTo>
                <a:close/>
              </a:path>
              <a:path w="8357870" h="3131820">
                <a:moveTo>
                  <a:pt x="7069836" y="25908"/>
                </a:moveTo>
                <a:lnTo>
                  <a:pt x="7069836" y="0"/>
                </a:lnTo>
                <a:lnTo>
                  <a:pt x="6867144" y="0"/>
                </a:lnTo>
                <a:lnTo>
                  <a:pt x="6867144" y="25908"/>
                </a:lnTo>
                <a:lnTo>
                  <a:pt x="7069836" y="25908"/>
                </a:lnTo>
                <a:close/>
              </a:path>
              <a:path w="8357870" h="3131820">
                <a:moveTo>
                  <a:pt x="7348728" y="25908"/>
                </a:moveTo>
                <a:lnTo>
                  <a:pt x="7348728" y="0"/>
                </a:lnTo>
                <a:lnTo>
                  <a:pt x="7146036" y="0"/>
                </a:lnTo>
                <a:lnTo>
                  <a:pt x="7146036" y="25908"/>
                </a:lnTo>
                <a:lnTo>
                  <a:pt x="7348728" y="25908"/>
                </a:lnTo>
                <a:close/>
              </a:path>
              <a:path w="8357870" h="3131820">
                <a:moveTo>
                  <a:pt x="7629144" y="25908"/>
                </a:moveTo>
                <a:lnTo>
                  <a:pt x="7629144" y="0"/>
                </a:lnTo>
                <a:lnTo>
                  <a:pt x="7424928" y="0"/>
                </a:lnTo>
                <a:lnTo>
                  <a:pt x="7424928" y="25908"/>
                </a:lnTo>
                <a:lnTo>
                  <a:pt x="7629144" y="25908"/>
                </a:lnTo>
                <a:close/>
              </a:path>
              <a:path w="8357870" h="3131820">
                <a:moveTo>
                  <a:pt x="7909560" y="6096"/>
                </a:moveTo>
                <a:lnTo>
                  <a:pt x="7906512" y="6096"/>
                </a:lnTo>
                <a:lnTo>
                  <a:pt x="7880604" y="3048"/>
                </a:lnTo>
                <a:lnTo>
                  <a:pt x="7853172" y="1524"/>
                </a:lnTo>
                <a:lnTo>
                  <a:pt x="7827264" y="0"/>
                </a:lnTo>
                <a:lnTo>
                  <a:pt x="7705344" y="0"/>
                </a:lnTo>
                <a:lnTo>
                  <a:pt x="7705344" y="25908"/>
                </a:lnTo>
                <a:lnTo>
                  <a:pt x="7853172" y="25908"/>
                </a:lnTo>
                <a:lnTo>
                  <a:pt x="7879080" y="28956"/>
                </a:lnTo>
                <a:lnTo>
                  <a:pt x="7903464" y="32004"/>
                </a:lnTo>
                <a:lnTo>
                  <a:pt x="7904988" y="32004"/>
                </a:lnTo>
                <a:lnTo>
                  <a:pt x="7909560" y="6096"/>
                </a:lnTo>
                <a:close/>
              </a:path>
              <a:path w="8357870" h="3131820">
                <a:moveTo>
                  <a:pt x="8167116" y="123444"/>
                </a:moveTo>
                <a:lnTo>
                  <a:pt x="8122920" y="89916"/>
                </a:lnTo>
                <a:lnTo>
                  <a:pt x="8055864" y="51816"/>
                </a:lnTo>
                <a:lnTo>
                  <a:pt x="8008620" y="32004"/>
                </a:lnTo>
                <a:lnTo>
                  <a:pt x="7985760" y="24384"/>
                </a:lnTo>
                <a:lnTo>
                  <a:pt x="7978140" y="48768"/>
                </a:lnTo>
                <a:lnTo>
                  <a:pt x="8001000" y="56388"/>
                </a:lnTo>
                <a:lnTo>
                  <a:pt x="8023860" y="65532"/>
                </a:lnTo>
                <a:lnTo>
                  <a:pt x="8068056" y="86868"/>
                </a:lnTo>
                <a:lnTo>
                  <a:pt x="8109204" y="111252"/>
                </a:lnTo>
                <a:lnTo>
                  <a:pt x="8148828" y="141732"/>
                </a:lnTo>
                <a:lnTo>
                  <a:pt x="8150352" y="143256"/>
                </a:lnTo>
                <a:lnTo>
                  <a:pt x="8167116" y="123444"/>
                </a:lnTo>
                <a:close/>
              </a:path>
              <a:path w="8357870" h="3131820">
                <a:moveTo>
                  <a:pt x="8327136" y="356616"/>
                </a:moveTo>
                <a:lnTo>
                  <a:pt x="8325612" y="347472"/>
                </a:lnTo>
                <a:lnTo>
                  <a:pt x="8314944" y="324612"/>
                </a:lnTo>
                <a:lnTo>
                  <a:pt x="8304276" y="300228"/>
                </a:lnTo>
                <a:lnTo>
                  <a:pt x="8293608" y="277368"/>
                </a:lnTo>
                <a:lnTo>
                  <a:pt x="8279892" y="256032"/>
                </a:lnTo>
                <a:lnTo>
                  <a:pt x="8266176" y="233172"/>
                </a:lnTo>
                <a:lnTo>
                  <a:pt x="8235696" y="193548"/>
                </a:lnTo>
                <a:lnTo>
                  <a:pt x="8223504" y="178308"/>
                </a:lnTo>
                <a:lnTo>
                  <a:pt x="8203692" y="195072"/>
                </a:lnTo>
                <a:lnTo>
                  <a:pt x="8217408" y="210312"/>
                </a:lnTo>
                <a:lnTo>
                  <a:pt x="8231124" y="228600"/>
                </a:lnTo>
                <a:lnTo>
                  <a:pt x="8246364" y="248412"/>
                </a:lnTo>
                <a:lnTo>
                  <a:pt x="8258556" y="269748"/>
                </a:lnTo>
                <a:lnTo>
                  <a:pt x="8270748" y="289560"/>
                </a:lnTo>
                <a:lnTo>
                  <a:pt x="8281416" y="312420"/>
                </a:lnTo>
                <a:lnTo>
                  <a:pt x="8292084" y="333756"/>
                </a:lnTo>
                <a:lnTo>
                  <a:pt x="8304276" y="364236"/>
                </a:lnTo>
                <a:lnTo>
                  <a:pt x="8327136" y="356616"/>
                </a:lnTo>
                <a:close/>
              </a:path>
              <a:path w="8357870" h="3131820">
                <a:moveTo>
                  <a:pt x="8357616" y="637032"/>
                </a:moveTo>
                <a:lnTo>
                  <a:pt x="8357616" y="530352"/>
                </a:lnTo>
                <a:lnTo>
                  <a:pt x="8354568" y="475488"/>
                </a:lnTo>
                <a:lnTo>
                  <a:pt x="8351520" y="449580"/>
                </a:lnTo>
                <a:lnTo>
                  <a:pt x="8348472" y="431292"/>
                </a:lnTo>
                <a:lnTo>
                  <a:pt x="8322564" y="435864"/>
                </a:lnTo>
                <a:lnTo>
                  <a:pt x="8325612" y="454152"/>
                </a:lnTo>
                <a:lnTo>
                  <a:pt x="8331708" y="504444"/>
                </a:lnTo>
                <a:lnTo>
                  <a:pt x="8331708" y="637032"/>
                </a:lnTo>
                <a:lnTo>
                  <a:pt x="8357616" y="637032"/>
                </a:lnTo>
                <a:close/>
              </a:path>
              <a:path w="8357870" h="3131820">
                <a:moveTo>
                  <a:pt x="8357616" y="915924"/>
                </a:moveTo>
                <a:lnTo>
                  <a:pt x="8357616" y="713232"/>
                </a:lnTo>
                <a:lnTo>
                  <a:pt x="8331708" y="713232"/>
                </a:lnTo>
                <a:lnTo>
                  <a:pt x="8331708" y="915924"/>
                </a:lnTo>
                <a:lnTo>
                  <a:pt x="8357616" y="915924"/>
                </a:lnTo>
                <a:close/>
              </a:path>
              <a:path w="8357870" h="3131820">
                <a:moveTo>
                  <a:pt x="8357616" y="1194816"/>
                </a:moveTo>
                <a:lnTo>
                  <a:pt x="8357616" y="992124"/>
                </a:lnTo>
                <a:lnTo>
                  <a:pt x="8331708" y="992124"/>
                </a:lnTo>
                <a:lnTo>
                  <a:pt x="8331708" y="1194816"/>
                </a:lnTo>
                <a:lnTo>
                  <a:pt x="8357616" y="1194816"/>
                </a:lnTo>
                <a:close/>
              </a:path>
              <a:path w="8357870" h="3131820">
                <a:moveTo>
                  <a:pt x="8357616" y="1475232"/>
                </a:moveTo>
                <a:lnTo>
                  <a:pt x="8357616" y="1271016"/>
                </a:lnTo>
                <a:lnTo>
                  <a:pt x="8331708" y="1271016"/>
                </a:lnTo>
                <a:lnTo>
                  <a:pt x="8331708" y="1475232"/>
                </a:lnTo>
                <a:lnTo>
                  <a:pt x="8357616" y="1475232"/>
                </a:lnTo>
                <a:close/>
              </a:path>
              <a:path w="8357870" h="3131820">
                <a:moveTo>
                  <a:pt x="8357616" y="1754124"/>
                </a:moveTo>
                <a:lnTo>
                  <a:pt x="8357616" y="1551432"/>
                </a:lnTo>
                <a:lnTo>
                  <a:pt x="8331708" y="1551432"/>
                </a:lnTo>
                <a:lnTo>
                  <a:pt x="8331708" y="1754124"/>
                </a:lnTo>
                <a:lnTo>
                  <a:pt x="8357616" y="1754124"/>
                </a:lnTo>
                <a:close/>
              </a:path>
              <a:path w="8357870" h="3131820">
                <a:moveTo>
                  <a:pt x="8357616" y="2033016"/>
                </a:moveTo>
                <a:lnTo>
                  <a:pt x="8357616" y="1830324"/>
                </a:lnTo>
                <a:lnTo>
                  <a:pt x="8331708" y="1830324"/>
                </a:lnTo>
                <a:lnTo>
                  <a:pt x="8331708" y="2033016"/>
                </a:lnTo>
                <a:lnTo>
                  <a:pt x="8357616" y="2033016"/>
                </a:lnTo>
                <a:close/>
              </a:path>
              <a:path w="8357870" h="3131820">
                <a:moveTo>
                  <a:pt x="8357616" y="2313432"/>
                </a:moveTo>
                <a:lnTo>
                  <a:pt x="8357616" y="2109216"/>
                </a:lnTo>
                <a:lnTo>
                  <a:pt x="8331708" y="2109216"/>
                </a:lnTo>
                <a:lnTo>
                  <a:pt x="8331708" y="2313432"/>
                </a:lnTo>
                <a:lnTo>
                  <a:pt x="8357616" y="2313432"/>
                </a:lnTo>
                <a:close/>
              </a:path>
              <a:path w="8357870" h="3131820">
                <a:moveTo>
                  <a:pt x="8357616" y="2592324"/>
                </a:moveTo>
                <a:lnTo>
                  <a:pt x="8357616" y="2389632"/>
                </a:lnTo>
                <a:lnTo>
                  <a:pt x="8331708" y="2389632"/>
                </a:lnTo>
                <a:lnTo>
                  <a:pt x="8331708" y="2592324"/>
                </a:lnTo>
                <a:lnTo>
                  <a:pt x="8357616" y="2592324"/>
                </a:lnTo>
                <a:close/>
              </a:path>
              <a:path w="8357870" h="3131820">
                <a:moveTo>
                  <a:pt x="8353044" y="2670048"/>
                </a:moveTo>
                <a:lnTo>
                  <a:pt x="8327136" y="2667000"/>
                </a:lnTo>
                <a:lnTo>
                  <a:pt x="8325612" y="2679192"/>
                </a:lnTo>
                <a:lnTo>
                  <a:pt x="8316468" y="2727960"/>
                </a:lnTo>
                <a:lnTo>
                  <a:pt x="8301228" y="2775204"/>
                </a:lnTo>
                <a:lnTo>
                  <a:pt x="8281416" y="2820924"/>
                </a:lnTo>
                <a:lnTo>
                  <a:pt x="8264652" y="2852928"/>
                </a:lnTo>
                <a:lnTo>
                  <a:pt x="8285988" y="2866644"/>
                </a:lnTo>
                <a:lnTo>
                  <a:pt x="8293608" y="2854452"/>
                </a:lnTo>
                <a:lnTo>
                  <a:pt x="8314944" y="2808732"/>
                </a:lnTo>
                <a:lnTo>
                  <a:pt x="8325612" y="2784348"/>
                </a:lnTo>
                <a:lnTo>
                  <a:pt x="8333232" y="2758440"/>
                </a:lnTo>
                <a:lnTo>
                  <a:pt x="8340852" y="2734056"/>
                </a:lnTo>
                <a:lnTo>
                  <a:pt x="8346948" y="2708148"/>
                </a:lnTo>
                <a:lnTo>
                  <a:pt x="8351520" y="2682240"/>
                </a:lnTo>
                <a:lnTo>
                  <a:pt x="8353044" y="2670048"/>
                </a:lnTo>
                <a:close/>
              </a:path>
              <a:path w="8357870" h="3131820">
                <a:moveTo>
                  <a:pt x="8243316" y="2930652"/>
                </a:moveTo>
                <a:lnTo>
                  <a:pt x="8223504" y="2915412"/>
                </a:lnTo>
                <a:lnTo>
                  <a:pt x="8215884" y="2923032"/>
                </a:lnTo>
                <a:lnTo>
                  <a:pt x="8200644" y="2941320"/>
                </a:lnTo>
                <a:lnTo>
                  <a:pt x="8183880" y="2959608"/>
                </a:lnTo>
                <a:lnTo>
                  <a:pt x="8129016" y="3006852"/>
                </a:lnTo>
                <a:lnTo>
                  <a:pt x="8087868" y="3034284"/>
                </a:lnTo>
                <a:lnTo>
                  <a:pt x="8072628" y="3041904"/>
                </a:lnTo>
                <a:lnTo>
                  <a:pt x="8086344" y="3064764"/>
                </a:lnTo>
                <a:lnTo>
                  <a:pt x="8122920" y="3041904"/>
                </a:lnTo>
                <a:lnTo>
                  <a:pt x="8164068" y="3011424"/>
                </a:lnTo>
                <a:lnTo>
                  <a:pt x="8202168" y="2976372"/>
                </a:lnTo>
                <a:lnTo>
                  <a:pt x="8235696" y="2938272"/>
                </a:lnTo>
                <a:lnTo>
                  <a:pt x="8243316" y="2930652"/>
                </a:lnTo>
                <a:close/>
              </a:path>
              <a:path w="8357870" h="3131820">
                <a:moveTo>
                  <a:pt x="8014716" y="3098292"/>
                </a:moveTo>
                <a:lnTo>
                  <a:pt x="8005572" y="3073908"/>
                </a:lnTo>
                <a:lnTo>
                  <a:pt x="7999476" y="3076956"/>
                </a:lnTo>
                <a:lnTo>
                  <a:pt x="7976616" y="3084576"/>
                </a:lnTo>
                <a:lnTo>
                  <a:pt x="7927848" y="3096768"/>
                </a:lnTo>
                <a:lnTo>
                  <a:pt x="7877556" y="3104388"/>
                </a:lnTo>
                <a:lnTo>
                  <a:pt x="7825740" y="3107436"/>
                </a:lnTo>
                <a:lnTo>
                  <a:pt x="7810500" y="3107436"/>
                </a:lnTo>
                <a:lnTo>
                  <a:pt x="7810500" y="3131820"/>
                </a:lnTo>
                <a:lnTo>
                  <a:pt x="7854696" y="3131820"/>
                </a:lnTo>
                <a:lnTo>
                  <a:pt x="7880604" y="3128772"/>
                </a:lnTo>
                <a:lnTo>
                  <a:pt x="7908036" y="3125724"/>
                </a:lnTo>
                <a:lnTo>
                  <a:pt x="7933944" y="3121152"/>
                </a:lnTo>
                <a:lnTo>
                  <a:pt x="7959852" y="3115056"/>
                </a:lnTo>
                <a:lnTo>
                  <a:pt x="7984236" y="3108960"/>
                </a:lnTo>
                <a:lnTo>
                  <a:pt x="8010144" y="3099816"/>
                </a:lnTo>
                <a:lnTo>
                  <a:pt x="8014716" y="3098292"/>
                </a:lnTo>
                <a:close/>
              </a:path>
              <a:path w="8357870" h="3131820">
                <a:moveTo>
                  <a:pt x="7734300" y="3131820"/>
                </a:moveTo>
                <a:lnTo>
                  <a:pt x="7734300" y="3107436"/>
                </a:lnTo>
                <a:lnTo>
                  <a:pt x="7531608" y="3107436"/>
                </a:lnTo>
                <a:lnTo>
                  <a:pt x="7531608" y="3131820"/>
                </a:lnTo>
                <a:lnTo>
                  <a:pt x="7734300" y="3131820"/>
                </a:lnTo>
                <a:close/>
              </a:path>
              <a:path w="8357870" h="3131820">
                <a:moveTo>
                  <a:pt x="7455408" y="3131820"/>
                </a:moveTo>
                <a:lnTo>
                  <a:pt x="7455408" y="3107436"/>
                </a:lnTo>
                <a:lnTo>
                  <a:pt x="7252716" y="3107436"/>
                </a:lnTo>
                <a:lnTo>
                  <a:pt x="7252716" y="3131820"/>
                </a:lnTo>
                <a:lnTo>
                  <a:pt x="7455408" y="3131820"/>
                </a:lnTo>
                <a:close/>
              </a:path>
              <a:path w="8357870" h="3131820">
                <a:moveTo>
                  <a:pt x="7176516" y="3131820"/>
                </a:moveTo>
                <a:lnTo>
                  <a:pt x="7176516" y="3107436"/>
                </a:lnTo>
                <a:lnTo>
                  <a:pt x="6972300" y="3107436"/>
                </a:lnTo>
                <a:lnTo>
                  <a:pt x="6972300" y="3131820"/>
                </a:lnTo>
                <a:lnTo>
                  <a:pt x="7176516" y="3131820"/>
                </a:lnTo>
                <a:close/>
              </a:path>
              <a:path w="8357870" h="3131820">
                <a:moveTo>
                  <a:pt x="6896100" y="3131820"/>
                </a:moveTo>
                <a:lnTo>
                  <a:pt x="6896100" y="3107436"/>
                </a:lnTo>
                <a:lnTo>
                  <a:pt x="6693408" y="3107436"/>
                </a:lnTo>
                <a:lnTo>
                  <a:pt x="6693408" y="3131820"/>
                </a:lnTo>
                <a:lnTo>
                  <a:pt x="6896100" y="3131820"/>
                </a:lnTo>
                <a:close/>
              </a:path>
              <a:path w="8357870" h="3131820">
                <a:moveTo>
                  <a:pt x="6617208" y="3131820"/>
                </a:moveTo>
                <a:lnTo>
                  <a:pt x="6617208" y="3107436"/>
                </a:lnTo>
                <a:lnTo>
                  <a:pt x="6414516" y="3107436"/>
                </a:lnTo>
                <a:lnTo>
                  <a:pt x="6414516" y="3131820"/>
                </a:lnTo>
                <a:lnTo>
                  <a:pt x="6617208" y="3131820"/>
                </a:lnTo>
                <a:close/>
              </a:path>
              <a:path w="8357870" h="3131820">
                <a:moveTo>
                  <a:pt x="6338316" y="3131820"/>
                </a:moveTo>
                <a:lnTo>
                  <a:pt x="6338316" y="3107436"/>
                </a:lnTo>
                <a:lnTo>
                  <a:pt x="6134100" y="3107436"/>
                </a:lnTo>
                <a:lnTo>
                  <a:pt x="6134100" y="3131820"/>
                </a:lnTo>
                <a:lnTo>
                  <a:pt x="6338316" y="3131820"/>
                </a:lnTo>
                <a:close/>
              </a:path>
              <a:path w="8357870" h="3131820">
                <a:moveTo>
                  <a:pt x="6057900" y="3131820"/>
                </a:moveTo>
                <a:lnTo>
                  <a:pt x="6057900" y="3107436"/>
                </a:lnTo>
                <a:lnTo>
                  <a:pt x="5855208" y="3107436"/>
                </a:lnTo>
                <a:lnTo>
                  <a:pt x="5855208" y="3131820"/>
                </a:lnTo>
                <a:lnTo>
                  <a:pt x="6057900" y="3131820"/>
                </a:lnTo>
                <a:close/>
              </a:path>
              <a:path w="8357870" h="3131820">
                <a:moveTo>
                  <a:pt x="5779008" y="3131820"/>
                </a:moveTo>
                <a:lnTo>
                  <a:pt x="5779008" y="3107436"/>
                </a:lnTo>
                <a:lnTo>
                  <a:pt x="5576316" y="3107436"/>
                </a:lnTo>
                <a:lnTo>
                  <a:pt x="5576316" y="3131820"/>
                </a:lnTo>
                <a:lnTo>
                  <a:pt x="5779008" y="3131820"/>
                </a:lnTo>
                <a:close/>
              </a:path>
              <a:path w="8357870" h="3131820">
                <a:moveTo>
                  <a:pt x="5500116" y="3131820"/>
                </a:moveTo>
                <a:lnTo>
                  <a:pt x="5500116" y="3107436"/>
                </a:lnTo>
                <a:lnTo>
                  <a:pt x="5295900" y="3107436"/>
                </a:lnTo>
                <a:lnTo>
                  <a:pt x="5295900" y="3131820"/>
                </a:lnTo>
                <a:lnTo>
                  <a:pt x="5500116" y="3131820"/>
                </a:lnTo>
                <a:close/>
              </a:path>
              <a:path w="8357870" h="3131820">
                <a:moveTo>
                  <a:pt x="5219700" y="3131820"/>
                </a:moveTo>
                <a:lnTo>
                  <a:pt x="5219700" y="3107436"/>
                </a:lnTo>
                <a:lnTo>
                  <a:pt x="5017008" y="3107436"/>
                </a:lnTo>
                <a:lnTo>
                  <a:pt x="5017008" y="3131820"/>
                </a:lnTo>
                <a:lnTo>
                  <a:pt x="5219700" y="3131820"/>
                </a:lnTo>
                <a:close/>
              </a:path>
              <a:path w="8357870" h="3131820">
                <a:moveTo>
                  <a:pt x="4940808" y="3131820"/>
                </a:moveTo>
                <a:lnTo>
                  <a:pt x="4940808" y="3107436"/>
                </a:lnTo>
                <a:lnTo>
                  <a:pt x="4738116" y="3107436"/>
                </a:lnTo>
                <a:lnTo>
                  <a:pt x="4738116" y="3131820"/>
                </a:lnTo>
                <a:lnTo>
                  <a:pt x="4940808" y="3131820"/>
                </a:lnTo>
                <a:close/>
              </a:path>
              <a:path w="8357870" h="3131820">
                <a:moveTo>
                  <a:pt x="4661916" y="3131820"/>
                </a:moveTo>
                <a:lnTo>
                  <a:pt x="4661916" y="3107436"/>
                </a:lnTo>
                <a:lnTo>
                  <a:pt x="4457700" y="3107436"/>
                </a:lnTo>
                <a:lnTo>
                  <a:pt x="4457700" y="3131820"/>
                </a:lnTo>
                <a:lnTo>
                  <a:pt x="4661916" y="3131820"/>
                </a:lnTo>
                <a:close/>
              </a:path>
              <a:path w="8357870" h="3131820">
                <a:moveTo>
                  <a:pt x="4381500" y="3131820"/>
                </a:moveTo>
                <a:lnTo>
                  <a:pt x="4381500" y="3107436"/>
                </a:lnTo>
                <a:lnTo>
                  <a:pt x="4178808" y="3107436"/>
                </a:lnTo>
                <a:lnTo>
                  <a:pt x="4178808" y="3131820"/>
                </a:lnTo>
                <a:lnTo>
                  <a:pt x="4381500" y="3131820"/>
                </a:lnTo>
                <a:close/>
              </a:path>
              <a:path w="8357870" h="3131820">
                <a:moveTo>
                  <a:pt x="4102608" y="3131820"/>
                </a:moveTo>
                <a:lnTo>
                  <a:pt x="4102608" y="3107436"/>
                </a:lnTo>
                <a:lnTo>
                  <a:pt x="3899916" y="3107436"/>
                </a:lnTo>
                <a:lnTo>
                  <a:pt x="3899916" y="3131820"/>
                </a:lnTo>
                <a:lnTo>
                  <a:pt x="4102608" y="3131820"/>
                </a:lnTo>
                <a:close/>
              </a:path>
              <a:path w="8357870" h="3131820">
                <a:moveTo>
                  <a:pt x="3823716" y="3131820"/>
                </a:moveTo>
                <a:lnTo>
                  <a:pt x="3823716" y="3107436"/>
                </a:lnTo>
                <a:lnTo>
                  <a:pt x="3619500" y="3107436"/>
                </a:lnTo>
                <a:lnTo>
                  <a:pt x="3619500" y="3131820"/>
                </a:lnTo>
                <a:lnTo>
                  <a:pt x="3823716" y="3131820"/>
                </a:lnTo>
                <a:close/>
              </a:path>
              <a:path w="8357870" h="3131820">
                <a:moveTo>
                  <a:pt x="3543300" y="3131820"/>
                </a:moveTo>
                <a:lnTo>
                  <a:pt x="3543300" y="3107436"/>
                </a:lnTo>
                <a:lnTo>
                  <a:pt x="3340608" y="3107436"/>
                </a:lnTo>
                <a:lnTo>
                  <a:pt x="3340608" y="3131820"/>
                </a:lnTo>
                <a:lnTo>
                  <a:pt x="3543300" y="3131820"/>
                </a:lnTo>
                <a:close/>
              </a:path>
              <a:path w="8357870" h="3131820">
                <a:moveTo>
                  <a:pt x="3264408" y="3131820"/>
                </a:moveTo>
                <a:lnTo>
                  <a:pt x="3264408" y="3107436"/>
                </a:lnTo>
                <a:lnTo>
                  <a:pt x="3061716" y="3107436"/>
                </a:lnTo>
                <a:lnTo>
                  <a:pt x="3061716" y="3131820"/>
                </a:lnTo>
                <a:lnTo>
                  <a:pt x="3264408" y="3131820"/>
                </a:lnTo>
                <a:close/>
              </a:path>
              <a:path w="8357870" h="3131820">
                <a:moveTo>
                  <a:pt x="2985516" y="3131820"/>
                </a:moveTo>
                <a:lnTo>
                  <a:pt x="2985516" y="3107436"/>
                </a:lnTo>
                <a:lnTo>
                  <a:pt x="2781300" y="3107436"/>
                </a:lnTo>
                <a:lnTo>
                  <a:pt x="2781300" y="3131820"/>
                </a:lnTo>
                <a:lnTo>
                  <a:pt x="2985516" y="3131820"/>
                </a:lnTo>
                <a:close/>
              </a:path>
              <a:path w="8357870" h="3131820">
                <a:moveTo>
                  <a:pt x="2705100" y="3131820"/>
                </a:moveTo>
                <a:lnTo>
                  <a:pt x="2705100" y="3107436"/>
                </a:lnTo>
                <a:lnTo>
                  <a:pt x="2502408" y="3107436"/>
                </a:lnTo>
                <a:lnTo>
                  <a:pt x="2502408" y="3131820"/>
                </a:lnTo>
                <a:lnTo>
                  <a:pt x="2705100" y="3131820"/>
                </a:lnTo>
                <a:close/>
              </a:path>
              <a:path w="8357870" h="3131820">
                <a:moveTo>
                  <a:pt x="2426208" y="3131820"/>
                </a:moveTo>
                <a:lnTo>
                  <a:pt x="2426208" y="3107436"/>
                </a:lnTo>
                <a:lnTo>
                  <a:pt x="2223516" y="3107436"/>
                </a:lnTo>
                <a:lnTo>
                  <a:pt x="2223516" y="3131820"/>
                </a:lnTo>
                <a:lnTo>
                  <a:pt x="2426208" y="3131820"/>
                </a:lnTo>
                <a:close/>
              </a:path>
              <a:path w="8357870" h="3131820">
                <a:moveTo>
                  <a:pt x="2147316" y="3131820"/>
                </a:moveTo>
                <a:lnTo>
                  <a:pt x="2147316" y="3107436"/>
                </a:lnTo>
                <a:lnTo>
                  <a:pt x="1943100" y="3107436"/>
                </a:lnTo>
                <a:lnTo>
                  <a:pt x="1943100" y="3131820"/>
                </a:lnTo>
                <a:lnTo>
                  <a:pt x="2147316" y="3131820"/>
                </a:lnTo>
                <a:close/>
              </a:path>
              <a:path w="8357870" h="3131820">
                <a:moveTo>
                  <a:pt x="1866900" y="3131820"/>
                </a:moveTo>
                <a:lnTo>
                  <a:pt x="1866900" y="3107436"/>
                </a:lnTo>
                <a:lnTo>
                  <a:pt x="1664208" y="3107436"/>
                </a:lnTo>
                <a:lnTo>
                  <a:pt x="1664208" y="3131820"/>
                </a:lnTo>
                <a:lnTo>
                  <a:pt x="1866900" y="3131820"/>
                </a:lnTo>
                <a:close/>
              </a:path>
              <a:path w="8357870" h="3131820">
                <a:moveTo>
                  <a:pt x="1588008" y="3131820"/>
                </a:moveTo>
                <a:lnTo>
                  <a:pt x="1588008" y="3107436"/>
                </a:lnTo>
                <a:lnTo>
                  <a:pt x="1385316" y="3107436"/>
                </a:lnTo>
                <a:lnTo>
                  <a:pt x="1385316" y="3131820"/>
                </a:lnTo>
                <a:lnTo>
                  <a:pt x="1588008" y="3131820"/>
                </a:lnTo>
                <a:close/>
              </a:path>
              <a:path w="8357870" h="3131820">
                <a:moveTo>
                  <a:pt x="1309116" y="3131820"/>
                </a:moveTo>
                <a:lnTo>
                  <a:pt x="1309116" y="3107436"/>
                </a:lnTo>
                <a:lnTo>
                  <a:pt x="1104900" y="3107436"/>
                </a:lnTo>
                <a:lnTo>
                  <a:pt x="1104900" y="3131820"/>
                </a:lnTo>
                <a:lnTo>
                  <a:pt x="1309116" y="3131820"/>
                </a:lnTo>
                <a:close/>
              </a:path>
              <a:path w="8357870" h="3131820">
                <a:moveTo>
                  <a:pt x="1028700" y="3131820"/>
                </a:moveTo>
                <a:lnTo>
                  <a:pt x="1028700" y="3107436"/>
                </a:lnTo>
                <a:lnTo>
                  <a:pt x="826008" y="3107436"/>
                </a:lnTo>
                <a:lnTo>
                  <a:pt x="826008" y="3131820"/>
                </a:lnTo>
                <a:lnTo>
                  <a:pt x="1028700" y="3131820"/>
                </a:lnTo>
                <a:close/>
              </a:path>
              <a:path w="8357870" h="3131820">
                <a:moveTo>
                  <a:pt x="749808" y="3131820"/>
                </a:moveTo>
                <a:lnTo>
                  <a:pt x="749808" y="3107436"/>
                </a:lnTo>
                <a:lnTo>
                  <a:pt x="547116" y="3107436"/>
                </a:lnTo>
                <a:lnTo>
                  <a:pt x="547116" y="3131820"/>
                </a:lnTo>
                <a:lnTo>
                  <a:pt x="749808" y="3131820"/>
                </a:lnTo>
                <a:close/>
              </a:path>
              <a:path w="8357870" h="3131820">
                <a:moveTo>
                  <a:pt x="472440" y="3102864"/>
                </a:moveTo>
                <a:lnTo>
                  <a:pt x="428244" y="3096768"/>
                </a:lnTo>
                <a:lnTo>
                  <a:pt x="379476" y="3084576"/>
                </a:lnTo>
                <a:lnTo>
                  <a:pt x="310896" y="3057144"/>
                </a:lnTo>
                <a:lnTo>
                  <a:pt x="289560" y="3044952"/>
                </a:lnTo>
                <a:lnTo>
                  <a:pt x="284988" y="3043428"/>
                </a:lnTo>
                <a:lnTo>
                  <a:pt x="272796" y="3064764"/>
                </a:lnTo>
                <a:lnTo>
                  <a:pt x="277368" y="3067812"/>
                </a:lnTo>
                <a:lnTo>
                  <a:pt x="300228" y="3080004"/>
                </a:lnTo>
                <a:lnTo>
                  <a:pt x="373380" y="3108960"/>
                </a:lnTo>
                <a:lnTo>
                  <a:pt x="423672" y="3121152"/>
                </a:lnTo>
                <a:lnTo>
                  <a:pt x="469392" y="3128772"/>
                </a:lnTo>
                <a:lnTo>
                  <a:pt x="472440" y="3102864"/>
                </a:lnTo>
                <a:close/>
              </a:path>
              <a:path w="8357870" h="3131820">
                <a:moveTo>
                  <a:pt x="222504" y="3002280"/>
                </a:moveTo>
                <a:lnTo>
                  <a:pt x="190500" y="2974848"/>
                </a:lnTo>
                <a:lnTo>
                  <a:pt x="156972" y="2941320"/>
                </a:lnTo>
                <a:lnTo>
                  <a:pt x="126492" y="2903220"/>
                </a:lnTo>
                <a:lnTo>
                  <a:pt x="111252" y="2883408"/>
                </a:lnTo>
                <a:lnTo>
                  <a:pt x="99060" y="2863596"/>
                </a:lnTo>
                <a:lnTo>
                  <a:pt x="92964" y="2854452"/>
                </a:lnTo>
                <a:lnTo>
                  <a:pt x="71628" y="2866644"/>
                </a:lnTo>
                <a:lnTo>
                  <a:pt x="105156" y="2919984"/>
                </a:lnTo>
                <a:lnTo>
                  <a:pt x="155448" y="2976372"/>
                </a:lnTo>
                <a:lnTo>
                  <a:pt x="193548" y="3011424"/>
                </a:lnTo>
                <a:lnTo>
                  <a:pt x="207264" y="3022092"/>
                </a:lnTo>
                <a:lnTo>
                  <a:pt x="222504" y="3002280"/>
                </a:lnTo>
                <a:close/>
              </a:path>
            </a:pathLst>
          </a:custGeom>
          <a:solidFill>
            <a:srgbClr val="BEBEBE"/>
          </a:solidFill>
        </p:spPr>
        <p:txBody>
          <a:bodyPr wrap="square" lIns="0" tIns="0" rIns="0" bIns="0" rtlCol="0"/>
          <a:lstStyle/>
          <a:p>
            <a:endParaRPr sz="1588"/>
          </a:p>
        </p:txBody>
      </p:sp>
      <p:sp>
        <p:nvSpPr>
          <p:cNvPr id="12" name="Date Placeholder 11">
            <a:extLst>
              <a:ext uri="{FF2B5EF4-FFF2-40B4-BE49-F238E27FC236}">
                <a16:creationId xmlns:a16="http://schemas.microsoft.com/office/drawing/2014/main" id="{CAF0862B-8EF5-476F-9BAA-9F7028D8E1F5}"/>
              </a:ext>
            </a:extLst>
          </p:cNvPr>
          <p:cNvSpPr>
            <a:spLocks noGrp="1"/>
          </p:cNvSpPr>
          <p:nvPr>
            <p:ph type="dt" sz="half" idx="10"/>
          </p:nvPr>
        </p:nvSpPr>
        <p:spPr/>
        <p:txBody>
          <a:bodyPr/>
          <a:lstStyle/>
          <a:p>
            <a:fld id="{55EB5DFC-5B71-437B-8EA0-89BBBE38470B}" type="datetime1">
              <a:rPr lang="en-IN" smtClean="0"/>
              <a:t>28-05-2023</a:t>
            </a:fld>
            <a:endParaRPr lang="en-IN"/>
          </a:p>
        </p:txBody>
      </p:sp>
      <p:sp>
        <p:nvSpPr>
          <p:cNvPr id="13" name="Slide Number Placeholder 12">
            <a:extLst>
              <a:ext uri="{FF2B5EF4-FFF2-40B4-BE49-F238E27FC236}">
                <a16:creationId xmlns:a16="http://schemas.microsoft.com/office/drawing/2014/main" id="{5BCC4B0F-8C85-4A22-B0D8-DA17DC011B45}"/>
              </a:ext>
            </a:extLst>
          </p:cNvPr>
          <p:cNvSpPr>
            <a:spLocks noGrp="1"/>
          </p:cNvSpPr>
          <p:nvPr>
            <p:ph type="sldNum" sz="quarter" idx="12"/>
          </p:nvPr>
        </p:nvSpPr>
        <p:spPr/>
        <p:txBody>
          <a:bodyPr/>
          <a:lstStyle/>
          <a:p>
            <a:fld id="{7A613731-0A97-402F-B7BA-9ACABA9B0893}" type="slidenum">
              <a:rPr lang="en-IN" smtClean="0"/>
              <a:t>88</a:t>
            </a:fld>
            <a:endParaRPr lang="en-I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4860" y="6286497"/>
            <a:ext cx="739588" cy="119456"/>
          </a:xfrm>
          <a:prstGeom prst="rect">
            <a:avLst/>
          </a:prstGeom>
        </p:spPr>
        <p:txBody>
          <a:bodyPr vert="horz" wrap="square" lIns="0" tIns="0" rIns="0" bIns="0" rtlCol="0">
            <a:spAutoFit/>
          </a:bodyPr>
          <a:lstStyle/>
          <a:p>
            <a:pPr>
              <a:lnSpc>
                <a:spcPts val="927"/>
              </a:lnSpc>
            </a:pPr>
            <a:r>
              <a:rPr sz="971" spc="-4" dirty="0">
                <a:latin typeface="Carlito"/>
                <a:cs typeface="Carlito"/>
              </a:rPr>
              <a:t>Danairat,</a:t>
            </a:r>
            <a:r>
              <a:rPr sz="971" spc="-79" dirty="0">
                <a:latin typeface="Carlito"/>
                <a:cs typeface="Carlito"/>
              </a:rPr>
              <a:t> </a:t>
            </a:r>
            <a:r>
              <a:rPr sz="971" dirty="0">
                <a:latin typeface="Carlito"/>
                <a:cs typeface="Carlito"/>
              </a:rPr>
              <a:t>2016</a:t>
            </a:r>
            <a:endParaRPr sz="971">
              <a:latin typeface="Carlito"/>
              <a:cs typeface="Carlito"/>
            </a:endParaRPr>
          </a:p>
        </p:txBody>
      </p:sp>
      <p:sp>
        <p:nvSpPr>
          <p:cNvPr id="3" name="object 3"/>
          <p:cNvSpPr txBox="1">
            <a:spLocks noGrp="1"/>
          </p:cNvSpPr>
          <p:nvPr>
            <p:ph type="title"/>
          </p:nvPr>
        </p:nvSpPr>
        <p:spPr>
          <a:xfrm>
            <a:off x="2899185" y="480600"/>
            <a:ext cx="6395197" cy="445922"/>
          </a:xfrm>
          <a:prstGeom prst="rect">
            <a:avLst/>
          </a:prstGeom>
        </p:spPr>
        <p:txBody>
          <a:bodyPr vert="horz" wrap="square" lIns="0" tIns="11206" rIns="0" bIns="0" rtlCol="0" anchor="ctr">
            <a:spAutoFit/>
          </a:bodyPr>
          <a:lstStyle/>
          <a:p>
            <a:pPr marL="11206">
              <a:lnSpc>
                <a:spcPct val="100000"/>
              </a:lnSpc>
              <a:spcBef>
                <a:spcPts val="88"/>
              </a:spcBef>
            </a:pPr>
            <a:r>
              <a:rPr sz="2824" dirty="0"/>
              <a:t>Business Analytics </a:t>
            </a:r>
            <a:r>
              <a:rPr sz="2824" spc="-4" dirty="0"/>
              <a:t>vs. </a:t>
            </a:r>
            <a:r>
              <a:rPr sz="2824" dirty="0"/>
              <a:t>Business</a:t>
            </a:r>
            <a:r>
              <a:rPr sz="2824" spc="-115" dirty="0"/>
              <a:t> </a:t>
            </a:r>
            <a:r>
              <a:rPr sz="2824" spc="-9" dirty="0"/>
              <a:t>Intelligence</a:t>
            </a:r>
            <a:endParaRPr sz="2824"/>
          </a:p>
        </p:txBody>
      </p:sp>
      <p:sp>
        <p:nvSpPr>
          <p:cNvPr id="4" name="object 4"/>
          <p:cNvSpPr/>
          <p:nvPr/>
        </p:nvSpPr>
        <p:spPr>
          <a:xfrm>
            <a:off x="5667040" y="2026471"/>
            <a:ext cx="720761" cy="450476"/>
          </a:xfrm>
          <a:prstGeom prst="rect">
            <a:avLst/>
          </a:prstGeom>
          <a:blipFill>
            <a:blip r:embed="rId2" cstate="print"/>
            <a:stretch>
              <a:fillRect/>
            </a:stretch>
          </a:blipFill>
        </p:spPr>
        <p:txBody>
          <a:bodyPr wrap="square" lIns="0" tIns="0" rIns="0" bIns="0" rtlCol="0"/>
          <a:lstStyle/>
          <a:p>
            <a:endParaRPr sz="1588"/>
          </a:p>
        </p:txBody>
      </p:sp>
      <p:sp>
        <p:nvSpPr>
          <p:cNvPr id="5" name="object 5"/>
          <p:cNvSpPr/>
          <p:nvPr/>
        </p:nvSpPr>
        <p:spPr>
          <a:xfrm>
            <a:off x="4751294" y="3330836"/>
            <a:ext cx="2823882" cy="24653"/>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6" name="object 6"/>
          <p:cNvSpPr/>
          <p:nvPr/>
        </p:nvSpPr>
        <p:spPr>
          <a:xfrm>
            <a:off x="5221941" y="2587214"/>
            <a:ext cx="1873624" cy="25773"/>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sp>
        <p:nvSpPr>
          <p:cNvPr id="7" name="object 7"/>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8" name="object 8"/>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9" name="object 9"/>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0" name="object 10"/>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1" name="object 11"/>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2" name="object 12"/>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3" name="object 13"/>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4" name="object 14"/>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5" name="object 15"/>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16" name="object 16"/>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17" name="object 17"/>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18" name="object 18"/>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19" name="object 19"/>
          <p:cNvGrpSpPr/>
          <p:nvPr/>
        </p:nvGrpSpPr>
        <p:grpSpPr>
          <a:xfrm>
            <a:off x="4673301" y="3718111"/>
            <a:ext cx="2856379" cy="405093"/>
            <a:chOff x="3416808" y="4213859"/>
            <a:chExt cx="3237230" cy="459105"/>
          </a:xfrm>
        </p:grpSpPr>
        <p:sp>
          <p:nvSpPr>
            <p:cNvPr id="20" name="object 20"/>
            <p:cNvSpPr/>
            <p:nvPr/>
          </p:nvSpPr>
          <p:spPr>
            <a:xfrm>
              <a:off x="3852672" y="4279391"/>
              <a:ext cx="2548255" cy="76200"/>
            </a:xfrm>
            <a:custGeom>
              <a:avLst/>
              <a:gdLst/>
              <a:ahLst/>
              <a:cxnLst/>
              <a:rect l="l" t="t" r="r" b="b"/>
              <a:pathLst>
                <a:path w="2548254" h="76200">
                  <a:moveTo>
                    <a:pt x="2548128" y="6096"/>
                  </a:moveTo>
                  <a:lnTo>
                    <a:pt x="2543556" y="6096"/>
                  </a:lnTo>
                  <a:lnTo>
                    <a:pt x="2543556" y="0"/>
                  </a:lnTo>
                  <a:lnTo>
                    <a:pt x="0" y="0"/>
                  </a:lnTo>
                  <a:lnTo>
                    <a:pt x="0" y="10668"/>
                  </a:lnTo>
                  <a:lnTo>
                    <a:pt x="2538984" y="10668"/>
                  </a:lnTo>
                  <a:lnTo>
                    <a:pt x="2538984" y="76200"/>
                  </a:lnTo>
                  <a:lnTo>
                    <a:pt x="2548128" y="76200"/>
                  </a:lnTo>
                  <a:lnTo>
                    <a:pt x="2548128" y="6096"/>
                  </a:lnTo>
                  <a:close/>
                </a:path>
              </a:pathLst>
            </a:custGeom>
            <a:solidFill>
              <a:srgbClr val="497EBA"/>
            </a:solidFill>
          </p:spPr>
          <p:txBody>
            <a:bodyPr wrap="square" lIns="0" tIns="0" rIns="0" bIns="0" rtlCol="0"/>
            <a:lstStyle/>
            <a:p>
              <a:endParaRPr sz="1588"/>
            </a:p>
          </p:txBody>
        </p:sp>
        <p:sp>
          <p:nvSpPr>
            <p:cNvPr id="21" name="object 21"/>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2" name="object 22"/>
            <p:cNvSpPr/>
            <p:nvPr/>
          </p:nvSpPr>
          <p:spPr>
            <a:xfrm>
              <a:off x="3846576" y="4213859"/>
              <a:ext cx="1536700" cy="352425"/>
            </a:xfrm>
            <a:custGeom>
              <a:avLst/>
              <a:gdLst/>
              <a:ahLst/>
              <a:cxnLst/>
              <a:rect l="l" t="t" r="r" b="b"/>
              <a:pathLst>
                <a:path w="1536700" h="352425">
                  <a:moveTo>
                    <a:pt x="10668" y="71628"/>
                  </a:moveTo>
                  <a:lnTo>
                    <a:pt x="0" y="71628"/>
                  </a:lnTo>
                  <a:lnTo>
                    <a:pt x="0" y="141732"/>
                  </a:lnTo>
                  <a:lnTo>
                    <a:pt x="10668" y="141732"/>
                  </a:lnTo>
                  <a:lnTo>
                    <a:pt x="10668" y="71628"/>
                  </a:lnTo>
                  <a:close/>
                </a:path>
                <a:path w="1536700" h="352425">
                  <a:moveTo>
                    <a:pt x="1287780" y="1524"/>
                  </a:moveTo>
                  <a:lnTo>
                    <a:pt x="1278636" y="0"/>
                  </a:lnTo>
                  <a:lnTo>
                    <a:pt x="1274064" y="141732"/>
                  </a:lnTo>
                  <a:lnTo>
                    <a:pt x="1283208" y="141732"/>
                  </a:lnTo>
                  <a:lnTo>
                    <a:pt x="1287780" y="1524"/>
                  </a:lnTo>
                  <a:close/>
                </a:path>
                <a:path w="1536700"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Lst>
            </a:custGeom>
            <a:solidFill>
              <a:srgbClr val="497EBA"/>
            </a:solidFill>
          </p:spPr>
          <p:txBody>
            <a:bodyPr wrap="square" lIns="0" tIns="0" rIns="0" bIns="0" rtlCol="0"/>
            <a:lstStyle/>
            <a:p>
              <a:endParaRPr sz="1588"/>
            </a:p>
          </p:txBody>
        </p:sp>
        <p:sp>
          <p:nvSpPr>
            <p:cNvPr id="23" name="object 23"/>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4" name="object 24"/>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5" name="object 25"/>
            <p:cNvSpPr/>
            <p:nvPr/>
          </p:nvSpPr>
          <p:spPr>
            <a:xfrm>
              <a:off x="3627120"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6" name="object 26"/>
            <p:cNvSpPr/>
            <p:nvPr/>
          </p:nvSpPr>
          <p:spPr>
            <a:xfrm>
              <a:off x="6149340"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grpSp>
      <p:sp>
        <p:nvSpPr>
          <p:cNvPr id="28" name="object 28"/>
          <p:cNvSpPr/>
          <p:nvPr/>
        </p:nvSpPr>
        <p:spPr>
          <a:xfrm>
            <a:off x="5303968" y="5744583"/>
            <a:ext cx="1610285" cy="458545"/>
          </a:xfrm>
          <a:prstGeom prst="rect">
            <a:avLst/>
          </a:prstGeom>
          <a:blipFill>
            <a:blip r:embed="rId5" cstate="print"/>
            <a:stretch>
              <a:fillRect/>
            </a:stretch>
          </a:blipFill>
        </p:spPr>
        <p:txBody>
          <a:bodyPr wrap="square" lIns="0" tIns="0" rIns="0" bIns="0" rtlCol="0"/>
          <a:lstStyle/>
          <a:p>
            <a:endParaRPr sz="1588"/>
          </a:p>
        </p:txBody>
      </p:sp>
      <p:sp>
        <p:nvSpPr>
          <p:cNvPr id="29" name="object 29"/>
          <p:cNvSpPr/>
          <p:nvPr/>
        </p:nvSpPr>
        <p:spPr>
          <a:xfrm>
            <a:off x="3461721" y="5744594"/>
            <a:ext cx="1243853" cy="396688"/>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0" name="object 30"/>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1" name="object 31"/>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58800" y="15240"/>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2" name="object 32"/>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3" name="object 33"/>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4" name="object 34"/>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5" name="object 35"/>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6" name="object 36"/>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37" name="object 37"/>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38" name="object 38"/>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39" name="object 39"/>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0" name="object 40"/>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1" name="object 41"/>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2" name="object 42"/>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3" name="object 43"/>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4" name="object 44"/>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5" name="object 45"/>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6" name="object 46"/>
          <p:cNvGrpSpPr/>
          <p:nvPr/>
        </p:nvGrpSpPr>
        <p:grpSpPr>
          <a:xfrm>
            <a:off x="3406588" y="5105848"/>
            <a:ext cx="5513294" cy="416859"/>
            <a:chOff x="1981200" y="5786628"/>
            <a:chExt cx="6248400" cy="472440"/>
          </a:xfrm>
        </p:grpSpPr>
        <p:sp>
          <p:nvSpPr>
            <p:cNvPr id="47" name="object 47"/>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48" name="object 48"/>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49" name="object 49"/>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0" name="object 50"/>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1" name="object 51"/>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2" name="object 52"/>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sp>
        <p:nvSpPr>
          <p:cNvPr id="53" name="object 53"/>
          <p:cNvSpPr/>
          <p:nvPr/>
        </p:nvSpPr>
        <p:spPr>
          <a:xfrm>
            <a:off x="4230892" y="4161864"/>
            <a:ext cx="3858185" cy="26894"/>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grpSp>
        <p:nvGrpSpPr>
          <p:cNvPr id="54" name="object 54"/>
          <p:cNvGrpSpPr/>
          <p:nvPr/>
        </p:nvGrpSpPr>
        <p:grpSpPr>
          <a:xfrm>
            <a:off x="5071333" y="4440219"/>
            <a:ext cx="2232212" cy="142875"/>
            <a:chOff x="3867911" y="5032248"/>
            <a:chExt cx="2529840" cy="161925"/>
          </a:xfrm>
        </p:grpSpPr>
        <p:sp>
          <p:nvSpPr>
            <p:cNvPr id="55" name="object 55"/>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6" name="object 56"/>
            <p:cNvSpPr/>
            <p:nvPr/>
          </p:nvSpPr>
          <p:spPr>
            <a:xfrm>
              <a:off x="3867911"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57" name="object 57"/>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58" name="object 58"/>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59" name="object 59"/>
          <p:cNvSpPr/>
          <p:nvPr/>
        </p:nvSpPr>
        <p:spPr>
          <a:xfrm>
            <a:off x="5598459" y="6301292"/>
            <a:ext cx="1190065" cy="153521"/>
          </a:xfrm>
          <a:custGeom>
            <a:avLst/>
            <a:gdLst/>
            <a:ahLst/>
            <a:cxnLst/>
            <a:rect l="l" t="t" r="r" b="b"/>
            <a:pathLst>
              <a:path w="1348739" h="173990">
                <a:moveTo>
                  <a:pt x="1348739" y="173735"/>
                </a:moveTo>
                <a:lnTo>
                  <a:pt x="1348739" y="0"/>
                </a:lnTo>
                <a:lnTo>
                  <a:pt x="0" y="0"/>
                </a:lnTo>
                <a:lnTo>
                  <a:pt x="0" y="173735"/>
                </a:lnTo>
                <a:lnTo>
                  <a:pt x="1348739" y="173735"/>
                </a:lnTo>
                <a:close/>
              </a:path>
            </a:pathLst>
          </a:custGeom>
          <a:solidFill>
            <a:srgbClr val="FFFFFF"/>
          </a:solidFill>
        </p:spPr>
        <p:txBody>
          <a:bodyPr wrap="square" lIns="0" tIns="0" rIns="0" bIns="0" rtlCol="0"/>
          <a:lstStyle/>
          <a:p>
            <a:endParaRPr sz="1588"/>
          </a:p>
        </p:txBody>
      </p:sp>
      <p:sp>
        <p:nvSpPr>
          <p:cNvPr id="60" name="object 60"/>
          <p:cNvSpPr txBox="1"/>
          <p:nvPr/>
        </p:nvSpPr>
        <p:spPr>
          <a:xfrm>
            <a:off x="2675964" y="1576891"/>
            <a:ext cx="1712259" cy="1097201"/>
          </a:xfrm>
          <a:prstGeom prst="rect">
            <a:avLst/>
          </a:prstGeom>
        </p:spPr>
        <p:txBody>
          <a:bodyPr vert="horz" wrap="square" lIns="0" tIns="10646" rIns="0" bIns="0" rtlCol="0">
            <a:spAutoFit/>
          </a:bodyPr>
          <a:lstStyle/>
          <a:p>
            <a:pPr marL="11206" marR="4483">
              <a:spcBef>
                <a:spcPts val="84"/>
              </a:spcBef>
            </a:pPr>
            <a:r>
              <a:rPr sz="3530" b="1" dirty="0">
                <a:solidFill>
                  <a:srgbClr val="622422"/>
                </a:solidFill>
                <a:latin typeface="Carlito"/>
                <a:cs typeface="Carlito"/>
              </a:rPr>
              <a:t>Business  </a:t>
            </a:r>
            <a:r>
              <a:rPr sz="3530" b="1" spc="-4" dirty="0">
                <a:solidFill>
                  <a:srgbClr val="622422"/>
                </a:solidFill>
                <a:latin typeface="Carlito"/>
                <a:cs typeface="Carlito"/>
              </a:rPr>
              <a:t>A</a:t>
            </a:r>
            <a:r>
              <a:rPr sz="3530" b="1" dirty="0">
                <a:solidFill>
                  <a:srgbClr val="622422"/>
                </a:solidFill>
                <a:latin typeface="Carlito"/>
                <a:cs typeface="Carlito"/>
              </a:rPr>
              <a:t>n</a:t>
            </a:r>
            <a:r>
              <a:rPr sz="3530" b="1" spc="-9" dirty="0">
                <a:solidFill>
                  <a:srgbClr val="622422"/>
                </a:solidFill>
                <a:latin typeface="Carlito"/>
                <a:cs typeface="Carlito"/>
              </a:rPr>
              <a:t>a</a:t>
            </a:r>
            <a:r>
              <a:rPr sz="3530" b="1" spc="-4" dirty="0">
                <a:solidFill>
                  <a:srgbClr val="622422"/>
                </a:solidFill>
                <a:latin typeface="Carlito"/>
                <a:cs typeface="Carlito"/>
              </a:rPr>
              <a:t>l</a:t>
            </a:r>
            <a:r>
              <a:rPr sz="3530" b="1" spc="18" dirty="0">
                <a:solidFill>
                  <a:srgbClr val="622422"/>
                </a:solidFill>
                <a:latin typeface="Carlito"/>
                <a:cs typeface="Carlito"/>
              </a:rPr>
              <a:t>y</a:t>
            </a:r>
            <a:r>
              <a:rPr sz="3530" b="1" spc="-9" dirty="0">
                <a:solidFill>
                  <a:srgbClr val="622422"/>
                </a:solidFill>
                <a:latin typeface="Carlito"/>
                <a:cs typeface="Carlito"/>
              </a:rPr>
              <a:t>t</a:t>
            </a:r>
            <a:r>
              <a:rPr sz="3530" b="1" spc="-4" dirty="0">
                <a:solidFill>
                  <a:srgbClr val="622422"/>
                </a:solidFill>
                <a:latin typeface="Carlito"/>
                <a:cs typeface="Carlito"/>
              </a:rPr>
              <a:t>i</a:t>
            </a:r>
            <a:r>
              <a:rPr sz="3530" b="1" spc="-13" dirty="0">
                <a:solidFill>
                  <a:srgbClr val="622422"/>
                </a:solidFill>
                <a:latin typeface="Carlito"/>
                <a:cs typeface="Carlito"/>
              </a:rPr>
              <a:t>c</a:t>
            </a:r>
            <a:r>
              <a:rPr sz="3530" b="1" spc="-4" dirty="0">
                <a:solidFill>
                  <a:srgbClr val="622422"/>
                </a:solidFill>
                <a:latin typeface="Carlito"/>
                <a:cs typeface="Carlito"/>
              </a:rPr>
              <a:t>s</a:t>
            </a:r>
            <a:endParaRPr sz="3530">
              <a:latin typeface="Carlito"/>
              <a:cs typeface="Carlito"/>
            </a:endParaRPr>
          </a:p>
        </p:txBody>
      </p:sp>
      <p:sp>
        <p:nvSpPr>
          <p:cNvPr id="61" name="object 61"/>
          <p:cNvSpPr txBox="1"/>
          <p:nvPr/>
        </p:nvSpPr>
        <p:spPr>
          <a:xfrm>
            <a:off x="2501152" y="4087456"/>
            <a:ext cx="393887" cy="553976"/>
          </a:xfrm>
          <a:prstGeom prst="rect">
            <a:avLst/>
          </a:prstGeom>
        </p:spPr>
        <p:txBody>
          <a:bodyPr vert="horz" wrap="square" lIns="0" tIns="10646" rIns="0" bIns="0" rtlCol="0">
            <a:spAutoFit/>
          </a:bodyPr>
          <a:lstStyle/>
          <a:p>
            <a:pPr marL="11206">
              <a:spcBef>
                <a:spcPts val="84"/>
              </a:spcBef>
            </a:pPr>
            <a:r>
              <a:rPr sz="3530" b="1" dirty="0">
                <a:solidFill>
                  <a:srgbClr val="622422"/>
                </a:solidFill>
                <a:latin typeface="Carlito"/>
                <a:cs typeface="Carlito"/>
              </a:rPr>
              <a:t>B</a:t>
            </a:r>
            <a:r>
              <a:rPr sz="3530" b="1" spc="-4" dirty="0">
                <a:solidFill>
                  <a:srgbClr val="622422"/>
                </a:solidFill>
                <a:latin typeface="Carlito"/>
                <a:cs typeface="Carlito"/>
              </a:rPr>
              <a:t>I</a:t>
            </a:r>
            <a:endParaRPr sz="3530">
              <a:latin typeface="Carlito"/>
              <a:cs typeface="Carlito"/>
            </a:endParaRPr>
          </a:p>
        </p:txBody>
      </p:sp>
      <p:sp>
        <p:nvSpPr>
          <p:cNvPr id="62" name="object 62"/>
          <p:cNvSpPr/>
          <p:nvPr/>
        </p:nvSpPr>
        <p:spPr>
          <a:xfrm>
            <a:off x="972670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3" name="object 63"/>
          <p:cNvSpPr/>
          <p:nvPr/>
        </p:nvSpPr>
        <p:spPr>
          <a:xfrm>
            <a:off x="955054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4" name="object 64"/>
          <p:cNvSpPr/>
          <p:nvPr/>
        </p:nvSpPr>
        <p:spPr>
          <a:xfrm>
            <a:off x="9374392"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5" name="object 65"/>
          <p:cNvSpPr/>
          <p:nvPr/>
        </p:nvSpPr>
        <p:spPr>
          <a:xfrm>
            <a:off x="919823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6" name="object 66"/>
          <p:cNvSpPr/>
          <p:nvPr/>
        </p:nvSpPr>
        <p:spPr>
          <a:xfrm>
            <a:off x="902073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7" name="object 67"/>
          <p:cNvSpPr/>
          <p:nvPr/>
        </p:nvSpPr>
        <p:spPr>
          <a:xfrm>
            <a:off x="884457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8" name="object 68"/>
          <p:cNvSpPr/>
          <p:nvPr/>
        </p:nvSpPr>
        <p:spPr>
          <a:xfrm>
            <a:off x="866842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9" name="object 69"/>
          <p:cNvSpPr/>
          <p:nvPr/>
        </p:nvSpPr>
        <p:spPr>
          <a:xfrm>
            <a:off x="849226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0" name="object 70"/>
          <p:cNvSpPr/>
          <p:nvPr/>
        </p:nvSpPr>
        <p:spPr>
          <a:xfrm>
            <a:off x="831476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1" name="object 71"/>
          <p:cNvSpPr/>
          <p:nvPr/>
        </p:nvSpPr>
        <p:spPr>
          <a:xfrm>
            <a:off x="8138608"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2" name="object 72"/>
          <p:cNvSpPr/>
          <p:nvPr/>
        </p:nvSpPr>
        <p:spPr>
          <a:xfrm>
            <a:off x="796245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3" name="object 73"/>
          <p:cNvSpPr/>
          <p:nvPr/>
        </p:nvSpPr>
        <p:spPr>
          <a:xfrm>
            <a:off x="778629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4" name="object 74"/>
          <p:cNvSpPr/>
          <p:nvPr/>
        </p:nvSpPr>
        <p:spPr>
          <a:xfrm>
            <a:off x="3058310" y="1102670"/>
            <a:ext cx="6870326" cy="4424082"/>
          </a:xfrm>
          <a:custGeom>
            <a:avLst/>
            <a:gdLst/>
            <a:ahLst/>
            <a:cxnLst/>
            <a:rect l="l" t="t" r="r" b="b"/>
            <a:pathLst>
              <a:path w="7786370" h="5013960">
                <a:moveTo>
                  <a:pt x="385572" y="4985004"/>
                </a:moveTo>
                <a:lnTo>
                  <a:pt x="338328" y="4985004"/>
                </a:lnTo>
                <a:lnTo>
                  <a:pt x="306324" y="4983480"/>
                </a:lnTo>
                <a:lnTo>
                  <a:pt x="291084" y="4983480"/>
                </a:lnTo>
                <a:lnTo>
                  <a:pt x="275844" y="4981956"/>
                </a:lnTo>
                <a:lnTo>
                  <a:pt x="263652" y="4978908"/>
                </a:lnTo>
                <a:lnTo>
                  <a:pt x="249936" y="4977384"/>
                </a:lnTo>
                <a:lnTo>
                  <a:pt x="202692" y="4962144"/>
                </a:lnTo>
                <a:lnTo>
                  <a:pt x="190500" y="4951476"/>
                </a:lnTo>
                <a:lnTo>
                  <a:pt x="192024" y="4954524"/>
                </a:lnTo>
                <a:lnTo>
                  <a:pt x="190500" y="4952238"/>
                </a:lnTo>
                <a:lnTo>
                  <a:pt x="190500" y="4951476"/>
                </a:lnTo>
                <a:lnTo>
                  <a:pt x="190500" y="3794760"/>
                </a:lnTo>
                <a:lnTo>
                  <a:pt x="188976" y="3790188"/>
                </a:lnTo>
                <a:lnTo>
                  <a:pt x="188976" y="3787140"/>
                </a:lnTo>
                <a:lnTo>
                  <a:pt x="187452" y="3785616"/>
                </a:lnTo>
                <a:lnTo>
                  <a:pt x="185928" y="3781044"/>
                </a:lnTo>
                <a:lnTo>
                  <a:pt x="184404" y="3779520"/>
                </a:lnTo>
                <a:lnTo>
                  <a:pt x="184404" y="3777996"/>
                </a:lnTo>
                <a:lnTo>
                  <a:pt x="182880" y="3777996"/>
                </a:lnTo>
                <a:lnTo>
                  <a:pt x="179832" y="3773424"/>
                </a:lnTo>
                <a:lnTo>
                  <a:pt x="178308" y="3771900"/>
                </a:lnTo>
                <a:lnTo>
                  <a:pt x="143256" y="3752088"/>
                </a:lnTo>
                <a:lnTo>
                  <a:pt x="130149" y="3748430"/>
                </a:lnTo>
                <a:lnTo>
                  <a:pt x="132588" y="3747516"/>
                </a:lnTo>
                <a:lnTo>
                  <a:pt x="144780" y="3744468"/>
                </a:lnTo>
                <a:lnTo>
                  <a:pt x="153924" y="3739896"/>
                </a:lnTo>
                <a:lnTo>
                  <a:pt x="158496" y="3737927"/>
                </a:lnTo>
                <a:lnTo>
                  <a:pt x="164592" y="3735324"/>
                </a:lnTo>
                <a:lnTo>
                  <a:pt x="172212" y="3730752"/>
                </a:lnTo>
                <a:lnTo>
                  <a:pt x="178308" y="3726180"/>
                </a:lnTo>
                <a:lnTo>
                  <a:pt x="178308" y="3724656"/>
                </a:lnTo>
                <a:lnTo>
                  <a:pt x="179832" y="3724656"/>
                </a:lnTo>
                <a:lnTo>
                  <a:pt x="182880" y="3720084"/>
                </a:lnTo>
                <a:lnTo>
                  <a:pt x="184404" y="3718560"/>
                </a:lnTo>
                <a:lnTo>
                  <a:pt x="184404" y="3717036"/>
                </a:lnTo>
                <a:lnTo>
                  <a:pt x="185928" y="3717036"/>
                </a:lnTo>
                <a:lnTo>
                  <a:pt x="187452" y="3710940"/>
                </a:lnTo>
                <a:lnTo>
                  <a:pt x="188976" y="3710940"/>
                </a:lnTo>
                <a:lnTo>
                  <a:pt x="188976" y="3707892"/>
                </a:lnTo>
                <a:lnTo>
                  <a:pt x="190500" y="3703320"/>
                </a:lnTo>
                <a:lnTo>
                  <a:pt x="190500" y="2566416"/>
                </a:lnTo>
                <a:lnTo>
                  <a:pt x="192938" y="2562758"/>
                </a:lnTo>
                <a:lnTo>
                  <a:pt x="193548" y="2562352"/>
                </a:lnTo>
                <a:lnTo>
                  <a:pt x="201168" y="2557272"/>
                </a:lnTo>
                <a:lnTo>
                  <a:pt x="208788" y="2554224"/>
                </a:lnTo>
                <a:lnTo>
                  <a:pt x="217932" y="2549652"/>
                </a:lnTo>
                <a:lnTo>
                  <a:pt x="227076" y="2546604"/>
                </a:lnTo>
                <a:lnTo>
                  <a:pt x="237744" y="2543556"/>
                </a:lnTo>
                <a:lnTo>
                  <a:pt x="249936" y="2542032"/>
                </a:lnTo>
                <a:lnTo>
                  <a:pt x="262128" y="2538984"/>
                </a:lnTo>
                <a:lnTo>
                  <a:pt x="275844" y="2537460"/>
                </a:lnTo>
                <a:lnTo>
                  <a:pt x="291084" y="2535936"/>
                </a:lnTo>
                <a:lnTo>
                  <a:pt x="304800" y="2534412"/>
                </a:lnTo>
                <a:lnTo>
                  <a:pt x="338328" y="2532888"/>
                </a:lnTo>
                <a:lnTo>
                  <a:pt x="336804" y="2505456"/>
                </a:lnTo>
                <a:lnTo>
                  <a:pt x="304800" y="2505456"/>
                </a:lnTo>
                <a:lnTo>
                  <a:pt x="259080" y="2510028"/>
                </a:lnTo>
                <a:lnTo>
                  <a:pt x="219456" y="2519172"/>
                </a:lnTo>
                <a:lnTo>
                  <a:pt x="208788" y="2523744"/>
                </a:lnTo>
                <a:lnTo>
                  <a:pt x="198120" y="2526792"/>
                </a:lnTo>
                <a:lnTo>
                  <a:pt x="188976" y="2531364"/>
                </a:lnTo>
                <a:lnTo>
                  <a:pt x="181356" y="2535936"/>
                </a:lnTo>
                <a:lnTo>
                  <a:pt x="173736" y="2542032"/>
                </a:lnTo>
                <a:lnTo>
                  <a:pt x="167640" y="2548128"/>
                </a:lnTo>
                <a:lnTo>
                  <a:pt x="167640" y="2549652"/>
                </a:lnTo>
                <a:lnTo>
                  <a:pt x="166116" y="2549652"/>
                </a:lnTo>
                <a:lnTo>
                  <a:pt x="166116" y="2551176"/>
                </a:lnTo>
                <a:lnTo>
                  <a:pt x="164592" y="2555748"/>
                </a:lnTo>
                <a:lnTo>
                  <a:pt x="163068" y="2557272"/>
                </a:lnTo>
                <a:lnTo>
                  <a:pt x="163068" y="2560320"/>
                </a:lnTo>
                <a:lnTo>
                  <a:pt x="161544" y="2564892"/>
                </a:lnTo>
                <a:lnTo>
                  <a:pt x="161544" y="3698748"/>
                </a:lnTo>
                <a:lnTo>
                  <a:pt x="160528" y="3701796"/>
                </a:lnTo>
                <a:lnTo>
                  <a:pt x="102108" y="3726180"/>
                </a:lnTo>
                <a:lnTo>
                  <a:pt x="60960" y="3732276"/>
                </a:lnTo>
                <a:lnTo>
                  <a:pt x="45720" y="3733800"/>
                </a:lnTo>
                <a:lnTo>
                  <a:pt x="15240" y="3733800"/>
                </a:lnTo>
                <a:lnTo>
                  <a:pt x="6096" y="3733800"/>
                </a:lnTo>
                <a:lnTo>
                  <a:pt x="0" y="3741420"/>
                </a:lnTo>
                <a:lnTo>
                  <a:pt x="0" y="3756660"/>
                </a:lnTo>
                <a:lnTo>
                  <a:pt x="6096" y="3762756"/>
                </a:lnTo>
                <a:lnTo>
                  <a:pt x="15240" y="3762756"/>
                </a:lnTo>
                <a:lnTo>
                  <a:pt x="47244" y="3764280"/>
                </a:lnTo>
                <a:lnTo>
                  <a:pt x="60960" y="3765804"/>
                </a:lnTo>
                <a:lnTo>
                  <a:pt x="76200" y="3767328"/>
                </a:lnTo>
                <a:lnTo>
                  <a:pt x="114300" y="3773424"/>
                </a:lnTo>
                <a:lnTo>
                  <a:pt x="149352" y="3787140"/>
                </a:lnTo>
                <a:lnTo>
                  <a:pt x="155448" y="3790188"/>
                </a:lnTo>
                <a:lnTo>
                  <a:pt x="158496" y="3792220"/>
                </a:lnTo>
                <a:lnTo>
                  <a:pt x="159105" y="3792626"/>
                </a:lnTo>
                <a:lnTo>
                  <a:pt x="160528" y="3794760"/>
                </a:lnTo>
                <a:lnTo>
                  <a:pt x="161544" y="3797808"/>
                </a:lnTo>
                <a:lnTo>
                  <a:pt x="161544" y="4953000"/>
                </a:lnTo>
                <a:lnTo>
                  <a:pt x="163068" y="4959096"/>
                </a:lnTo>
                <a:lnTo>
                  <a:pt x="163068" y="4960620"/>
                </a:lnTo>
                <a:lnTo>
                  <a:pt x="164592" y="4962144"/>
                </a:lnTo>
                <a:lnTo>
                  <a:pt x="166116" y="4966716"/>
                </a:lnTo>
                <a:lnTo>
                  <a:pt x="166116" y="4968240"/>
                </a:lnTo>
                <a:lnTo>
                  <a:pt x="172212" y="4974336"/>
                </a:lnTo>
                <a:lnTo>
                  <a:pt x="172212" y="4975860"/>
                </a:lnTo>
                <a:lnTo>
                  <a:pt x="173736" y="4975860"/>
                </a:lnTo>
                <a:lnTo>
                  <a:pt x="173736" y="4977384"/>
                </a:lnTo>
                <a:lnTo>
                  <a:pt x="179832" y="4980432"/>
                </a:lnTo>
                <a:lnTo>
                  <a:pt x="187452" y="4986528"/>
                </a:lnTo>
                <a:lnTo>
                  <a:pt x="190500" y="4988052"/>
                </a:lnTo>
                <a:lnTo>
                  <a:pt x="193548" y="4989576"/>
                </a:lnTo>
                <a:lnTo>
                  <a:pt x="196596" y="4991100"/>
                </a:lnTo>
                <a:lnTo>
                  <a:pt x="207264" y="4995672"/>
                </a:lnTo>
                <a:lnTo>
                  <a:pt x="217932" y="4998720"/>
                </a:lnTo>
                <a:lnTo>
                  <a:pt x="231648" y="5001768"/>
                </a:lnTo>
                <a:lnTo>
                  <a:pt x="243840" y="5004816"/>
                </a:lnTo>
                <a:lnTo>
                  <a:pt x="257556" y="5007864"/>
                </a:lnTo>
                <a:lnTo>
                  <a:pt x="271272" y="5009235"/>
                </a:lnTo>
                <a:lnTo>
                  <a:pt x="271272" y="5013960"/>
                </a:lnTo>
                <a:lnTo>
                  <a:pt x="336804" y="5013960"/>
                </a:lnTo>
                <a:lnTo>
                  <a:pt x="385572" y="5013960"/>
                </a:lnTo>
                <a:lnTo>
                  <a:pt x="385572" y="4985004"/>
                </a:lnTo>
                <a:close/>
              </a:path>
              <a:path w="7786370" h="5013960">
                <a:moveTo>
                  <a:pt x="472440" y="2543556"/>
                </a:moveTo>
                <a:lnTo>
                  <a:pt x="470916" y="2514600"/>
                </a:lnTo>
                <a:lnTo>
                  <a:pt x="371856" y="2514600"/>
                </a:lnTo>
                <a:lnTo>
                  <a:pt x="371856" y="2543556"/>
                </a:lnTo>
                <a:lnTo>
                  <a:pt x="472440" y="2543556"/>
                </a:lnTo>
                <a:close/>
              </a:path>
              <a:path w="7786370" h="5013960">
                <a:moveTo>
                  <a:pt x="585216" y="4985004"/>
                </a:moveTo>
                <a:lnTo>
                  <a:pt x="470916" y="4985004"/>
                </a:lnTo>
                <a:lnTo>
                  <a:pt x="470916" y="5013960"/>
                </a:lnTo>
                <a:lnTo>
                  <a:pt x="585216" y="5013960"/>
                </a:lnTo>
                <a:lnTo>
                  <a:pt x="585216" y="4985004"/>
                </a:lnTo>
                <a:close/>
              </a:path>
              <a:path w="7786370" h="5013960">
                <a:moveTo>
                  <a:pt x="672084" y="2514600"/>
                </a:moveTo>
                <a:lnTo>
                  <a:pt x="557784" y="2514600"/>
                </a:lnTo>
                <a:lnTo>
                  <a:pt x="557784" y="2543556"/>
                </a:lnTo>
                <a:lnTo>
                  <a:pt x="672084" y="2542032"/>
                </a:lnTo>
                <a:lnTo>
                  <a:pt x="672084" y="2514600"/>
                </a:lnTo>
                <a:close/>
              </a:path>
              <a:path w="7786370" h="5013960">
                <a:moveTo>
                  <a:pt x="786384" y="4985004"/>
                </a:moveTo>
                <a:lnTo>
                  <a:pt x="672084" y="4985004"/>
                </a:lnTo>
                <a:lnTo>
                  <a:pt x="672084" y="5013960"/>
                </a:lnTo>
                <a:lnTo>
                  <a:pt x="786384" y="5013960"/>
                </a:lnTo>
                <a:lnTo>
                  <a:pt x="786384" y="4985004"/>
                </a:lnTo>
                <a:close/>
              </a:path>
              <a:path w="7786370" h="5013960">
                <a:moveTo>
                  <a:pt x="871728" y="2513076"/>
                </a:moveTo>
                <a:lnTo>
                  <a:pt x="757428" y="2513076"/>
                </a:lnTo>
                <a:lnTo>
                  <a:pt x="757428" y="2542032"/>
                </a:lnTo>
                <a:lnTo>
                  <a:pt x="871728" y="2542032"/>
                </a:lnTo>
                <a:lnTo>
                  <a:pt x="871728" y="2513076"/>
                </a:lnTo>
                <a:close/>
              </a:path>
              <a:path w="7786370" h="5013960">
                <a:moveTo>
                  <a:pt x="986028" y="4985004"/>
                </a:moveTo>
                <a:lnTo>
                  <a:pt x="871728" y="4985004"/>
                </a:lnTo>
                <a:lnTo>
                  <a:pt x="871728" y="5013960"/>
                </a:lnTo>
                <a:lnTo>
                  <a:pt x="986028" y="5013960"/>
                </a:lnTo>
                <a:lnTo>
                  <a:pt x="986028" y="4985004"/>
                </a:lnTo>
                <a:close/>
              </a:path>
              <a:path w="7786370" h="5013960">
                <a:moveTo>
                  <a:pt x="1071372" y="2513076"/>
                </a:moveTo>
                <a:lnTo>
                  <a:pt x="957072" y="2513076"/>
                </a:lnTo>
                <a:lnTo>
                  <a:pt x="957072" y="2542032"/>
                </a:lnTo>
                <a:lnTo>
                  <a:pt x="1071372" y="2542032"/>
                </a:lnTo>
                <a:lnTo>
                  <a:pt x="1071372" y="2513076"/>
                </a:lnTo>
                <a:close/>
              </a:path>
              <a:path w="7786370" h="5013960">
                <a:moveTo>
                  <a:pt x="1185672" y="4985004"/>
                </a:moveTo>
                <a:lnTo>
                  <a:pt x="1071372" y="4985004"/>
                </a:lnTo>
                <a:lnTo>
                  <a:pt x="1071372" y="5013960"/>
                </a:lnTo>
                <a:lnTo>
                  <a:pt x="1185672" y="5013960"/>
                </a:lnTo>
                <a:lnTo>
                  <a:pt x="1185672" y="4985004"/>
                </a:lnTo>
                <a:close/>
              </a:path>
              <a:path w="7786370" h="5013960">
                <a:moveTo>
                  <a:pt x="1272540" y="2540508"/>
                </a:moveTo>
                <a:lnTo>
                  <a:pt x="1271016" y="2513076"/>
                </a:lnTo>
                <a:lnTo>
                  <a:pt x="1156716" y="2513076"/>
                </a:lnTo>
                <a:lnTo>
                  <a:pt x="1158240" y="2542032"/>
                </a:lnTo>
                <a:lnTo>
                  <a:pt x="1272540" y="2540508"/>
                </a:lnTo>
                <a:close/>
              </a:path>
              <a:path w="7786370" h="5013960">
                <a:moveTo>
                  <a:pt x="1385316" y="4985004"/>
                </a:moveTo>
                <a:lnTo>
                  <a:pt x="1271016" y="4985004"/>
                </a:lnTo>
                <a:lnTo>
                  <a:pt x="1271016" y="5013960"/>
                </a:lnTo>
                <a:lnTo>
                  <a:pt x="1385316" y="5013960"/>
                </a:lnTo>
                <a:lnTo>
                  <a:pt x="1385316" y="4985004"/>
                </a:lnTo>
                <a:close/>
              </a:path>
              <a:path w="7786370" h="5013960">
                <a:moveTo>
                  <a:pt x="1472184" y="2511552"/>
                </a:moveTo>
                <a:lnTo>
                  <a:pt x="1357884" y="2511552"/>
                </a:lnTo>
                <a:lnTo>
                  <a:pt x="1357884" y="2540508"/>
                </a:lnTo>
                <a:lnTo>
                  <a:pt x="1472184" y="2540508"/>
                </a:lnTo>
                <a:lnTo>
                  <a:pt x="1472184" y="2511552"/>
                </a:lnTo>
                <a:close/>
              </a:path>
              <a:path w="7786370" h="5013960">
                <a:moveTo>
                  <a:pt x="1586484" y="4985004"/>
                </a:moveTo>
                <a:lnTo>
                  <a:pt x="1472184" y="4985004"/>
                </a:lnTo>
                <a:lnTo>
                  <a:pt x="1472184" y="5013960"/>
                </a:lnTo>
                <a:lnTo>
                  <a:pt x="1586484" y="5013960"/>
                </a:lnTo>
                <a:lnTo>
                  <a:pt x="1586484" y="4985004"/>
                </a:lnTo>
                <a:close/>
              </a:path>
              <a:path w="7786370" h="5013960">
                <a:moveTo>
                  <a:pt x="1671828" y="2511552"/>
                </a:moveTo>
                <a:lnTo>
                  <a:pt x="1557528" y="2511552"/>
                </a:lnTo>
                <a:lnTo>
                  <a:pt x="1557528" y="2540508"/>
                </a:lnTo>
                <a:lnTo>
                  <a:pt x="1671828" y="2540508"/>
                </a:lnTo>
                <a:lnTo>
                  <a:pt x="1671828" y="2511552"/>
                </a:lnTo>
                <a:close/>
              </a:path>
              <a:path w="7786370" h="5013960">
                <a:moveTo>
                  <a:pt x="1786128" y="4985004"/>
                </a:moveTo>
                <a:lnTo>
                  <a:pt x="1671828" y="4985004"/>
                </a:lnTo>
                <a:lnTo>
                  <a:pt x="1671828" y="5013960"/>
                </a:lnTo>
                <a:lnTo>
                  <a:pt x="1786128" y="5013960"/>
                </a:lnTo>
                <a:lnTo>
                  <a:pt x="1786128" y="4985004"/>
                </a:lnTo>
                <a:close/>
              </a:path>
              <a:path w="7786370" h="5013960">
                <a:moveTo>
                  <a:pt x="1871472" y="2510028"/>
                </a:moveTo>
                <a:lnTo>
                  <a:pt x="1757172" y="2511552"/>
                </a:lnTo>
                <a:lnTo>
                  <a:pt x="1757172" y="2538984"/>
                </a:lnTo>
                <a:lnTo>
                  <a:pt x="1871472" y="2538984"/>
                </a:lnTo>
                <a:lnTo>
                  <a:pt x="1871472" y="2510028"/>
                </a:lnTo>
                <a:close/>
              </a:path>
              <a:path w="7786370" h="5013960">
                <a:moveTo>
                  <a:pt x="1985772" y="4985004"/>
                </a:moveTo>
                <a:lnTo>
                  <a:pt x="1871472" y="4985004"/>
                </a:lnTo>
                <a:lnTo>
                  <a:pt x="1871472" y="5013960"/>
                </a:lnTo>
                <a:lnTo>
                  <a:pt x="1985772" y="5013960"/>
                </a:lnTo>
                <a:lnTo>
                  <a:pt x="1985772" y="4985004"/>
                </a:lnTo>
                <a:close/>
              </a:path>
              <a:path w="7786370" h="5013960">
                <a:moveTo>
                  <a:pt x="1994916" y="27432"/>
                </a:moveTo>
                <a:lnTo>
                  <a:pt x="1993392" y="0"/>
                </a:lnTo>
                <a:lnTo>
                  <a:pt x="1961388" y="0"/>
                </a:lnTo>
                <a:lnTo>
                  <a:pt x="1944624" y="1524"/>
                </a:lnTo>
                <a:lnTo>
                  <a:pt x="1929384" y="3048"/>
                </a:lnTo>
                <a:lnTo>
                  <a:pt x="1914144" y="6096"/>
                </a:lnTo>
                <a:lnTo>
                  <a:pt x="1900428" y="7620"/>
                </a:lnTo>
                <a:lnTo>
                  <a:pt x="1886712" y="10668"/>
                </a:lnTo>
                <a:lnTo>
                  <a:pt x="1874520" y="13716"/>
                </a:lnTo>
                <a:lnTo>
                  <a:pt x="1853184" y="22860"/>
                </a:lnTo>
                <a:lnTo>
                  <a:pt x="1844040" y="25908"/>
                </a:lnTo>
                <a:lnTo>
                  <a:pt x="1836420" y="32004"/>
                </a:lnTo>
                <a:lnTo>
                  <a:pt x="1828800" y="36576"/>
                </a:lnTo>
                <a:lnTo>
                  <a:pt x="1828800" y="38100"/>
                </a:lnTo>
                <a:lnTo>
                  <a:pt x="1827276" y="38100"/>
                </a:lnTo>
                <a:lnTo>
                  <a:pt x="1822704" y="44196"/>
                </a:lnTo>
                <a:lnTo>
                  <a:pt x="1822704" y="45720"/>
                </a:lnTo>
                <a:lnTo>
                  <a:pt x="1821180" y="45720"/>
                </a:lnTo>
                <a:lnTo>
                  <a:pt x="1819656" y="51816"/>
                </a:lnTo>
                <a:lnTo>
                  <a:pt x="1818132" y="51816"/>
                </a:lnTo>
                <a:lnTo>
                  <a:pt x="1818132" y="54864"/>
                </a:lnTo>
                <a:lnTo>
                  <a:pt x="1816608" y="60960"/>
                </a:lnTo>
                <a:lnTo>
                  <a:pt x="1816608" y="1185672"/>
                </a:lnTo>
                <a:lnTo>
                  <a:pt x="1815693" y="1188415"/>
                </a:lnTo>
                <a:lnTo>
                  <a:pt x="1813331" y="1191539"/>
                </a:lnTo>
                <a:lnTo>
                  <a:pt x="1808988" y="1194816"/>
                </a:lnTo>
                <a:lnTo>
                  <a:pt x="1802892" y="1197864"/>
                </a:lnTo>
                <a:lnTo>
                  <a:pt x="1796796" y="1202436"/>
                </a:lnTo>
                <a:lnTo>
                  <a:pt x="1755648" y="1214628"/>
                </a:lnTo>
                <a:lnTo>
                  <a:pt x="1699260" y="1220724"/>
                </a:lnTo>
                <a:lnTo>
                  <a:pt x="1667256" y="1222248"/>
                </a:lnTo>
                <a:lnTo>
                  <a:pt x="1659636" y="1222248"/>
                </a:lnTo>
                <a:lnTo>
                  <a:pt x="1653540" y="1228344"/>
                </a:lnTo>
                <a:lnTo>
                  <a:pt x="1653540" y="1243584"/>
                </a:lnTo>
                <a:lnTo>
                  <a:pt x="1659636" y="1249680"/>
                </a:lnTo>
                <a:lnTo>
                  <a:pt x="1667256" y="1251204"/>
                </a:lnTo>
                <a:lnTo>
                  <a:pt x="1700784" y="1251204"/>
                </a:lnTo>
                <a:lnTo>
                  <a:pt x="1714500" y="1252728"/>
                </a:lnTo>
                <a:lnTo>
                  <a:pt x="1780032" y="1264920"/>
                </a:lnTo>
                <a:lnTo>
                  <a:pt x="1808988" y="1277493"/>
                </a:lnTo>
                <a:lnTo>
                  <a:pt x="1810512" y="1278636"/>
                </a:lnTo>
                <a:lnTo>
                  <a:pt x="1808988" y="1277112"/>
                </a:lnTo>
                <a:lnTo>
                  <a:pt x="1815084" y="1281684"/>
                </a:lnTo>
                <a:lnTo>
                  <a:pt x="1812036" y="1280160"/>
                </a:lnTo>
                <a:lnTo>
                  <a:pt x="1815846" y="1283970"/>
                </a:lnTo>
                <a:lnTo>
                  <a:pt x="1816608" y="1286256"/>
                </a:lnTo>
                <a:lnTo>
                  <a:pt x="1816608" y="2433828"/>
                </a:lnTo>
                <a:lnTo>
                  <a:pt x="1818132" y="2438400"/>
                </a:lnTo>
                <a:lnTo>
                  <a:pt x="1818132" y="2441448"/>
                </a:lnTo>
                <a:lnTo>
                  <a:pt x="1819656" y="2442972"/>
                </a:lnTo>
                <a:lnTo>
                  <a:pt x="1821180" y="2447544"/>
                </a:lnTo>
                <a:lnTo>
                  <a:pt x="1822704" y="2447544"/>
                </a:lnTo>
                <a:lnTo>
                  <a:pt x="1822704" y="2450592"/>
                </a:lnTo>
                <a:lnTo>
                  <a:pt x="1827276" y="2455164"/>
                </a:lnTo>
                <a:lnTo>
                  <a:pt x="1828800" y="2455164"/>
                </a:lnTo>
                <a:lnTo>
                  <a:pt x="1828800" y="2456688"/>
                </a:lnTo>
                <a:lnTo>
                  <a:pt x="1834896" y="2461260"/>
                </a:lnTo>
                <a:lnTo>
                  <a:pt x="1836420" y="2461260"/>
                </a:lnTo>
                <a:lnTo>
                  <a:pt x="1836420" y="2462784"/>
                </a:lnTo>
                <a:lnTo>
                  <a:pt x="1845564" y="2467356"/>
                </a:lnTo>
                <a:lnTo>
                  <a:pt x="1848612" y="2468880"/>
                </a:lnTo>
                <a:lnTo>
                  <a:pt x="1851660" y="2470404"/>
                </a:lnTo>
                <a:lnTo>
                  <a:pt x="1862328" y="2474976"/>
                </a:lnTo>
                <a:lnTo>
                  <a:pt x="1914144" y="2488692"/>
                </a:lnTo>
                <a:lnTo>
                  <a:pt x="1944624" y="2491740"/>
                </a:lnTo>
                <a:lnTo>
                  <a:pt x="1959864" y="2493264"/>
                </a:lnTo>
                <a:lnTo>
                  <a:pt x="1993392" y="2494788"/>
                </a:lnTo>
                <a:lnTo>
                  <a:pt x="1994916" y="2465832"/>
                </a:lnTo>
                <a:lnTo>
                  <a:pt x="1962912" y="2464308"/>
                </a:lnTo>
                <a:lnTo>
                  <a:pt x="1932432" y="2461260"/>
                </a:lnTo>
                <a:lnTo>
                  <a:pt x="1918716" y="2459736"/>
                </a:lnTo>
                <a:lnTo>
                  <a:pt x="1906524" y="2456688"/>
                </a:lnTo>
                <a:lnTo>
                  <a:pt x="1894332" y="2455164"/>
                </a:lnTo>
                <a:lnTo>
                  <a:pt x="1872996" y="2449068"/>
                </a:lnTo>
                <a:lnTo>
                  <a:pt x="1865376" y="2446020"/>
                </a:lnTo>
                <a:lnTo>
                  <a:pt x="1857756" y="2441448"/>
                </a:lnTo>
                <a:lnTo>
                  <a:pt x="1851660" y="2438400"/>
                </a:lnTo>
                <a:lnTo>
                  <a:pt x="1853184" y="2438400"/>
                </a:lnTo>
                <a:lnTo>
                  <a:pt x="1848104" y="2434590"/>
                </a:lnTo>
                <a:lnTo>
                  <a:pt x="1845564" y="2430780"/>
                </a:lnTo>
                <a:lnTo>
                  <a:pt x="1847088" y="2433828"/>
                </a:lnTo>
                <a:lnTo>
                  <a:pt x="1845564" y="2431542"/>
                </a:lnTo>
                <a:lnTo>
                  <a:pt x="1845564" y="2430780"/>
                </a:lnTo>
                <a:lnTo>
                  <a:pt x="1845564" y="1283208"/>
                </a:lnTo>
                <a:lnTo>
                  <a:pt x="1844040" y="1277112"/>
                </a:lnTo>
                <a:lnTo>
                  <a:pt x="1844040" y="1275588"/>
                </a:lnTo>
                <a:lnTo>
                  <a:pt x="1842516" y="1274064"/>
                </a:lnTo>
                <a:lnTo>
                  <a:pt x="1840992" y="1269492"/>
                </a:lnTo>
                <a:lnTo>
                  <a:pt x="1839468" y="1267968"/>
                </a:lnTo>
                <a:lnTo>
                  <a:pt x="1839468" y="1266444"/>
                </a:lnTo>
                <a:lnTo>
                  <a:pt x="1837944" y="1266444"/>
                </a:lnTo>
                <a:lnTo>
                  <a:pt x="1834896" y="1261872"/>
                </a:lnTo>
                <a:lnTo>
                  <a:pt x="1833372" y="1260348"/>
                </a:lnTo>
                <a:lnTo>
                  <a:pt x="1827276" y="1255776"/>
                </a:lnTo>
                <a:lnTo>
                  <a:pt x="1827276" y="1254252"/>
                </a:lnTo>
                <a:lnTo>
                  <a:pt x="1825752" y="1254252"/>
                </a:lnTo>
                <a:lnTo>
                  <a:pt x="1818132" y="1249680"/>
                </a:lnTo>
                <a:lnTo>
                  <a:pt x="1807464" y="1245108"/>
                </a:lnTo>
                <a:lnTo>
                  <a:pt x="1798320" y="1240536"/>
                </a:lnTo>
                <a:lnTo>
                  <a:pt x="1786128" y="1237488"/>
                </a:lnTo>
                <a:lnTo>
                  <a:pt x="1784299" y="1236802"/>
                </a:lnTo>
                <a:lnTo>
                  <a:pt x="1787652" y="1235964"/>
                </a:lnTo>
                <a:lnTo>
                  <a:pt x="1808988" y="1226820"/>
                </a:lnTo>
                <a:lnTo>
                  <a:pt x="1812036" y="1225296"/>
                </a:lnTo>
                <a:lnTo>
                  <a:pt x="1827276" y="1217676"/>
                </a:lnTo>
                <a:lnTo>
                  <a:pt x="1831848" y="1213104"/>
                </a:lnTo>
                <a:lnTo>
                  <a:pt x="1833372" y="1213104"/>
                </a:lnTo>
                <a:lnTo>
                  <a:pt x="1833372" y="1211580"/>
                </a:lnTo>
                <a:lnTo>
                  <a:pt x="1834896" y="1211580"/>
                </a:lnTo>
                <a:lnTo>
                  <a:pt x="1837944" y="1207008"/>
                </a:lnTo>
                <a:lnTo>
                  <a:pt x="1840992" y="1203960"/>
                </a:lnTo>
                <a:lnTo>
                  <a:pt x="1842516" y="1199388"/>
                </a:lnTo>
                <a:lnTo>
                  <a:pt x="1844040" y="1197864"/>
                </a:lnTo>
                <a:lnTo>
                  <a:pt x="1844040" y="1194816"/>
                </a:lnTo>
                <a:lnTo>
                  <a:pt x="1845564" y="1190244"/>
                </a:lnTo>
                <a:lnTo>
                  <a:pt x="1845564" y="62484"/>
                </a:lnTo>
                <a:lnTo>
                  <a:pt x="1845564" y="61722"/>
                </a:lnTo>
                <a:lnTo>
                  <a:pt x="1847088" y="59436"/>
                </a:lnTo>
                <a:lnTo>
                  <a:pt x="1845564" y="62484"/>
                </a:lnTo>
                <a:lnTo>
                  <a:pt x="1848002" y="58826"/>
                </a:lnTo>
                <a:lnTo>
                  <a:pt x="1848612" y="58420"/>
                </a:lnTo>
                <a:lnTo>
                  <a:pt x="1851660" y="56388"/>
                </a:lnTo>
                <a:lnTo>
                  <a:pt x="1856232" y="51816"/>
                </a:lnTo>
                <a:lnTo>
                  <a:pt x="1863852" y="48768"/>
                </a:lnTo>
                <a:lnTo>
                  <a:pt x="1905000" y="36576"/>
                </a:lnTo>
                <a:lnTo>
                  <a:pt x="1946148" y="30480"/>
                </a:lnTo>
                <a:lnTo>
                  <a:pt x="1961388" y="28956"/>
                </a:lnTo>
                <a:lnTo>
                  <a:pt x="1994916" y="27432"/>
                </a:lnTo>
                <a:close/>
              </a:path>
              <a:path w="7786370" h="5013960">
                <a:moveTo>
                  <a:pt x="2071116" y="0"/>
                </a:moveTo>
                <a:lnTo>
                  <a:pt x="1994916" y="0"/>
                </a:lnTo>
                <a:lnTo>
                  <a:pt x="1994916" y="27432"/>
                </a:lnTo>
                <a:lnTo>
                  <a:pt x="2071116" y="27432"/>
                </a:lnTo>
                <a:lnTo>
                  <a:pt x="2071116" y="0"/>
                </a:lnTo>
                <a:close/>
              </a:path>
              <a:path w="7786370" h="5013960">
                <a:moveTo>
                  <a:pt x="2072640" y="2538984"/>
                </a:moveTo>
                <a:lnTo>
                  <a:pt x="2071116" y="2510028"/>
                </a:lnTo>
                <a:lnTo>
                  <a:pt x="1956816" y="2510028"/>
                </a:lnTo>
                <a:lnTo>
                  <a:pt x="1958340" y="2538984"/>
                </a:lnTo>
                <a:lnTo>
                  <a:pt x="2072640" y="2538984"/>
                </a:lnTo>
                <a:close/>
              </a:path>
              <a:path w="7786370" h="5013960">
                <a:moveTo>
                  <a:pt x="2185416" y="4985004"/>
                </a:moveTo>
                <a:lnTo>
                  <a:pt x="2071116" y="4985004"/>
                </a:lnTo>
                <a:lnTo>
                  <a:pt x="2071116" y="5013960"/>
                </a:lnTo>
                <a:lnTo>
                  <a:pt x="2185416" y="5013960"/>
                </a:lnTo>
                <a:lnTo>
                  <a:pt x="2185416" y="4985004"/>
                </a:lnTo>
                <a:close/>
              </a:path>
              <a:path w="7786370" h="5013960">
                <a:moveTo>
                  <a:pt x="2272284" y="2510028"/>
                </a:moveTo>
                <a:lnTo>
                  <a:pt x="2157984" y="2510028"/>
                </a:lnTo>
                <a:lnTo>
                  <a:pt x="2157984" y="2538984"/>
                </a:lnTo>
                <a:lnTo>
                  <a:pt x="2272284" y="2538984"/>
                </a:lnTo>
                <a:lnTo>
                  <a:pt x="2272284" y="2510028"/>
                </a:lnTo>
                <a:close/>
              </a:path>
              <a:path w="7786370" h="5013960">
                <a:moveTo>
                  <a:pt x="2272284" y="0"/>
                </a:moveTo>
                <a:lnTo>
                  <a:pt x="2157984" y="0"/>
                </a:lnTo>
                <a:lnTo>
                  <a:pt x="2157984" y="27432"/>
                </a:lnTo>
                <a:lnTo>
                  <a:pt x="2272284" y="27432"/>
                </a:lnTo>
                <a:lnTo>
                  <a:pt x="2272284" y="0"/>
                </a:lnTo>
                <a:close/>
              </a:path>
              <a:path w="7786370" h="5013960">
                <a:moveTo>
                  <a:pt x="2386584" y="4985004"/>
                </a:moveTo>
                <a:lnTo>
                  <a:pt x="2272284" y="4985004"/>
                </a:lnTo>
                <a:lnTo>
                  <a:pt x="2272284" y="5013960"/>
                </a:lnTo>
                <a:lnTo>
                  <a:pt x="2386584" y="5013960"/>
                </a:lnTo>
                <a:lnTo>
                  <a:pt x="2386584" y="4985004"/>
                </a:lnTo>
                <a:close/>
              </a:path>
              <a:path w="7786370" h="5013960">
                <a:moveTo>
                  <a:pt x="2471928" y="2508504"/>
                </a:moveTo>
                <a:lnTo>
                  <a:pt x="2357628" y="2510028"/>
                </a:lnTo>
                <a:lnTo>
                  <a:pt x="2357628" y="2537460"/>
                </a:lnTo>
                <a:lnTo>
                  <a:pt x="2471928" y="2537460"/>
                </a:lnTo>
                <a:lnTo>
                  <a:pt x="2471928" y="2508504"/>
                </a:lnTo>
                <a:close/>
              </a:path>
              <a:path w="7786370" h="5013960">
                <a:moveTo>
                  <a:pt x="2471928" y="0"/>
                </a:moveTo>
                <a:lnTo>
                  <a:pt x="2357628" y="0"/>
                </a:lnTo>
                <a:lnTo>
                  <a:pt x="2357628" y="27432"/>
                </a:lnTo>
                <a:lnTo>
                  <a:pt x="2471928" y="27432"/>
                </a:lnTo>
                <a:lnTo>
                  <a:pt x="2471928" y="0"/>
                </a:lnTo>
                <a:close/>
              </a:path>
              <a:path w="7786370" h="5013960">
                <a:moveTo>
                  <a:pt x="2586228" y="4985004"/>
                </a:moveTo>
                <a:lnTo>
                  <a:pt x="2471928" y="4985004"/>
                </a:lnTo>
                <a:lnTo>
                  <a:pt x="2471928" y="5013960"/>
                </a:lnTo>
                <a:lnTo>
                  <a:pt x="2586228" y="5013960"/>
                </a:lnTo>
                <a:lnTo>
                  <a:pt x="2586228" y="4985004"/>
                </a:lnTo>
                <a:close/>
              </a:path>
              <a:path w="7786370" h="5013960">
                <a:moveTo>
                  <a:pt x="2671572" y="2508504"/>
                </a:moveTo>
                <a:lnTo>
                  <a:pt x="2557272" y="2508504"/>
                </a:lnTo>
                <a:lnTo>
                  <a:pt x="2557272" y="2537460"/>
                </a:lnTo>
                <a:lnTo>
                  <a:pt x="2671572" y="2537460"/>
                </a:lnTo>
                <a:lnTo>
                  <a:pt x="2671572" y="2508504"/>
                </a:lnTo>
                <a:close/>
              </a:path>
              <a:path w="7786370" h="5013960">
                <a:moveTo>
                  <a:pt x="2671572" y="0"/>
                </a:moveTo>
                <a:lnTo>
                  <a:pt x="2557272" y="0"/>
                </a:lnTo>
                <a:lnTo>
                  <a:pt x="2557272" y="27432"/>
                </a:lnTo>
                <a:lnTo>
                  <a:pt x="2671572" y="27432"/>
                </a:lnTo>
                <a:lnTo>
                  <a:pt x="2671572" y="0"/>
                </a:lnTo>
                <a:close/>
              </a:path>
              <a:path w="7786370" h="5013960">
                <a:moveTo>
                  <a:pt x="2785872" y="4985004"/>
                </a:moveTo>
                <a:lnTo>
                  <a:pt x="2671572" y="4985004"/>
                </a:lnTo>
                <a:lnTo>
                  <a:pt x="2671572" y="5013960"/>
                </a:lnTo>
                <a:lnTo>
                  <a:pt x="2785872" y="5013960"/>
                </a:lnTo>
                <a:lnTo>
                  <a:pt x="2785872" y="4985004"/>
                </a:lnTo>
                <a:close/>
              </a:path>
              <a:path w="7786370" h="5013960">
                <a:moveTo>
                  <a:pt x="2871216" y="0"/>
                </a:moveTo>
                <a:lnTo>
                  <a:pt x="2756916" y="0"/>
                </a:lnTo>
                <a:lnTo>
                  <a:pt x="2756916" y="27432"/>
                </a:lnTo>
                <a:lnTo>
                  <a:pt x="2871216" y="27432"/>
                </a:lnTo>
                <a:lnTo>
                  <a:pt x="2871216" y="0"/>
                </a:lnTo>
                <a:close/>
              </a:path>
              <a:path w="7786370" h="5013960">
                <a:moveTo>
                  <a:pt x="2872740" y="2535936"/>
                </a:moveTo>
                <a:lnTo>
                  <a:pt x="2871216" y="2508504"/>
                </a:lnTo>
                <a:lnTo>
                  <a:pt x="2756916" y="2508504"/>
                </a:lnTo>
                <a:lnTo>
                  <a:pt x="2758440" y="2537460"/>
                </a:lnTo>
                <a:lnTo>
                  <a:pt x="2872740" y="2535936"/>
                </a:lnTo>
                <a:close/>
              </a:path>
              <a:path w="7786370" h="5013960">
                <a:moveTo>
                  <a:pt x="2985516" y="4985004"/>
                </a:moveTo>
                <a:lnTo>
                  <a:pt x="2871216" y="4985004"/>
                </a:lnTo>
                <a:lnTo>
                  <a:pt x="2871216" y="5013960"/>
                </a:lnTo>
                <a:lnTo>
                  <a:pt x="2985516" y="5013960"/>
                </a:lnTo>
                <a:lnTo>
                  <a:pt x="2985516" y="4985004"/>
                </a:lnTo>
                <a:close/>
              </a:path>
              <a:path w="7786370" h="5013960">
                <a:moveTo>
                  <a:pt x="3072384" y="2506980"/>
                </a:moveTo>
                <a:lnTo>
                  <a:pt x="2958084" y="2508504"/>
                </a:lnTo>
                <a:lnTo>
                  <a:pt x="2958084" y="2535936"/>
                </a:lnTo>
                <a:lnTo>
                  <a:pt x="3072384" y="2535936"/>
                </a:lnTo>
                <a:lnTo>
                  <a:pt x="3072384" y="2506980"/>
                </a:lnTo>
                <a:close/>
              </a:path>
              <a:path w="7786370" h="5013960">
                <a:moveTo>
                  <a:pt x="3072384" y="0"/>
                </a:moveTo>
                <a:lnTo>
                  <a:pt x="2958084" y="0"/>
                </a:lnTo>
                <a:lnTo>
                  <a:pt x="2958084" y="27432"/>
                </a:lnTo>
                <a:lnTo>
                  <a:pt x="3072384" y="27432"/>
                </a:lnTo>
                <a:lnTo>
                  <a:pt x="3072384" y="0"/>
                </a:lnTo>
                <a:close/>
              </a:path>
              <a:path w="7786370" h="5013960">
                <a:moveTo>
                  <a:pt x="3186684" y="4985004"/>
                </a:moveTo>
                <a:lnTo>
                  <a:pt x="3072384" y="4985004"/>
                </a:lnTo>
                <a:lnTo>
                  <a:pt x="3072384" y="5013960"/>
                </a:lnTo>
                <a:lnTo>
                  <a:pt x="3186684" y="5013960"/>
                </a:lnTo>
                <a:lnTo>
                  <a:pt x="3186684" y="4985004"/>
                </a:lnTo>
                <a:close/>
              </a:path>
              <a:path w="7786370" h="5013960">
                <a:moveTo>
                  <a:pt x="3272028" y="2506980"/>
                </a:moveTo>
                <a:lnTo>
                  <a:pt x="3157728" y="2506980"/>
                </a:lnTo>
                <a:lnTo>
                  <a:pt x="3157728" y="2535936"/>
                </a:lnTo>
                <a:lnTo>
                  <a:pt x="3272028" y="2535936"/>
                </a:lnTo>
                <a:lnTo>
                  <a:pt x="3272028" y="2506980"/>
                </a:lnTo>
                <a:close/>
              </a:path>
              <a:path w="7786370" h="5013960">
                <a:moveTo>
                  <a:pt x="3272028" y="0"/>
                </a:moveTo>
                <a:lnTo>
                  <a:pt x="3157728" y="0"/>
                </a:lnTo>
                <a:lnTo>
                  <a:pt x="3157728" y="27432"/>
                </a:lnTo>
                <a:lnTo>
                  <a:pt x="3272028" y="27432"/>
                </a:lnTo>
                <a:lnTo>
                  <a:pt x="3272028" y="0"/>
                </a:lnTo>
                <a:close/>
              </a:path>
              <a:path w="7786370" h="5013960">
                <a:moveTo>
                  <a:pt x="3386328" y="4985004"/>
                </a:moveTo>
                <a:lnTo>
                  <a:pt x="3272028" y="4985004"/>
                </a:lnTo>
                <a:lnTo>
                  <a:pt x="3272028" y="5013960"/>
                </a:lnTo>
                <a:lnTo>
                  <a:pt x="3386328" y="5013960"/>
                </a:lnTo>
                <a:lnTo>
                  <a:pt x="3386328" y="4985004"/>
                </a:lnTo>
                <a:close/>
              </a:path>
              <a:path w="7786370" h="5013960">
                <a:moveTo>
                  <a:pt x="3471672" y="2506980"/>
                </a:moveTo>
                <a:lnTo>
                  <a:pt x="3357372" y="2506980"/>
                </a:lnTo>
                <a:lnTo>
                  <a:pt x="3357372" y="2535936"/>
                </a:lnTo>
                <a:lnTo>
                  <a:pt x="3471672" y="2534412"/>
                </a:lnTo>
                <a:lnTo>
                  <a:pt x="3471672" y="2506980"/>
                </a:lnTo>
                <a:close/>
              </a:path>
              <a:path w="7786370" h="5013960">
                <a:moveTo>
                  <a:pt x="3471672" y="0"/>
                </a:moveTo>
                <a:lnTo>
                  <a:pt x="3357372" y="0"/>
                </a:lnTo>
                <a:lnTo>
                  <a:pt x="3357372" y="27432"/>
                </a:lnTo>
                <a:lnTo>
                  <a:pt x="3471672" y="27432"/>
                </a:lnTo>
                <a:lnTo>
                  <a:pt x="3471672" y="0"/>
                </a:lnTo>
                <a:close/>
              </a:path>
              <a:path w="7786370" h="5013960">
                <a:moveTo>
                  <a:pt x="3585972" y="4985004"/>
                </a:moveTo>
                <a:lnTo>
                  <a:pt x="3471672" y="4985004"/>
                </a:lnTo>
                <a:lnTo>
                  <a:pt x="3471672" y="5013960"/>
                </a:lnTo>
                <a:lnTo>
                  <a:pt x="3585972" y="5013960"/>
                </a:lnTo>
                <a:lnTo>
                  <a:pt x="3585972" y="4985004"/>
                </a:lnTo>
                <a:close/>
              </a:path>
              <a:path w="7786370" h="5013960">
                <a:moveTo>
                  <a:pt x="3671316" y="0"/>
                </a:moveTo>
                <a:lnTo>
                  <a:pt x="3557016" y="0"/>
                </a:lnTo>
                <a:lnTo>
                  <a:pt x="3557016" y="27432"/>
                </a:lnTo>
                <a:lnTo>
                  <a:pt x="3671316" y="27432"/>
                </a:lnTo>
                <a:lnTo>
                  <a:pt x="3671316" y="0"/>
                </a:lnTo>
                <a:close/>
              </a:path>
              <a:path w="7786370" h="5013960">
                <a:moveTo>
                  <a:pt x="3672840" y="2534412"/>
                </a:moveTo>
                <a:lnTo>
                  <a:pt x="3671316" y="2505456"/>
                </a:lnTo>
                <a:lnTo>
                  <a:pt x="3557016" y="2506980"/>
                </a:lnTo>
                <a:lnTo>
                  <a:pt x="3558540" y="2534412"/>
                </a:lnTo>
                <a:lnTo>
                  <a:pt x="3672840" y="2534412"/>
                </a:lnTo>
                <a:close/>
              </a:path>
              <a:path w="7786370" h="5013960">
                <a:moveTo>
                  <a:pt x="3785616" y="4985004"/>
                </a:moveTo>
                <a:lnTo>
                  <a:pt x="3671316" y="4985004"/>
                </a:lnTo>
                <a:lnTo>
                  <a:pt x="3671316" y="5013960"/>
                </a:lnTo>
                <a:lnTo>
                  <a:pt x="3785616" y="5013960"/>
                </a:lnTo>
                <a:lnTo>
                  <a:pt x="3785616" y="4985004"/>
                </a:lnTo>
                <a:close/>
              </a:path>
              <a:path w="7786370" h="5013960">
                <a:moveTo>
                  <a:pt x="3872484" y="2505456"/>
                </a:moveTo>
                <a:lnTo>
                  <a:pt x="3758184" y="2505456"/>
                </a:lnTo>
                <a:lnTo>
                  <a:pt x="3758184" y="2534412"/>
                </a:lnTo>
                <a:lnTo>
                  <a:pt x="3872484" y="2534412"/>
                </a:lnTo>
                <a:lnTo>
                  <a:pt x="3872484" y="2505456"/>
                </a:lnTo>
                <a:close/>
              </a:path>
              <a:path w="7786370" h="5013960">
                <a:moveTo>
                  <a:pt x="3872484" y="0"/>
                </a:moveTo>
                <a:lnTo>
                  <a:pt x="3758184" y="0"/>
                </a:lnTo>
                <a:lnTo>
                  <a:pt x="3758184" y="27432"/>
                </a:lnTo>
                <a:lnTo>
                  <a:pt x="3872484" y="27432"/>
                </a:lnTo>
                <a:lnTo>
                  <a:pt x="3872484" y="0"/>
                </a:lnTo>
                <a:close/>
              </a:path>
              <a:path w="7786370" h="5013960">
                <a:moveTo>
                  <a:pt x="3986784" y="4985004"/>
                </a:moveTo>
                <a:lnTo>
                  <a:pt x="3872484" y="4985004"/>
                </a:lnTo>
                <a:lnTo>
                  <a:pt x="3872484" y="5013960"/>
                </a:lnTo>
                <a:lnTo>
                  <a:pt x="3986784" y="5013960"/>
                </a:lnTo>
                <a:lnTo>
                  <a:pt x="3986784" y="4985004"/>
                </a:lnTo>
                <a:close/>
              </a:path>
              <a:path w="7786370" h="5013960">
                <a:moveTo>
                  <a:pt x="4072128" y="2505456"/>
                </a:moveTo>
                <a:lnTo>
                  <a:pt x="3957828" y="2505456"/>
                </a:lnTo>
                <a:lnTo>
                  <a:pt x="3957828" y="2534412"/>
                </a:lnTo>
                <a:lnTo>
                  <a:pt x="4072128" y="2532888"/>
                </a:lnTo>
                <a:lnTo>
                  <a:pt x="4072128" y="2505456"/>
                </a:lnTo>
                <a:close/>
              </a:path>
              <a:path w="7786370" h="5013960">
                <a:moveTo>
                  <a:pt x="4072128" y="0"/>
                </a:moveTo>
                <a:lnTo>
                  <a:pt x="3957828" y="0"/>
                </a:lnTo>
                <a:lnTo>
                  <a:pt x="3957828" y="27432"/>
                </a:lnTo>
                <a:lnTo>
                  <a:pt x="4072128" y="27432"/>
                </a:lnTo>
                <a:lnTo>
                  <a:pt x="4072128" y="0"/>
                </a:lnTo>
                <a:close/>
              </a:path>
              <a:path w="7786370" h="5013960">
                <a:moveTo>
                  <a:pt x="4186428" y="4985004"/>
                </a:moveTo>
                <a:lnTo>
                  <a:pt x="4072128" y="4985004"/>
                </a:lnTo>
                <a:lnTo>
                  <a:pt x="4072128" y="5013960"/>
                </a:lnTo>
                <a:lnTo>
                  <a:pt x="4186428" y="5013960"/>
                </a:lnTo>
                <a:lnTo>
                  <a:pt x="4186428" y="4985004"/>
                </a:lnTo>
                <a:close/>
              </a:path>
              <a:path w="7786370" h="5013960">
                <a:moveTo>
                  <a:pt x="4271772" y="2503932"/>
                </a:moveTo>
                <a:lnTo>
                  <a:pt x="4157472" y="2503932"/>
                </a:lnTo>
                <a:lnTo>
                  <a:pt x="4157472" y="2532888"/>
                </a:lnTo>
                <a:lnTo>
                  <a:pt x="4271772" y="2532888"/>
                </a:lnTo>
                <a:lnTo>
                  <a:pt x="4271772" y="2503932"/>
                </a:lnTo>
                <a:close/>
              </a:path>
              <a:path w="7786370" h="5013960">
                <a:moveTo>
                  <a:pt x="4271772" y="0"/>
                </a:moveTo>
                <a:lnTo>
                  <a:pt x="4157472" y="0"/>
                </a:lnTo>
                <a:lnTo>
                  <a:pt x="4157472" y="27432"/>
                </a:lnTo>
                <a:lnTo>
                  <a:pt x="4271772" y="27432"/>
                </a:lnTo>
                <a:lnTo>
                  <a:pt x="4271772" y="0"/>
                </a:lnTo>
                <a:close/>
              </a:path>
              <a:path w="7786370" h="5013960">
                <a:moveTo>
                  <a:pt x="4386072" y="4985004"/>
                </a:moveTo>
                <a:lnTo>
                  <a:pt x="4271772" y="4985004"/>
                </a:lnTo>
                <a:lnTo>
                  <a:pt x="4271772" y="5013960"/>
                </a:lnTo>
                <a:lnTo>
                  <a:pt x="4386072" y="5013960"/>
                </a:lnTo>
                <a:lnTo>
                  <a:pt x="4386072" y="4985004"/>
                </a:lnTo>
                <a:close/>
              </a:path>
              <a:path w="7786370" h="5013960">
                <a:moveTo>
                  <a:pt x="4471416" y="0"/>
                </a:moveTo>
                <a:lnTo>
                  <a:pt x="4357116" y="0"/>
                </a:lnTo>
                <a:lnTo>
                  <a:pt x="4357116" y="27432"/>
                </a:lnTo>
                <a:lnTo>
                  <a:pt x="4471416" y="27432"/>
                </a:lnTo>
                <a:lnTo>
                  <a:pt x="4471416" y="0"/>
                </a:lnTo>
                <a:close/>
              </a:path>
              <a:path w="7786370" h="5013960">
                <a:moveTo>
                  <a:pt x="4472940" y="2532888"/>
                </a:moveTo>
                <a:lnTo>
                  <a:pt x="4471416" y="2503932"/>
                </a:lnTo>
                <a:lnTo>
                  <a:pt x="4357116" y="2503932"/>
                </a:lnTo>
                <a:lnTo>
                  <a:pt x="4358640" y="2532888"/>
                </a:lnTo>
                <a:lnTo>
                  <a:pt x="4472940" y="2532888"/>
                </a:lnTo>
                <a:close/>
              </a:path>
              <a:path w="7786370" h="5013960">
                <a:moveTo>
                  <a:pt x="4585716" y="4985004"/>
                </a:moveTo>
                <a:lnTo>
                  <a:pt x="4471416" y="4985004"/>
                </a:lnTo>
                <a:lnTo>
                  <a:pt x="4471416" y="5013960"/>
                </a:lnTo>
                <a:lnTo>
                  <a:pt x="4585716" y="5013960"/>
                </a:lnTo>
                <a:lnTo>
                  <a:pt x="4585716" y="4985004"/>
                </a:lnTo>
                <a:close/>
              </a:path>
              <a:path w="7786370" h="5013960">
                <a:moveTo>
                  <a:pt x="4672584" y="2503932"/>
                </a:moveTo>
                <a:lnTo>
                  <a:pt x="4558284" y="2503932"/>
                </a:lnTo>
                <a:lnTo>
                  <a:pt x="4558284" y="2531364"/>
                </a:lnTo>
                <a:lnTo>
                  <a:pt x="4672584" y="2531364"/>
                </a:lnTo>
                <a:lnTo>
                  <a:pt x="4672584" y="2503932"/>
                </a:lnTo>
                <a:close/>
              </a:path>
              <a:path w="7786370" h="5013960">
                <a:moveTo>
                  <a:pt x="4672584" y="0"/>
                </a:moveTo>
                <a:lnTo>
                  <a:pt x="4558284" y="0"/>
                </a:lnTo>
                <a:lnTo>
                  <a:pt x="4558284" y="27432"/>
                </a:lnTo>
                <a:lnTo>
                  <a:pt x="4672584" y="27432"/>
                </a:lnTo>
                <a:lnTo>
                  <a:pt x="4672584" y="0"/>
                </a:lnTo>
                <a:close/>
              </a:path>
              <a:path w="7786370" h="5013960">
                <a:moveTo>
                  <a:pt x="4786884" y="4985004"/>
                </a:moveTo>
                <a:lnTo>
                  <a:pt x="4672584" y="4985004"/>
                </a:lnTo>
                <a:lnTo>
                  <a:pt x="4672584" y="5013960"/>
                </a:lnTo>
                <a:lnTo>
                  <a:pt x="4786884" y="5013960"/>
                </a:lnTo>
                <a:lnTo>
                  <a:pt x="4786884" y="4985004"/>
                </a:lnTo>
                <a:close/>
              </a:path>
              <a:path w="7786370" h="5013960">
                <a:moveTo>
                  <a:pt x="4872228" y="2502408"/>
                </a:moveTo>
                <a:lnTo>
                  <a:pt x="4757928" y="2502408"/>
                </a:lnTo>
                <a:lnTo>
                  <a:pt x="4757928" y="2531364"/>
                </a:lnTo>
                <a:lnTo>
                  <a:pt x="4872228" y="2531364"/>
                </a:lnTo>
                <a:lnTo>
                  <a:pt x="4872228" y="2502408"/>
                </a:lnTo>
                <a:close/>
              </a:path>
              <a:path w="7786370" h="5013960">
                <a:moveTo>
                  <a:pt x="4872228" y="0"/>
                </a:moveTo>
                <a:lnTo>
                  <a:pt x="4757928" y="0"/>
                </a:lnTo>
                <a:lnTo>
                  <a:pt x="4757928" y="27432"/>
                </a:lnTo>
                <a:lnTo>
                  <a:pt x="4872228" y="27432"/>
                </a:lnTo>
                <a:lnTo>
                  <a:pt x="4872228" y="0"/>
                </a:lnTo>
                <a:close/>
              </a:path>
              <a:path w="7786370" h="5013960">
                <a:moveTo>
                  <a:pt x="4986528" y="4985004"/>
                </a:moveTo>
                <a:lnTo>
                  <a:pt x="4872228" y="4985004"/>
                </a:lnTo>
                <a:lnTo>
                  <a:pt x="4872228" y="5013960"/>
                </a:lnTo>
                <a:lnTo>
                  <a:pt x="4986528" y="5013960"/>
                </a:lnTo>
                <a:lnTo>
                  <a:pt x="4986528" y="4985004"/>
                </a:lnTo>
                <a:close/>
              </a:path>
              <a:path w="7786370" h="5013960">
                <a:moveTo>
                  <a:pt x="5071872" y="2502408"/>
                </a:moveTo>
                <a:lnTo>
                  <a:pt x="4957572" y="2502408"/>
                </a:lnTo>
                <a:lnTo>
                  <a:pt x="4957572" y="2531364"/>
                </a:lnTo>
                <a:lnTo>
                  <a:pt x="5071872" y="2531364"/>
                </a:lnTo>
                <a:lnTo>
                  <a:pt x="5071872" y="2502408"/>
                </a:lnTo>
                <a:close/>
              </a:path>
              <a:path w="7786370" h="5013960">
                <a:moveTo>
                  <a:pt x="5071872" y="0"/>
                </a:moveTo>
                <a:lnTo>
                  <a:pt x="4957572" y="0"/>
                </a:lnTo>
                <a:lnTo>
                  <a:pt x="4957572" y="27432"/>
                </a:lnTo>
                <a:lnTo>
                  <a:pt x="5071872" y="27432"/>
                </a:lnTo>
                <a:lnTo>
                  <a:pt x="5071872" y="0"/>
                </a:lnTo>
                <a:close/>
              </a:path>
              <a:path w="7786370" h="5013960">
                <a:moveTo>
                  <a:pt x="5186172" y="4985004"/>
                </a:moveTo>
                <a:lnTo>
                  <a:pt x="5071872" y="4985004"/>
                </a:lnTo>
                <a:lnTo>
                  <a:pt x="5071872" y="5013960"/>
                </a:lnTo>
                <a:lnTo>
                  <a:pt x="5186172" y="5013960"/>
                </a:lnTo>
                <a:lnTo>
                  <a:pt x="5186172" y="4985004"/>
                </a:lnTo>
                <a:close/>
              </a:path>
              <a:path w="7786370" h="5013960">
                <a:moveTo>
                  <a:pt x="5271516" y="0"/>
                </a:moveTo>
                <a:lnTo>
                  <a:pt x="5157216" y="0"/>
                </a:lnTo>
                <a:lnTo>
                  <a:pt x="5157216" y="27432"/>
                </a:lnTo>
                <a:lnTo>
                  <a:pt x="5271516" y="27432"/>
                </a:lnTo>
                <a:lnTo>
                  <a:pt x="5271516" y="0"/>
                </a:lnTo>
                <a:close/>
              </a:path>
              <a:path w="7786370" h="5013960">
                <a:moveTo>
                  <a:pt x="5273040" y="2529840"/>
                </a:moveTo>
                <a:lnTo>
                  <a:pt x="5271516" y="2500884"/>
                </a:lnTo>
                <a:lnTo>
                  <a:pt x="5157216" y="2502408"/>
                </a:lnTo>
                <a:lnTo>
                  <a:pt x="5158740" y="2529840"/>
                </a:lnTo>
                <a:lnTo>
                  <a:pt x="5273040" y="2529840"/>
                </a:lnTo>
                <a:close/>
              </a:path>
              <a:path w="7786370" h="5013960">
                <a:moveTo>
                  <a:pt x="5385816" y="4985004"/>
                </a:moveTo>
                <a:lnTo>
                  <a:pt x="5271516" y="4985004"/>
                </a:lnTo>
                <a:lnTo>
                  <a:pt x="5271516" y="5013960"/>
                </a:lnTo>
                <a:lnTo>
                  <a:pt x="5385816" y="5013960"/>
                </a:lnTo>
                <a:lnTo>
                  <a:pt x="5385816" y="4985004"/>
                </a:lnTo>
                <a:close/>
              </a:path>
              <a:path w="7786370" h="5013960">
                <a:moveTo>
                  <a:pt x="5472684" y="2500884"/>
                </a:moveTo>
                <a:lnTo>
                  <a:pt x="5358384" y="2500884"/>
                </a:lnTo>
                <a:lnTo>
                  <a:pt x="5358384" y="2529840"/>
                </a:lnTo>
                <a:lnTo>
                  <a:pt x="5472684" y="2529840"/>
                </a:lnTo>
                <a:lnTo>
                  <a:pt x="5472684" y="2500884"/>
                </a:lnTo>
                <a:close/>
              </a:path>
              <a:path w="7786370" h="5013960">
                <a:moveTo>
                  <a:pt x="5586984" y="4985004"/>
                </a:moveTo>
                <a:lnTo>
                  <a:pt x="5472684" y="4985004"/>
                </a:lnTo>
                <a:lnTo>
                  <a:pt x="5472684" y="5013960"/>
                </a:lnTo>
                <a:lnTo>
                  <a:pt x="5586984" y="5013960"/>
                </a:lnTo>
                <a:lnTo>
                  <a:pt x="5586984" y="4985004"/>
                </a:lnTo>
                <a:close/>
              </a:path>
              <a:path w="7786370" h="5013960">
                <a:moveTo>
                  <a:pt x="5672328" y="2500884"/>
                </a:moveTo>
                <a:lnTo>
                  <a:pt x="5558028" y="2500884"/>
                </a:lnTo>
                <a:lnTo>
                  <a:pt x="5558028" y="2529840"/>
                </a:lnTo>
                <a:lnTo>
                  <a:pt x="5672328" y="2529840"/>
                </a:lnTo>
                <a:lnTo>
                  <a:pt x="5672328" y="2500884"/>
                </a:lnTo>
                <a:close/>
              </a:path>
              <a:path w="7786370" h="5013960">
                <a:moveTo>
                  <a:pt x="5786628" y="4985004"/>
                </a:moveTo>
                <a:lnTo>
                  <a:pt x="5672328" y="4985004"/>
                </a:lnTo>
                <a:lnTo>
                  <a:pt x="5672328" y="5013960"/>
                </a:lnTo>
                <a:lnTo>
                  <a:pt x="5786628" y="5013960"/>
                </a:lnTo>
                <a:lnTo>
                  <a:pt x="5786628" y="4985004"/>
                </a:lnTo>
                <a:close/>
              </a:path>
              <a:path w="7786370" h="5013960">
                <a:moveTo>
                  <a:pt x="5871972" y="2499360"/>
                </a:moveTo>
                <a:lnTo>
                  <a:pt x="5757672" y="2500884"/>
                </a:lnTo>
                <a:lnTo>
                  <a:pt x="5757672" y="2528316"/>
                </a:lnTo>
                <a:lnTo>
                  <a:pt x="5871972" y="2528316"/>
                </a:lnTo>
                <a:lnTo>
                  <a:pt x="5871972" y="2499360"/>
                </a:lnTo>
                <a:close/>
              </a:path>
              <a:path w="7786370" h="5013960">
                <a:moveTo>
                  <a:pt x="5986272" y="4985004"/>
                </a:moveTo>
                <a:lnTo>
                  <a:pt x="5871972" y="4985004"/>
                </a:lnTo>
                <a:lnTo>
                  <a:pt x="5871972" y="5013960"/>
                </a:lnTo>
                <a:lnTo>
                  <a:pt x="5986272" y="5013960"/>
                </a:lnTo>
                <a:lnTo>
                  <a:pt x="5986272" y="4985004"/>
                </a:lnTo>
                <a:close/>
              </a:path>
              <a:path w="7786370" h="5013960">
                <a:moveTo>
                  <a:pt x="6071616" y="2499360"/>
                </a:moveTo>
                <a:lnTo>
                  <a:pt x="5957316" y="2499360"/>
                </a:lnTo>
                <a:lnTo>
                  <a:pt x="5957316" y="2528316"/>
                </a:lnTo>
                <a:lnTo>
                  <a:pt x="6071616" y="2528316"/>
                </a:lnTo>
                <a:lnTo>
                  <a:pt x="6071616" y="2499360"/>
                </a:lnTo>
                <a:close/>
              </a:path>
              <a:path w="7786370" h="5013960">
                <a:moveTo>
                  <a:pt x="6185916" y="4985004"/>
                </a:moveTo>
                <a:lnTo>
                  <a:pt x="6071616" y="4985004"/>
                </a:lnTo>
                <a:lnTo>
                  <a:pt x="6071616" y="5013960"/>
                </a:lnTo>
                <a:lnTo>
                  <a:pt x="6185916" y="5013960"/>
                </a:lnTo>
                <a:lnTo>
                  <a:pt x="6185916" y="4985004"/>
                </a:lnTo>
                <a:close/>
              </a:path>
              <a:path w="7786370" h="5013960">
                <a:moveTo>
                  <a:pt x="6272784" y="2499360"/>
                </a:moveTo>
                <a:lnTo>
                  <a:pt x="6158484" y="2499360"/>
                </a:lnTo>
                <a:lnTo>
                  <a:pt x="6158484" y="2528316"/>
                </a:lnTo>
                <a:lnTo>
                  <a:pt x="6272784" y="2526792"/>
                </a:lnTo>
                <a:lnTo>
                  <a:pt x="6272784" y="2499360"/>
                </a:lnTo>
                <a:close/>
              </a:path>
              <a:path w="7786370" h="5013960">
                <a:moveTo>
                  <a:pt x="6387084" y="4985004"/>
                </a:moveTo>
                <a:lnTo>
                  <a:pt x="6272784" y="4985004"/>
                </a:lnTo>
                <a:lnTo>
                  <a:pt x="6272784" y="5013960"/>
                </a:lnTo>
                <a:lnTo>
                  <a:pt x="6387084" y="5013960"/>
                </a:lnTo>
                <a:lnTo>
                  <a:pt x="6387084" y="4985004"/>
                </a:lnTo>
                <a:close/>
              </a:path>
              <a:path w="7786370" h="5013960">
                <a:moveTo>
                  <a:pt x="6472428" y="2497836"/>
                </a:moveTo>
                <a:lnTo>
                  <a:pt x="6358128" y="2499360"/>
                </a:lnTo>
                <a:lnTo>
                  <a:pt x="6358128" y="2526792"/>
                </a:lnTo>
                <a:lnTo>
                  <a:pt x="6472428" y="2526792"/>
                </a:lnTo>
                <a:lnTo>
                  <a:pt x="6472428" y="2497836"/>
                </a:lnTo>
                <a:close/>
              </a:path>
              <a:path w="7786370" h="5013960">
                <a:moveTo>
                  <a:pt x="6586728" y="4985004"/>
                </a:moveTo>
                <a:lnTo>
                  <a:pt x="6472428" y="4985004"/>
                </a:lnTo>
                <a:lnTo>
                  <a:pt x="6472428" y="5013960"/>
                </a:lnTo>
                <a:lnTo>
                  <a:pt x="6586728" y="5013960"/>
                </a:lnTo>
                <a:lnTo>
                  <a:pt x="6586728" y="4985004"/>
                </a:lnTo>
                <a:close/>
              </a:path>
              <a:path w="7786370" h="5013960">
                <a:moveTo>
                  <a:pt x="6672072" y="2497836"/>
                </a:moveTo>
                <a:lnTo>
                  <a:pt x="6557772" y="2497836"/>
                </a:lnTo>
                <a:lnTo>
                  <a:pt x="6557772" y="2526792"/>
                </a:lnTo>
                <a:lnTo>
                  <a:pt x="6672072" y="2526792"/>
                </a:lnTo>
                <a:lnTo>
                  <a:pt x="6672072" y="2497836"/>
                </a:lnTo>
                <a:close/>
              </a:path>
              <a:path w="7786370" h="5013960">
                <a:moveTo>
                  <a:pt x="6786372" y="4985004"/>
                </a:moveTo>
                <a:lnTo>
                  <a:pt x="6672072" y="4985004"/>
                </a:lnTo>
                <a:lnTo>
                  <a:pt x="6672072" y="5013960"/>
                </a:lnTo>
                <a:lnTo>
                  <a:pt x="6786372" y="5013960"/>
                </a:lnTo>
                <a:lnTo>
                  <a:pt x="6786372" y="4985004"/>
                </a:lnTo>
                <a:close/>
              </a:path>
              <a:path w="7786370" h="5013960">
                <a:moveTo>
                  <a:pt x="6871716" y="2497836"/>
                </a:moveTo>
                <a:lnTo>
                  <a:pt x="6757416" y="2497836"/>
                </a:lnTo>
                <a:lnTo>
                  <a:pt x="6757416" y="2526792"/>
                </a:lnTo>
                <a:lnTo>
                  <a:pt x="6871716" y="2525268"/>
                </a:lnTo>
                <a:lnTo>
                  <a:pt x="6871716" y="2497836"/>
                </a:lnTo>
                <a:close/>
              </a:path>
              <a:path w="7786370" h="5013960">
                <a:moveTo>
                  <a:pt x="6986016" y="4985004"/>
                </a:moveTo>
                <a:lnTo>
                  <a:pt x="6871716" y="4985004"/>
                </a:lnTo>
                <a:lnTo>
                  <a:pt x="6871716" y="5013960"/>
                </a:lnTo>
                <a:lnTo>
                  <a:pt x="6986016" y="5013960"/>
                </a:lnTo>
                <a:lnTo>
                  <a:pt x="6986016" y="4985004"/>
                </a:lnTo>
                <a:close/>
              </a:path>
              <a:path w="7786370" h="5013960">
                <a:moveTo>
                  <a:pt x="7072884" y="2496312"/>
                </a:moveTo>
                <a:lnTo>
                  <a:pt x="6958584" y="2497836"/>
                </a:lnTo>
                <a:lnTo>
                  <a:pt x="6958584" y="2525268"/>
                </a:lnTo>
                <a:lnTo>
                  <a:pt x="7072884" y="2525268"/>
                </a:lnTo>
                <a:lnTo>
                  <a:pt x="7072884" y="2496312"/>
                </a:lnTo>
                <a:close/>
              </a:path>
              <a:path w="7786370" h="5013960">
                <a:moveTo>
                  <a:pt x="7187184" y="4985004"/>
                </a:moveTo>
                <a:lnTo>
                  <a:pt x="7072884" y="4985004"/>
                </a:lnTo>
                <a:lnTo>
                  <a:pt x="7072884" y="5013960"/>
                </a:lnTo>
                <a:lnTo>
                  <a:pt x="7187184" y="5013960"/>
                </a:lnTo>
                <a:lnTo>
                  <a:pt x="7187184" y="4985004"/>
                </a:lnTo>
                <a:close/>
              </a:path>
              <a:path w="7786370" h="5013960">
                <a:moveTo>
                  <a:pt x="7272528" y="2496312"/>
                </a:moveTo>
                <a:lnTo>
                  <a:pt x="7158228" y="2496312"/>
                </a:lnTo>
                <a:lnTo>
                  <a:pt x="7158228" y="2525268"/>
                </a:lnTo>
                <a:lnTo>
                  <a:pt x="7272528" y="2525268"/>
                </a:lnTo>
                <a:lnTo>
                  <a:pt x="7272528" y="2496312"/>
                </a:lnTo>
                <a:close/>
              </a:path>
              <a:path w="7786370" h="5013960">
                <a:moveTo>
                  <a:pt x="7386828" y="4985004"/>
                </a:moveTo>
                <a:lnTo>
                  <a:pt x="7272528" y="4985004"/>
                </a:lnTo>
                <a:lnTo>
                  <a:pt x="7272528" y="5013960"/>
                </a:lnTo>
                <a:lnTo>
                  <a:pt x="7386828" y="5013960"/>
                </a:lnTo>
                <a:lnTo>
                  <a:pt x="7386828" y="4985004"/>
                </a:lnTo>
                <a:close/>
              </a:path>
              <a:path w="7786370" h="5013960">
                <a:moveTo>
                  <a:pt x="7472172" y="2496312"/>
                </a:moveTo>
                <a:lnTo>
                  <a:pt x="7357872" y="2496312"/>
                </a:lnTo>
                <a:lnTo>
                  <a:pt x="7357872" y="2525268"/>
                </a:lnTo>
                <a:lnTo>
                  <a:pt x="7472172" y="2523744"/>
                </a:lnTo>
                <a:lnTo>
                  <a:pt x="7472172" y="2496312"/>
                </a:lnTo>
                <a:close/>
              </a:path>
              <a:path w="7786370" h="5013960">
                <a:moveTo>
                  <a:pt x="7586472" y="4985004"/>
                </a:moveTo>
                <a:lnTo>
                  <a:pt x="7472172" y="4985004"/>
                </a:lnTo>
                <a:lnTo>
                  <a:pt x="7472172" y="5013960"/>
                </a:lnTo>
                <a:lnTo>
                  <a:pt x="7586472" y="5013960"/>
                </a:lnTo>
                <a:lnTo>
                  <a:pt x="7586472" y="4985004"/>
                </a:lnTo>
                <a:close/>
              </a:path>
              <a:path w="7786370" h="5013960">
                <a:moveTo>
                  <a:pt x="7671816" y="2494788"/>
                </a:moveTo>
                <a:lnTo>
                  <a:pt x="7557516" y="2494788"/>
                </a:lnTo>
                <a:lnTo>
                  <a:pt x="7557516" y="2523744"/>
                </a:lnTo>
                <a:lnTo>
                  <a:pt x="7671816" y="2523744"/>
                </a:lnTo>
                <a:lnTo>
                  <a:pt x="7671816" y="2494788"/>
                </a:lnTo>
                <a:close/>
              </a:path>
              <a:path w="7786370" h="5013960">
                <a:moveTo>
                  <a:pt x="7786116" y="4985004"/>
                </a:moveTo>
                <a:lnTo>
                  <a:pt x="7671816" y="4985004"/>
                </a:lnTo>
                <a:lnTo>
                  <a:pt x="7671816" y="5013960"/>
                </a:lnTo>
                <a:lnTo>
                  <a:pt x="7786116" y="5013960"/>
                </a:lnTo>
                <a:lnTo>
                  <a:pt x="7786116" y="4985004"/>
                </a:lnTo>
                <a:close/>
              </a:path>
            </a:pathLst>
          </a:custGeom>
          <a:solidFill>
            <a:srgbClr val="BEBEBE"/>
          </a:solidFill>
        </p:spPr>
        <p:txBody>
          <a:bodyPr wrap="square" lIns="0" tIns="0" rIns="0" bIns="0" rtlCol="0"/>
          <a:lstStyle/>
          <a:p>
            <a:endParaRPr sz="1588"/>
          </a:p>
        </p:txBody>
      </p:sp>
      <p:sp>
        <p:nvSpPr>
          <p:cNvPr id="75" name="object 75"/>
          <p:cNvSpPr txBox="1"/>
          <p:nvPr/>
        </p:nvSpPr>
        <p:spPr>
          <a:xfrm>
            <a:off x="7535730" y="1161377"/>
            <a:ext cx="2344831" cy="1341680"/>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will</a:t>
            </a:r>
            <a:r>
              <a:rPr sz="1235" b="1" spc="-22"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if and </a:t>
            </a:r>
            <a:r>
              <a:rPr sz="1235" b="1" spc="-9" dirty="0">
                <a:solidFill>
                  <a:srgbClr val="622422"/>
                </a:solidFill>
                <a:latin typeface="Carlito"/>
                <a:cs typeface="Carlito"/>
              </a:rPr>
              <a:t>Why </a:t>
            </a:r>
            <a:r>
              <a:rPr sz="1235" b="1" dirty="0">
                <a:solidFill>
                  <a:srgbClr val="622422"/>
                </a:solidFill>
                <a:latin typeface="Carlito"/>
                <a:cs typeface="Carlito"/>
              </a:rPr>
              <a:t>did it</a:t>
            </a:r>
            <a:r>
              <a:rPr sz="1235" b="1" spc="-106"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Predictive</a:t>
            </a:r>
            <a:r>
              <a:rPr sz="1235" b="1" spc="-31" dirty="0">
                <a:solidFill>
                  <a:srgbClr val="622422"/>
                </a:solidFill>
                <a:latin typeface="Carlito"/>
                <a:cs typeface="Carlito"/>
              </a:rPr>
              <a:t> </a:t>
            </a:r>
            <a:r>
              <a:rPr sz="1235" b="1" dirty="0">
                <a:solidFill>
                  <a:srgbClr val="622422"/>
                </a:solidFill>
                <a:latin typeface="Carlito"/>
                <a:cs typeface="Carlito"/>
              </a:rPr>
              <a:t>Modeling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Simulation/Optimization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Advanced Statistic</a:t>
            </a:r>
            <a:r>
              <a:rPr sz="1235" b="1" spc="-57" dirty="0">
                <a:solidFill>
                  <a:srgbClr val="622422"/>
                </a:solidFill>
                <a:latin typeface="Carlito"/>
                <a:cs typeface="Carlito"/>
              </a:rPr>
              <a:t> </a:t>
            </a:r>
            <a:r>
              <a:rPr sz="1235" b="1" dirty="0">
                <a:solidFill>
                  <a:srgbClr val="622422"/>
                </a:solidFill>
                <a:latin typeface="Carlito"/>
                <a:cs typeface="Carlito"/>
              </a:rPr>
              <a:t>Models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 </a:t>
            </a:r>
            <a:r>
              <a:rPr sz="1235" b="1" dirty="0">
                <a:solidFill>
                  <a:srgbClr val="622422"/>
                </a:solidFill>
                <a:latin typeface="Carlito"/>
                <a:cs typeface="Carlito"/>
              </a:rPr>
              <a:t>Mining </a:t>
            </a:r>
            <a:r>
              <a:rPr sz="1235" b="1" spc="-22" dirty="0">
                <a:solidFill>
                  <a:srgbClr val="622422"/>
                </a:solidFill>
                <a:latin typeface="Carlito"/>
                <a:cs typeface="Carlito"/>
              </a:rPr>
              <a:t>(Text,</a:t>
            </a:r>
            <a:r>
              <a:rPr sz="1235" b="1" spc="-101" dirty="0">
                <a:solidFill>
                  <a:srgbClr val="622422"/>
                </a:solidFill>
                <a:latin typeface="Carlito"/>
                <a:cs typeface="Carlito"/>
              </a:rPr>
              <a:t> </a:t>
            </a:r>
            <a:r>
              <a:rPr sz="1235" b="1" dirty="0">
                <a:solidFill>
                  <a:srgbClr val="622422"/>
                </a:solidFill>
                <a:latin typeface="Carlito"/>
                <a:cs typeface="Carlito"/>
              </a:rPr>
              <a:t>Multimedia)</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a:t>
            </a:r>
            <a:r>
              <a:rPr sz="1235" b="1" spc="-31" dirty="0">
                <a:solidFill>
                  <a:srgbClr val="622422"/>
                </a:solidFill>
                <a:latin typeface="Carlito"/>
                <a:cs typeface="Carlito"/>
              </a:rPr>
              <a:t> </a:t>
            </a:r>
            <a:r>
              <a:rPr sz="1235" b="1" spc="-4" dirty="0">
                <a:solidFill>
                  <a:srgbClr val="622422"/>
                </a:solidFill>
                <a:latin typeface="Carlito"/>
                <a:cs typeface="Carlito"/>
              </a:rPr>
              <a:t>Science</a:t>
            </a:r>
            <a:endParaRPr sz="1235">
              <a:latin typeface="Carlito"/>
              <a:cs typeface="Carlito"/>
            </a:endParaRPr>
          </a:p>
        </p:txBody>
      </p:sp>
      <p:sp>
        <p:nvSpPr>
          <p:cNvPr id="76" name="object 76"/>
          <p:cNvSpPr txBox="1"/>
          <p:nvPr/>
        </p:nvSpPr>
        <p:spPr>
          <a:xfrm>
            <a:off x="8317004" y="3368038"/>
            <a:ext cx="1748678" cy="1151628"/>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dirty="0">
                <a:solidFill>
                  <a:srgbClr val="622422"/>
                </a:solidFill>
                <a:latin typeface="Carlito"/>
                <a:cs typeface="Carlito"/>
              </a:rPr>
              <a:t>Who did that</a:t>
            </a:r>
            <a:r>
              <a:rPr sz="1235" b="1" spc="-71" dirty="0">
                <a:solidFill>
                  <a:srgbClr val="622422"/>
                </a:solidFill>
                <a:latin typeface="Carlito"/>
                <a:cs typeface="Carlito"/>
              </a:rPr>
              <a:t> </a:t>
            </a:r>
            <a:r>
              <a:rPr sz="1235" b="1" spc="-4" dirty="0">
                <a:solidFill>
                  <a:srgbClr val="622422"/>
                </a:solidFill>
                <a:latin typeface="Carlito"/>
                <a:cs typeface="Carlito"/>
              </a:rPr>
              <a:t>task?</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a:t>
            </a:r>
            <a:r>
              <a:rPr sz="1235" b="1" spc="-18" dirty="0">
                <a:solidFill>
                  <a:srgbClr val="622422"/>
                </a:solidFill>
                <a:latin typeface="Carlito"/>
                <a:cs typeface="Carlito"/>
              </a:rPr>
              <a:t> </a:t>
            </a:r>
            <a:r>
              <a:rPr sz="1235" b="1" spc="-4" dirty="0">
                <a:solidFill>
                  <a:srgbClr val="622422"/>
                </a:solidFill>
                <a:latin typeface="Carlito"/>
                <a:cs typeface="Carlito"/>
              </a:rPr>
              <a:t>happened?</a:t>
            </a:r>
            <a:endParaRPr sz="1235">
              <a:latin typeface="Carlito"/>
              <a:cs typeface="Carlito"/>
            </a:endParaRPr>
          </a:p>
          <a:p>
            <a:pPr marL="263913" indent="-253266">
              <a:buFont typeface="Arial"/>
              <a:buChar char="•"/>
              <a:tabLst>
                <a:tab pos="263913" algn="l"/>
                <a:tab pos="264473" algn="l"/>
              </a:tabLst>
            </a:pPr>
            <a:r>
              <a:rPr sz="1235" b="1" dirty="0">
                <a:solidFill>
                  <a:srgbClr val="622422"/>
                </a:solidFill>
                <a:latin typeface="Carlito"/>
                <a:cs typeface="Carlito"/>
              </a:rPr>
              <a:t>Dashboards,</a:t>
            </a:r>
            <a:r>
              <a:rPr sz="1235" b="1" spc="-49" dirty="0">
                <a:solidFill>
                  <a:srgbClr val="622422"/>
                </a:solidFill>
                <a:latin typeface="Carlito"/>
                <a:cs typeface="Carlito"/>
              </a:rPr>
              <a:t> </a:t>
            </a:r>
            <a:r>
              <a:rPr sz="1235" b="1" dirty="0">
                <a:solidFill>
                  <a:srgbClr val="622422"/>
                </a:solidFill>
                <a:latin typeface="Carlito"/>
                <a:cs typeface="Carlito"/>
              </a:rPr>
              <a:t>Alerts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Scorecards</a:t>
            </a:r>
            <a:r>
              <a:rPr sz="1235" b="1" spc="-84" dirty="0">
                <a:solidFill>
                  <a:srgbClr val="622422"/>
                </a:solidFill>
                <a:latin typeface="Carlito"/>
                <a:cs typeface="Carlito"/>
              </a:rPr>
              <a:t> </a:t>
            </a:r>
            <a:r>
              <a:rPr sz="1235" b="1" dirty="0">
                <a:solidFill>
                  <a:srgbClr val="622422"/>
                </a:solidFill>
                <a:latin typeface="Carlito"/>
                <a:cs typeface="Carlito"/>
              </a:rPr>
              <a:t>Monitoring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Slice </a:t>
            </a:r>
            <a:r>
              <a:rPr sz="1235" b="1" dirty="0">
                <a:solidFill>
                  <a:srgbClr val="622422"/>
                </a:solidFill>
                <a:latin typeface="Carlito"/>
                <a:cs typeface="Carlito"/>
              </a:rPr>
              <a:t>&amp; Dice,</a:t>
            </a:r>
            <a:r>
              <a:rPr sz="1235" b="1" spc="-40" dirty="0">
                <a:solidFill>
                  <a:srgbClr val="622422"/>
                </a:solidFill>
                <a:latin typeface="Carlito"/>
                <a:cs typeface="Carlito"/>
              </a:rPr>
              <a:t> </a:t>
            </a:r>
            <a:r>
              <a:rPr sz="1235" b="1" dirty="0">
                <a:solidFill>
                  <a:srgbClr val="622422"/>
                </a:solidFill>
                <a:latin typeface="Carlito"/>
                <a:cs typeface="Carlito"/>
              </a:rPr>
              <a:t>Drilling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Reports</a:t>
            </a:r>
            <a:endParaRPr sz="1235">
              <a:latin typeface="Carlito"/>
              <a:cs typeface="Carlito"/>
            </a:endParaRPr>
          </a:p>
        </p:txBody>
      </p:sp>
      <p:sp>
        <p:nvSpPr>
          <p:cNvPr id="77" name="object 77"/>
          <p:cNvSpPr txBox="1"/>
          <p:nvPr/>
        </p:nvSpPr>
        <p:spPr>
          <a:xfrm>
            <a:off x="9325532" y="5598905"/>
            <a:ext cx="762560" cy="391419"/>
          </a:xfrm>
          <a:prstGeom prst="rect">
            <a:avLst/>
          </a:prstGeom>
        </p:spPr>
        <p:txBody>
          <a:bodyPr vert="horz" wrap="square" lIns="0" tIns="11206" rIns="0" bIns="0" rtlCol="0">
            <a:spAutoFit/>
          </a:bodyPr>
          <a:lstStyle/>
          <a:p>
            <a:pPr marL="115987" indent="-105341">
              <a:spcBef>
                <a:spcPts val="88"/>
              </a:spcBef>
              <a:buFont typeface="Arial"/>
              <a:buChar char="•"/>
              <a:tabLst>
                <a:tab pos="116547" algn="l"/>
              </a:tabLst>
            </a:pPr>
            <a:r>
              <a:rPr sz="1235" b="1" spc="-4" dirty="0">
                <a:solidFill>
                  <a:srgbClr val="622422"/>
                </a:solidFill>
                <a:latin typeface="Carlito"/>
                <a:cs typeface="Carlito"/>
              </a:rPr>
              <a:t>DWH</a:t>
            </a:r>
            <a:endParaRPr sz="1235">
              <a:latin typeface="Carlito"/>
              <a:cs typeface="Carlito"/>
            </a:endParaRPr>
          </a:p>
          <a:p>
            <a:pPr marL="115987" indent="-105341">
              <a:buFont typeface="Arial"/>
              <a:buChar char="•"/>
              <a:tabLst>
                <a:tab pos="116547" algn="l"/>
              </a:tabLst>
            </a:pPr>
            <a:r>
              <a:rPr sz="1235" b="1" spc="-4" dirty="0">
                <a:solidFill>
                  <a:srgbClr val="622422"/>
                </a:solidFill>
                <a:latin typeface="Carlito"/>
                <a:cs typeface="Carlito"/>
              </a:rPr>
              <a:t>Data</a:t>
            </a:r>
            <a:r>
              <a:rPr sz="1235" b="1" spc="-75" dirty="0">
                <a:solidFill>
                  <a:srgbClr val="622422"/>
                </a:solidFill>
                <a:latin typeface="Carlito"/>
                <a:cs typeface="Carlito"/>
              </a:rPr>
              <a:t> </a:t>
            </a:r>
            <a:r>
              <a:rPr sz="1235" b="1" spc="-13" dirty="0">
                <a:solidFill>
                  <a:srgbClr val="622422"/>
                </a:solidFill>
                <a:latin typeface="Carlito"/>
                <a:cs typeface="Carlito"/>
              </a:rPr>
              <a:t>Lake</a:t>
            </a:r>
            <a:endParaRPr sz="1235">
              <a:latin typeface="Carlito"/>
              <a:cs typeface="Carlito"/>
            </a:endParaRPr>
          </a:p>
        </p:txBody>
      </p:sp>
      <p:grpSp>
        <p:nvGrpSpPr>
          <p:cNvPr id="78" name="object 78"/>
          <p:cNvGrpSpPr/>
          <p:nvPr/>
        </p:nvGrpSpPr>
        <p:grpSpPr>
          <a:xfrm>
            <a:off x="2781299" y="977601"/>
            <a:ext cx="6735856" cy="5353610"/>
            <a:chOff x="1272539" y="1107947"/>
            <a:chExt cx="7633970" cy="6067425"/>
          </a:xfrm>
        </p:grpSpPr>
        <p:sp>
          <p:nvSpPr>
            <p:cNvPr id="79" name="object 79"/>
            <p:cNvSpPr/>
            <p:nvPr/>
          </p:nvSpPr>
          <p:spPr>
            <a:xfrm>
              <a:off x="5052060" y="1107947"/>
              <a:ext cx="3854450" cy="6014085"/>
            </a:xfrm>
            <a:custGeom>
              <a:avLst/>
              <a:gdLst/>
              <a:ahLst/>
              <a:cxnLst/>
              <a:rect l="l" t="t" r="r" b="b"/>
              <a:pathLst>
                <a:path w="3854450" h="6014084">
                  <a:moveTo>
                    <a:pt x="3854195" y="5945123"/>
                  </a:moveTo>
                  <a:lnTo>
                    <a:pt x="108203" y="0"/>
                  </a:lnTo>
                  <a:lnTo>
                    <a:pt x="0" y="67055"/>
                  </a:lnTo>
                  <a:lnTo>
                    <a:pt x="3745991" y="6013703"/>
                  </a:lnTo>
                  <a:lnTo>
                    <a:pt x="3854195" y="5945123"/>
                  </a:lnTo>
                  <a:close/>
                </a:path>
              </a:pathLst>
            </a:custGeom>
            <a:solidFill>
              <a:srgbClr val="FFBF00"/>
            </a:solidFill>
          </p:spPr>
          <p:txBody>
            <a:bodyPr wrap="square" lIns="0" tIns="0" rIns="0" bIns="0" rtlCol="0"/>
            <a:lstStyle/>
            <a:p>
              <a:endParaRPr sz="1588"/>
            </a:p>
          </p:txBody>
        </p:sp>
        <p:sp>
          <p:nvSpPr>
            <p:cNvPr id="80" name="object 80"/>
            <p:cNvSpPr/>
            <p:nvPr/>
          </p:nvSpPr>
          <p:spPr>
            <a:xfrm>
              <a:off x="1325879" y="7024115"/>
              <a:ext cx="7527290" cy="127000"/>
            </a:xfrm>
            <a:custGeom>
              <a:avLst/>
              <a:gdLst/>
              <a:ahLst/>
              <a:cxnLst/>
              <a:rect l="l" t="t" r="r" b="b"/>
              <a:pathLst>
                <a:path w="7527290" h="127000">
                  <a:moveTo>
                    <a:pt x="7527035" y="126491"/>
                  </a:moveTo>
                  <a:lnTo>
                    <a:pt x="7527035" y="0"/>
                  </a:lnTo>
                  <a:lnTo>
                    <a:pt x="0" y="0"/>
                  </a:lnTo>
                  <a:lnTo>
                    <a:pt x="0" y="126491"/>
                  </a:lnTo>
                  <a:lnTo>
                    <a:pt x="7527035" y="126491"/>
                  </a:lnTo>
                  <a:close/>
                </a:path>
              </a:pathLst>
            </a:custGeom>
            <a:solidFill>
              <a:srgbClr val="365F91"/>
            </a:solidFill>
          </p:spPr>
          <p:txBody>
            <a:bodyPr wrap="square" lIns="0" tIns="0" rIns="0" bIns="0" rtlCol="0"/>
            <a:lstStyle/>
            <a:p>
              <a:endParaRPr sz="1588"/>
            </a:p>
          </p:txBody>
        </p:sp>
        <p:sp>
          <p:nvSpPr>
            <p:cNvPr id="81" name="object 81"/>
            <p:cNvSpPr/>
            <p:nvPr/>
          </p:nvSpPr>
          <p:spPr>
            <a:xfrm>
              <a:off x="1272539" y="1107947"/>
              <a:ext cx="3888104" cy="6067425"/>
            </a:xfrm>
            <a:custGeom>
              <a:avLst/>
              <a:gdLst/>
              <a:ahLst/>
              <a:cxnLst/>
              <a:rect l="l" t="t" r="r" b="b"/>
              <a:pathLst>
                <a:path w="3888104" h="6067425">
                  <a:moveTo>
                    <a:pt x="3887723" y="67055"/>
                  </a:moveTo>
                  <a:lnTo>
                    <a:pt x="3779519" y="0"/>
                  </a:lnTo>
                  <a:lnTo>
                    <a:pt x="0" y="5999987"/>
                  </a:lnTo>
                  <a:lnTo>
                    <a:pt x="106679" y="6067043"/>
                  </a:lnTo>
                  <a:lnTo>
                    <a:pt x="3887723" y="67055"/>
                  </a:lnTo>
                  <a:close/>
                </a:path>
              </a:pathLst>
            </a:custGeom>
            <a:solidFill>
              <a:srgbClr val="00AF4F"/>
            </a:solidFill>
          </p:spPr>
          <p:txBody>
            <a:bodyPr wrap="square" lIns="0" tIns="0" rIns="0" bIns="0" rtlCol="0"/>
            <a:lstStyle/>
            <a:p>
              <a:endParaRPr sz="1588"/>
            </a:p>
          </p:txBody>
        </p:sp>
      </p:grpSp>
      <p:sp>
        <p:nvSpPr>
          <p:cNvPr id="82" name="Date Placeholder 81">
            <a:extLst>
              <a:ext uri="{FF2B5EF4-FFF2-40B4-BE49-F238E27FC236}">
                <a16:creationId xmlns:a16="http://schemas.microsoft.com/office/drawing/2014/main" id="{CCD6F2EE-8AAB-4ED8-B06E-1B67F40069EB}"/>
              </a:ext>
            </a:extLst>
          </p:cNvPr>
          <p:cNvSpPr>
            <a:spLocks noGrp="1"/>
          </p:cNvSpPr>
          <p:nvPr>
            <p:ph type="dt" sz="half" idx="10"/>
          </p:nvPr>
        </p:nvSpPr>
        <p:spPr/>
        <p:txBody>
          <a:bodyPr/>
          <a:lstStyle/>
          <a:p>
            <a:fld id="{FF4DB940-7FED-46D3-B38F-C51598CC012C}" type="datetime1">
              <a:rPr lang="en-IN" smtClean="0"/>
              <a:t>28-05-2023</a:t>
            </a:fld>
            <a:endParaRPr lang="en-IN"/>
          </a:p>
        </p:txBody>
      </p:sp>
      <p:sp>
        <p:nvSpPr>
          <p:cNvPr id="83" name="Slide Number Placeholder 82">
            <a:extLst>
              <a:ext uri="{FF2B5EF4-FFF2-40B4-BE49-F238E27FC236}">
                <a16:creationId xmlns:a16="http://schemas.microsoft.com/office/drawing/2014/main" id="{549BB931-594F-4890-8D60-3F100143DDAC}"/>
              </a:ext>
            </a:extLst>
          </p:cNvPr>
          <p:cNvSpPr>
            <a:spLocks noGrp="1"/>
          </p:cNvSpPr>
          <p:nvPr>
            <p:ph type="sldNum" sz="quarter" idx="12"/>
          </p:nvPr>
        </p:nvSpPr>
        <p:spPr/>
        <p:txBody>
          <a:bodyPr/>
          <a:lstStyle/>
          <a:p>
            <a:fld id="{7A613731-0A97-402F-B7BA-9ACABA9B0893}" type="slidenum">
              <a:rPr lang="en-IN" smtClean="0"/>
              <a:t>89</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5704" y="1016001"/>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Architecture of Expert Systems</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9</a:t>
            </a:fld>
            <a:endParaRPr spc="-5" dirty="0"/>
          </a:p>
        </p:txBody>
      </p:sp>
      <p:sp>
        <p:nvSpPr>
          <p:cNvPr id="7" name="Rectangle 6">
            <a:extLst>
              <a:ext uri="{FF2B5EF4-FFF2-40B4-BE49-F238E27FC236}">
                <a16:creationId xmlns:a16="http://schemas.microsoft.com/office/drawing/2014/main" id="{AC7B9261-15AA-44A0-B754-BB9A26601D56}"/>
              </a:ext>
            </a:extLst>
          </p:cNvPr>
          <p:cNvSpPr/>
          <p:nvPr/>
        </p:nvSpPr>
        <p:spPr>
          <a:xfrm>
            <a:off x="674371" y="1890227"/>
            <a:ext cx="11108054" cy="1200329"/>
          </a:xfrm>
          <a:prstGeom prst="rect">
            <a:avLst/>
          </a:prstGeom>
        </p:spPr>
        <p:txBody>
          <a:bodyPr wrap="square">
            <a:spAutoFit/>
          </a:bodyPr>
          <a:lstStyle/>
          <a:p>
            <a:r>
              <a:rPr lang="en-US" b="1" dirty="0">
                <a:solidFill>
                  <a:srgbClr val="000000"/>
                </a:solidFill>
                <a:latin typeface="Arial" panose="020B0604020202020204" pitchFamily="34" charset="0"/>
              </a:rPr>
              <a:t>Explanation Facility</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Allows a user to understand how the expert system arrived at certain conclusions or results.</a:t>
            </a:r>
          </a:p>
          <a:p>
            <a:r>
              <a:rPr lang="en-US" dirty="0">
                <a:solidFill>
                  <a:srgbClr val="000000"/>
                </a:solidFill>
                <a:latin typeface="Arial" panose="020B0604020202020204" pitchFamily="34" charset="0"/>
              </a:rPr>
              <a:t>For example: it allows a doctor to find out the logic or rationale of the diagnosis made by a medical expert system</a:t>
            </a:r>
            <a:endParaRPr lang="en-US" dirty="0"/>
          </a:p>
        </p:txBody>
      </p:sp>
      <p:sp>
        <p:nvSpPr>
          <p:cNvPr id="10" name="Rectangle 9">
            <a:extLst>
              <a:ext uri="{FF2B5EF4-FFF2-40B4-BE49-F238E27FC236}">
                <a16:creationId xmlns:a16="http://schemas.microsoft.com/office/drawing/2014/main" id="{43BED1CC-501D-475E-B638-FA71495F218F}"/>
              </a:ext>
            </a:extLst>
          </p:cNvPr>
          <p:cNvSpPr/>
          <p:nvPr/>
        </p:nvSpPr>
        <p:spPr>
          <a:xfrm>
            <a:off x="674371" y="3428999"/>
            <a:ext cx="11108054" cy="923330"/>
          </a:xfrm>
          <a:prstGeom prst="rect">
            <a:avLst/>
          </a:prstGeom>
        </p:spPr>
        <p:txBody>
          <a:bodyPr wrap="square">
            <a:spAutoFit/>
          </a:bodyPr>
          <a:lstStyle/>
          <a:p>
            <a:r>
              <a:rPr lang="en-US" b="1" dirty="0">
                <a:solidFill>
                  <a:srgbClr val="000000"/>
                </a:solidFill>
                <a:latin typeface="Arial" panose="020B0604020202020204" pitchFamily="34" charset="0"/>
              </a:rPr>
              <a:t>Knowledge acquisition facility</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Provide convenient and efficient means of capturing and storing all the components of the knowledge base.</a:t>
            </a:r>
          </a:p>
          <a:p>
            <a:r>
              <a:rPr lang="en-US" dirty="0">
                <a:solidFill>
                  <a:srgbClr val="000000"/>
                </a:solidFill>
                <a:latin typeface="Arial" panose="020B0604020202020204" pitchFamily="34" charset="0"/>
              </a:rPr>
              <a:t>Acts as an interface between experts and the knowledge base.</a:t>
            </a:r>
            <a:endParaRPr lang="en-US" dirty="0"/>
          </a:p>
        </p:txBody>
      </p:sp>
      <p:sp>
        <p:nvSpPr>
          <p:cNvPr id="11" name="Rectangle 10">
            <a:extLst>
              <a:ext uri="{FF2B5EF4-FFF2-40B4-BE49-F238E27FC236}">
                <a16:creationId xmlns:a16="http://schemas.microsoft.com/office/drawing/2014/main" id="{3B3FE117-D73A-4A29-A844-548B4C7E47E7}"/>
              </a:ext>
            </a:extLst>
          </p:cNvPr>
          <p:cNvSpPr/>
          <p:nvPr/>
        </p:nvSpPr>
        <p:spPr>
          <a:xfrm>
            <a:off x="674370" y="4772024"/>
            <a:ext cx="10831829" cy="1477328"/>
          </a:xfrm>
          <a:prstGeom prst="rect">
            <a:avLst/>
          </a:prstGeom>
        </p:spPr>
        <p:txBody>
          <a:bodyPr wrap="square">
            <a:spAutoFit/>
          </a:bodyPr>
          <a:lstStyle/>
          <a:p>
            <a:r>
              <a:rPr lang="en-US" b="1" dirty="0">
                <a:solidFill>
                  <a:srgbClr val="000000"/>
                </a:solidFill>
                <a:latin typeface="Arial" panose="020B0604020202020204" pitchFamily="34" charset="0"/>
              </a:rPr>
              <a:t>User Interface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Specialized user interface software employed for designing, creating, updating, and using expert systems.</a:t>
            </a:r>
          </a:p>
          <a:p>
            <a:r>
              <a:rPr lang="en-US" dirty="0">
                <a:solidFill>
                  <a:srgbClr val="000000"/>
                </a:solidFill>
                <a:latin typeface="Arial" panose="020B0604020202020204" pitchFamily="34" charset="0"/>
              </a:rPr>
              <a:t>The main purpose of the user interface is to make the development and use of an expert system easier for users and decision makers</a:t>
            </a:r>
            <a:endParaRPr lang="en-US" dirty="0"/>
          </a:p>
        </p:txBody>
      </p:sp>
      <p:sp>
        <p:nvSpPr>
          <p:cNvPr id="3" name="Date Placeholder 2">
            <a:extLst>
              <a:ext uri="{FF2B5EF4-FFF2-40B4-BE49-F238E27FC236}">
                <a16:creationId xmlns:a16="http://schemas.microsoft.com/office/drawing/2014/main" id="{251A76C3-50A5-48D5-838F-1CA82D7F8E3B}"/>
              </a:ext>
            </a:extLst>
          </p:cNvPr>
          <p:cNvSpPr>
            <a:spLocks noGrp="1"/>
          </p:cNvSpPr>
          <p:nvPr>
            <p:ph type="dt" sz="half" idx="10"/>
          </p:nvPr>
        </p:nvSpPr>
        <p:spPr/>
        <p:txBody>
          <a:bodyPr/>
          <a:lstStyle/>
          <a:p>
            <a:fld id="{8BDA2FB5-B474-41D6-85B4-19F5EA5E9D78}" type="datetime1">
              <a:rPr lang="en-IN" smtClean="0"/>
              <a:t>28-05-2023</a:t>
            </a:fld>
            <a:endParaRPr lang="en-IN"/>
          </a:p>
        </p:txBody>
      </p:sp>
    </p:spTree>
    <p:extLst>
      <p:ext uri="{BB962C8B-B14F-4D97-AF65-F5344CB8AC3E}">
        <p14:creationId xmlns:p14="http://schemas.microsoft.com/office/powerpoint/2010/main" val="2673088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2537" y="498620"/>
            <a:ext cx="6546476" cy="880528"/>
          </a:xfrm>
          <a:prstGeom prst="rect">
            <a:avLst/>
          </a:prstGeom>
        </p:spPr>
        <p:txBody>
          <a:bodyPr vert="horz" wrap="square" lIns="0" tIns="11206" rIns="0" bIns="0" rtlCol="0" anchor="ctr">
            <a:spAutoFit/>
          </a:bodyPr>
          <a:lstStyle/>
          <a:p>
            <a:pPr marL="1232152" marR="4483" indent="-1221506">
              <a:lnSpc>
                <a:spcPct val="100000"/>
              </a:lnSpc>
              <a:spcBef>
                <a:spcPts val="88"/>
              </a:spcBef>
            </a:pPr>
            <a:r>
              <a:rPr sz="2824" dirty="0"/>
              <a:t>Choosing </a:t>
            </a:r>
            <a:r>
              <a:rPr sz="2824" spc="-9" dirty="0"/>
              <a:t>between </a:t>
            </a:r>
            <a:r>
              <a:rPr sz="2824" dirty="0"/>
              <a:t>Business </a:t>
            </a:r>
            <a:r>
              <a:rPr sz="2824" spc="-9" dirty="0"/>
              <a:t>Intelligence</a:t>
            </a:r>
            <a:r>
              <a:rPr sz="2824" spc="-97" dirty="0"/>
              <a:t> </a:t>
            </a:r>
            <a:r>
              <a:rPr sz="2824" dirty="0"/>
              <a:t>(BI)  and Business Analytics</a:t>
            </a:r>
            <a:r>
              <a:rPr sz="2824" spc="-57" dirty="0"/>
              <a:t> </a:t>
            </a:r>
            <a:r>
              <a:rPr sz="2824" spc="-9" dirty="0"/>
              <a:t>(BA)</a:t>
            </a:r>
            <a:endParaRPr sz="2824" dirty="0"/>
          </a:p>
        </p:txBody>
      </p:sp>
      <p:sp>
        <p:nvSpPr>
          <p:cNvPr id="3" name="object 3"/>
          <p:cNvSpPr txBox="1"/>
          <p:nvPr/>
        </p:nvSpPr>
        <p:spPr>
          <a:xfrm>
            <a:off x="1820333" y="1965511"/>
            <a:ext cx="8966200" cy="3058303"/>
          </a:xfrm>
          <a:prstGeom prst="rect">
            <a:avLst/>
          </a:prstGeom>
        </p:spPr>
        <p:txBody>
          <a:bodyPr vert="horz" wrap="square" lIns="0" tIns="11206" rIns="0" bIns="0" rtlCol="0">
            <a:spAutoFit/>
          </a:bodyPr>
          <a:lstStyle/>
          <a:p>
            <a:pPr marL="11206" marR="336194">
              <a:spcBef>
                <a:spcPts val="88"/>
              </a:spcBef>
            </a:pPr>
            <a:r>
              <a:rPr spc="-4" dirty="0">
                <a:latin typeface="Carlito"/>
                <a:cs typeface="Carlito"/>
              </a:rPr>
              <a:t>While superficially </a:t>
            </a:r>
            <a:r>
              <a:rPr spc="-22" dirty="0">
                <a:latin typeface="Carlito"/>
                <a:cs typeface="Carlito"/>
              </a:rPr>
              <a:t>similar, </a:t>
            </a:r>
            <a:r>
              <a:rPr spc="-4" dirty="0">
                <a:latin typeface="Carlito"/>
                <a:cs typeface="Carlito"/>
              </a:rPr>
              <a:t>the </a:t>
            </a:r>
            <a:r>
              <a:rPr spc="-9" dirty="0">
                <a:latin typeface="Carlito"/>
                <a:cs typeface="Carlito"/>
              </a:rPr>
              <a:t>difference </a:t>
            </a:r>
            <a:r>
              <a:rPr spc="-4" dirty="0">
                <a:latin typeface="Carlito"/>
                <a:cs typeface="Carlito"/>
              </a:rPr>
              <a:t>between business </a:t>
            </a:r>
            <a:r>
              <a:rPr spc="-9" dirty="0">
                <a:latin typeface="Carlito"/>
                <a:cs typeface="Carlito"/>
              </a:rPr>
              <a:t>intelligence </a:t>
            </a:r>
            <a:r>
              <a:rPr spc="-4" dirty="0">
                <a:latin typeface="Carlito"/>
                <a:cs typeface="Carlito"/>
              </a:rPr>
              <a:t>vs business  analytics is</a:t>
            </a:r>
            <a:r>
              <a:rPr dirty="0">
                <a:latin typeface="Carlito"/>
                <a:cs typeface="Carlito"/>
              </a:rPr>
              <a:t> </a:t>
            </a:r>
            <a:r>
              <a:rPr spc="-4" dirty="0">
                <a:latin typeface="Carlito"/>
                <a:cs typeface="Carlito"/>
              </a:rPr>
              <a:t>clear:</a:t>
            </a:r>
            <a:endParaRPr dirty="0">
              <a:latin typeface="Carlito"/>
              <a:cs typeface="Carlito"/>
            </a:endParaRPr>
          </a:p>
          <a:p>
            <a:pPr marL="263913" indent="-253266">
              <a:buChar char="-"/>
              <a:tabLst>
                <a:tab pos="263913" algn="l"/>
                <a:tab pos="264473" algn="l"/>
              </a:tabLst>
            </a:pPr>
            <a:r>
              <a:rPr dirty="0">
                <a:latin typeface="Carlito"/>
                <a:cs typeface="Carlito"/>
              </a:rPr>
              <a:t>BI uses </a:t>
            </a:r>
            <a:r>
              <a:rPr spc="-9" dirty="0">
                <a:latin typeface="Carlito"/>
                <a:cs typeface="Carlito"/>
              </a:rPr>
              <a:t>past </a:t>
            </a:r>
            <a:r>
              <a:rPr dirty="0">
                <a:latin typeface="Carlito"/>
                <a:cs typeface="Carlito"/>
              </a:rPr>
              <a:t>and </a:t>
            </a:r>
            <a:r>
              <a:rPr b="1" spc="-4" dirty="0">
                <a:solidFill>
                  <a:srgbClr val="006FC0"/>
                </a:solidFill>
                <a:latin typeface="Carlito"/>
                <a:cs typeface="Carlito"/>
              </a:rPr>
              <a:t>current </a:t>
            </a:r>
            <a:r>
              <a:rPr b="1" spc="-9" dirty="0">
                <a:solidFill>
                  <a:srgbClr val="006FC0"/>
                </a:solidFill>
                <a:latin typeface="Carlito"/>
                <a:cs typeface="Carlito"/>
              </a:rPr>
              <a:t>data to optimize </a:t>
            </a:r>
            <a:r>
              <a:rPr b="1" dirty="0">
                <a:solidFill>
                  <a:srgbClr val="006FC0"/>
                </a:solidFill>
                <a:latin typeface="Carlito"/>
                <a:cs typeface="Carlito"/>
              </a:rPr>
              <a:t>the </a:t>
            </a:r>
            <a:r>
              <a:rPr b="1" spc="-4" dirty="0">
                <a:solidFill>
                  <a:srgbClr val="006FC0"/>
                </a:solidFill>
                <a:latin typeface="Carlito"/>
                <a:cs typeface="Carlito"/>
              </a:rPr>
              <a:t>present </a:t>
            </a:r>
            <a:r>
              <a:rPr b="1" spc="-9" dirty="0">
                <a:solidFill>
                  <a:srgbClr val="006FC0"/>
                </a:solidFill>
                <a:latin typeface="Carlito"/>
                <a:cs typeface="Carlito"/>
              </a:rPr>
              <a:t>for </a:t>
            </a:r>
            <a:r>
              <a:rPr b="1" spc="-4" dirty="0">
                <a:solidFill>
                  <a:srgbClr val="006FC0"/>
                </a:solidFill>
                <a:latin typeface="Carlito"/>
                <a:cs typeface="Carlito"/>
              </a:rPr>
              <a:t>current</a:t>
            </a:r>
            <a:r>
              <a:rPr b="1" spc="-110" dirty="0">
                <a:solidFill>
                  <a:srgbClr val="006FC0"/>
                </a:solidFill>
                <a:latin typeface="Carlito"/>
                <a:cs typeface="Carlito"/>
              </a:rPr>
              <a:t> </a:t>
            </a:r>
            <a:r>
              <a:rPr b="1" dirty="0">
                <a:solidFill>
                  <a:srgbClr val="006FC0"/>
                </a:solidFill>
                <a:latin typeface="Carlito"/>
                <a:cs typeface="Carlito"/>
              </a:rPr>
              <a:t>success</a:t>
            </a:r>
            <a:r>
              <a:rPr dirty="0">
                <a:latin typeface="Carlito"/>
                <a:cs typeface="Carlito"/>
              </a:rPr>
              <a:t>.</a:t>
            </a:r>
          </a:p>
          <a:p>
            <a:pPr marL="263913" indent="-253266">
              <a:buChar char="-"/>
              <a:tabLst>
                <a:tab pos="263913" algn="l"/>
                <a:tab pos="264473" algn="l"/>
              </a:tabLst>
            </a:pPr>
            <a:r>
              <a:rPr spc="-4" dirty="0">
                <a:latin typeface="Carlito"/>
                <a:cs typeface="Carlito"/>
              </a:rPr>
              <a:t>BA </a:t>
            </a:r>
            <a:r>
              <a:rPr dirty="0">
                <a:latin typeface="Carlito"/>
                <a:cs typeface="Carlito"/>
              </a:rPr>
              <a:t>uses </a:t>
            </a:r>
            <a:r>
              <a:rPr spc="-4" dirty="0">
                <a:latin typeface="Carlito"/>
                <a:cs typeface="Carlito"/>
              </a:rPr>
              <a:t>the </a:t>
            </a:r>
            <a:r>
              <a:rPr spc="-9" dirty="0">
                <a:latin typeface="Carlito"/>
                <a:cs typeface="Carlito"/>
              </a:rPr>
              <a:t>past </a:t>
            </a:r>
            <a:r>
              <a:rPr dirty="0">
                <a:latin typeface="Carlito"/>
                <a:cs typeface="Carlito"/>
              </a:rPr>
              <a:t>and </a:t>
            </a:r>
            <a:r>
              <a:rPr spc="-9" dirty="0">
                <a:latin typeface="Carlito"/>
                <a:cs typeface="Carlito"/>
              </a:rPr>
              <a:t>analyzes </a:t>
            </a:r>
            <a:r>
              <a:rPr spc="-4" dirty="0">
                <a:latin typeface="Carlito"/>
                <a:cs typeface="Carlito"/>
              </a:rPr>
              <a:t>the present </a:t>
            </a:r>
            <a:r>
              <a:rPr spc="-9" dirty="0">
                <a:latin typeface="Carlito"/>
                <a:cs typeface="Carlito"/>
              </a:rPr>
              <a:t>to </a:t>
            </a:r>
            <a:r>
              <a:rPr b="1" spc="-9" dirty="0">
                <a:solidFill>
                  <a:srgbClr val="006FC0"/>
                </a:solidFill>
                <a:latin typeface="Carlito"/>
                <a:cs typeface="Carlito"/>
              </a:rPr>
              <a:t>prepare </a:t>
            </a:r>
            <a:r>
              <a:rPr b="1" spc="-4" dirty="0">
                <a:solidFill>
                  <a:srgbClr val="006FC0"/>
                </a:solidFill>
                <a:latin typeface="Carlito"/>
                <a:cs typeface="Carlito"/>
              </a:rPr>
              <a:t>businesses </a:t>
            </a:r>
            <a:r>
              <a:rPr b="1" spc="-9" dirty="0">
                <a:solidFill>
                  <a:srgbClr val="006FC0"/>
                </a:solidFill>
                <a:latin typeface="Carlito"/>
                <a:cs typeface="Carlito"/>
              </a:rPr>
              <a:t>for </a:t>
            </a:r>
            <a:r>
              <a:rPr b="1" dirty="0">
                <a:solidFill>
                  <a:srgbClr val="006FC0"/>
                </a:solidFill>
                <a:latin typeface="Carlito"/>
                <a:cs typeface="Carlito"/>
              </a:rPr>
              <a:t>the</a:t>
            </a:r>
            <a:r>
              <a:rPr b="1" spc="9" dirty="0">
                <a:solidFill>
                  <a:srgbClr val="006FC0"/>
                </a:solidFill>
                <a:latin typeface="Carlito"/>
                <a:cs typeface="Carlito"/>
              </a:rPr>
              <a:t> </a:t>
            </a:r>
            <a:r>
              <a:rPr b="1" spc="-4" dirty="0">
                <a:solidFill>
                  <a:srgbClr val="006FC0"/>
                </a:solidFill>
                <a:latin typeface="Carlito"/>
                <a:cs typeface="Carlito"/>
              </a:rPr>
              <a:t>future</a:t>
            </a:r>
            <a:r>
              <a:rPr spc="-4" dirty="0">
                <a:latin typeface="Carlito"/>
                <a:cs typeface="Carlito"/>
              </a:rPr>
              <a:t>.</a:t>
            </a:r>
            <a:endParaRPr dirty="0">
              <a:latin typeface="Carlito"/>
              <a:cs typeface="Carlito"/>
            </a:endParaRPr>
          </a:p>
          <a:p>
            <a:pPr>
              <a:spcBef>
                <a:spcPts val="18"/>
              </a:spcBef>
              <a:buFont typeface="Carlito"/>
              <a:buChar char="-"/>
            </a:pPr>
            <a:endParaRPr dirty="0">
              <a:latin typeface="Carlito"/>
              <a:cs typeface="Carlito"/>
            </a:endParaRPr>
          </a:p>
          <a:p>
            <a:pPr marL="11206" algn="just"/>
            <a:r>
              <a:rPr spc="-4" dirty="0">
                <a:latin typeface="Carlito"/>
                <a:cs typeface="Carlito"/>
              </a:rPr>
              <a:t>Choosing the solution </a:t>
            </a:r>
            <a:r>
              <a:rPr spc="-13" dirty="0">
                <a:latin typeface="Carlito"/>
                <a:cs typeface="Carlito"/>
              </a:rPr>
              <a:t>for </a:t>
            </a:r>
            <a:r>
              <a:rPr spc="-9" dirty="0">
                <a:latin typeface="Carlito"/>
                <a:cs typeface="Carlito"/>
              </a:rPr>
              <a:t>your </a:t>
            </a:r>
            <a:r>
              <a:rPr spc="-4" dirty="0">
                <a:latin typeface="Carlito"/>
                <a:cs typeface="Carlito"/>
              </a:rPr>
              <a:t>business </a:t>
            </a:r>
            <a:r>
              <a:rPr dirty="0">
                <a:latin typeface="Carlito"/>
                <a:cs typeface="Carlito"/>
              </a:rPr>
              <a:t>depends </a:t>
            </a:r>
            <a:r>
              <a:rPr spc="-4" dirty="0">
                <a:latin typeface="Carlito"/>
                <a:cs typeface="Carlito"/>
              </a:rPr>
              <a:t>on </a:t>
            </a:r>
            <a:r>
              <a:rPr spc="-9" dirty="0">
                <a:latin typeface="Carlito"/>
                <a:cs typeface="Carlito"/>
              </a:rPr>
              <a:t>your</a:t>
            </a:r>
            <a:r>
              <a:rPr spc="110" dirty="0">
                <a:latin typeface="Carlito"/>
                <a:cs typeface="Carlito"/>
              </a:rPr>
              <a:t> </a:t>
            </a:r>
            <a:r>
              <a:rPr spc="-4" dirty="0">
                <a:latin typeface="Carlito"/>
                <a:cs typeface="Carlito"/>
              </a:rPr>
              <a:t>aims.</a:t>
            </a:r>
            <a:endParaRPr dirty="0">
              <a:latin typeface="Carlito"/>
              <a:cs typeface="Carlito"/>
            </a:endParaRPr>
          </a:p>
          <a:p>
            <a:pPr marL="263913" marR="4483" indent="-253266" algn="just">
              <a:buChar char="-"/>
              <a:tabLst>
                <a:tab pos="264473" algn="l"/>
              </a:tabLst>
            </a:pPr>
            <a:r>
              <a:rPr dirty="0">
                <a:latin typeface="Carlito"/>
                <a:cs typeface="Carlito"/>
              </a:rPr>
              <a:t>If </a:t>
            </a:r>
            <a:r>
              <a:rPr spc="-9" dirty="0">
                <a:latin typeface="Carlito"/>
                <a:cs typeface="Carlito"/>
              </a:rPr>
              <a:t>you are </a:t>
            </a:r>
            <a:r>
              <a:rPr spc="-4" dirty="0">
                <a:latin typeface="Carlito"/>
                <a:cs typeface="Carlito"/>
              </a:rPr>
              <a:t>satisfied with </a:t>
            </a:r>
            <a:r>
              <a:rPr spc="-9" dirty="0">
                <a:latin typeface="Carlito"/>
                <a:cs typeface="Carlito"/>
              </a:rPr>
              <a:t>your </a:t>
            </a:r>
            <a:r>
              <a:rPr spc="-4" dirty="0">
                <a:latin typeface="Carlito"/>
                <a:cs typeface="Carlito"/>
              </a:rPr>
              <a:t>business </a:t>
            </a:r>
            <a:r>
              <a:rPr dirty="0">
                <a:latin typeface="Carlito"/>
                <a:cs typeface="Carlito"/>
              </a:rPr>
              <a:t>model as a </a:t>
            </a:r>
            <a:r>
              <a:rPr spc="-4" dirty="0">
                <a:latin typeface="Carlito"/>
                <a:cs typeface="Carlito"/>
              </a:rPr>
              <a:t>whole </a:t>
            </a:r>
            <a:r>
              <a:rPr dirty="0">
                <a:latin typeface="Carlito"/>
                <a:cs typeface="Carlito"/>
              </a:rPr>
              <a:t>and </a:t>
            </a:r>
            <a:r>
              <a:rPr spc="-4" dirty="0">
                <a:latin typeface="Carlito"/>
                <a:cs typeface="Carlito"/>
              </a:rPr>
              <a:t>mainly wish </a:t>
            </a:r>
            <a:r>
              <a:rPr spc="-9" dirty="0">
                <a:latin typeface="Carlito"/>
                <a:cs typeface="Carlito"/>
              </a:rPr>
              <a:t>to improve  operations, </a:t>
            </a:r>
            <a:r>
              <a:rPr b="1" spc="-4" dirty="0">
                <a:solidFill>
                  <a:srgbClr val="006FC0"/>
                </a:solidFill>
                <a:latin typeface="Carlito"/>
                <a:cs typeface="Carlito"/>
              </a:rPr>
              <a:t>increase efficiency </a:t>
            </a:r>
            <a:r>
              <a:rPr b="1" dirty="0">
                <a:solidFill>
                  <a:srgbClr val="006FC0"/>
                </a:solidFill>
                <a:latin typeface="Carlito"/>
                <a:cs typeface="Carlito"/>
              </a:rPr>
              <a:t>and </a:t>
            </a:r>
            <a:r>
              <a:rPr b="1" spc="-4" dirty="0">
                <a:solidFill>
                  <a:srgbClr val="006FC0"/>
                </a:solidFill>
                <a:latin typeface="Carlito"/>
                <a:cs typeface="Carlito"/>
              </a:rPr>
              <a:t>meet </a:t>
            </a:r>
            <a:r>
              <a:rPr b="1" spc="-9" dirty="0">
                <a:solidFill>
                  <a:srgbClr val="006FC0"/>
                </a:solidFill>
                <a:latin typeface="Carlito"/>
                <a:cs typeface="Carlito"/>
              </a:rPr>
              <a:t>organizational </a:t>
            </a:r>
            <a:r>
              <a:rPr b="1" spc="-4" dirty="0">
                <a:solidFill>
                  <a:srgbClr val="006FC0"/>
                </a:solidFill>
                <a:latin typeface="Carlito"/>
                <a:cs typeface="Carlito"/>
              </a:rPr>
              <a:t>goals, business </a:t>
            </a:r>
            <a:r>
              <a:rPr b="1" spc="-9" dirty="0">
                <a:solidFill>
                  <a:srgbClr val="006FC0"/>
                </a:solidFill>
                <a:latin typeface="Carlito"/>
                <a:cs typeface="Carlito"/>
              </a:rPr>
              <a:t>intelligence  </a:t>
            </a:r>
            <a:r>
              <a:rPr b="1" spc="-13" dirty="0">
                <a:solidFill>
                  <a:srgbClr val="006FC0"/>
                </a:solidFill>
                <a:latin typeface="Carlito"/>
                <a:cs typeface="Carlito"/>
              </a:rPr>
              <a:t>may </a:t>
            </a:r>
            <a:r>
              <a:rPr b="1" dirty="0">
                <a:solidFill>
                  <a:srgbClr val="006FC0"/>
                </a:solidFill>
                <a:latin typeface="Carlito"/>
                <a:cs typeface="Carlito"/>
              </a:rPr>
              <a:t>be an </a:t>
            </a:r>
            <a:r>
              <a:rPr b="1" spc="-4" dirty="0">
                <a:solidFill>
                  <a:srgbClr val="006FC0"/>
                </a:solidFill>
                <a:latin typeface="Carlito"/>
                <a:cs typeface="Carlito"/>
              </a:rPr>
              <a:t>optimal</a:t>
            </a:r>
            <a:r>
              <a:rPr b="1" spc="-13" dirty="0">
                <a:solidFill>
                  <a:srgbClr val="006FC0"/>
                </a:solidFill>
                <a:latin typeface="Carlito"/>
                <a:cs typeface="Carlito"/>
              </a:rPr>
              <a:t> </a:t>
            </a:r>
            <a:r>
              <a:rPr b="1" spc="-4" dirty="0">
                <a:solidFill>
                  <a:srgbClr val="006FC0"/>
                </a:solidFill>
                <a:latin typeface="Carlito"/>
                <a:cs typeface="Carlito"/>
              </a:rPr>
              <a:t>solution</a:t>
            </a:r>
            <a:r>
              <a:rPr spc="-4" dirty="0">
                <a:latin typeface="Carlito"/>
                <a:cs typeface="Carlito"/>
              </a:rPr>
              <a:t>.</a:t>
            </a:r>
            <a:endParaRPr dirty="0">
              <a:latin typeface="Carlito"/>
              <a:cs typeface="Carlito"/>
            </a:endParaRPr>
          </a:p>
          <a:p>
            <a:pPr marL="263913" marR="389985" indent="-253266" algn="just">
              <a:buChar char="-"/>
              <a:tabLst>
                <a:tab pos="264473" algn="l"/>
              </a:tabLst>
            </a:pPr>
            <a:r>
              <a:rPr dirty="0">
                <a:latin typeface="Carlito"/>
                <a:cs typeface="Carlito"/>
              </a:rPr>
              <a:t>If </a:t>
            </a:r>
            <a:r>
              <a:rPr spc="-9" dirty="0">
                <a:latin typeface="Carlito"/>
                <a:cs typeface="Carlito"/>
              </a:rPr>
              <a:t>you intend to </a:t>
            </a:r>
            <a:r>
              <a:rPr b="1" spc="-4" dirty="0">
                <a:solidFill>
                  <a:srgbClr val="006FC0"/>
                </a:solidFill>
                <a:latin typeface="Carlito"/>
                <a:cs typeface="Carlito"/>
              </a:rPr>
              <a:t>change your business </a:t>
            </a:r>
            <a:r>
              <a:rPr b="1" dirty="0">
                <a:solidFill>
                  <a:srgbClr val="006FC0"/>
                </a:solidFill>
                <a:latin typeface="Carlito"/>
                <a:cs typeface="Carlito"/>
              </a:rPr>
              <a:t>model and need </a:t>
            </a:r>
            <a:r>
              <a:rPr b="1" spc="-9" dirty="0">
                <a:solidFill>
                  <a:srgbClr val="006FC0"/>
                </a:solidFill>
                <a:latin typeface="Carlito"/>
                <a:cs typeface="Carlito"/>
              </a:rPr>
              <a:t>to </a:t>
            </a:r>
            <a:r>
              <a:rPr b="1" spc="-4" dirty="0">
                <a:solidFill>
                  <a:srgbClr val="006FC0"/>
                </a:solidFill>
                <a:latin typeface="Carlito"/>
                <a:cs typeface="Carlito"/>
              </a:rPr>
              <a:t>know </a:t>
            </a:r>
            <a:r>
              <a:rPr b="1" spc="-9" dirty="0">
                <a:solidFill>
                  <a:srgbClr val="006FC0"/>
                </a:solidFill>
                <a:latin typeface="Carlito"/>
                <a:cs typeface="Carlito"/>
              </a:rPr>
              <a:t>where to start,  </a:t>
            </a:r>
            <a:r>
              <a:rPr b="1" spc="-4" dirty="0">
                <a:solidFill>
                  <a:srgbClr val="006FC0"/>
                </a:solidFill>
                <a:latin typeface="Carlito"/>
                <a:cs typeface="Carlito"/>
              </a:rPr>
              <a:t>business analytics </a:t>
            </a:r>
            <a:r>
              <a:rPr b="1" spc="-9" dirty="0">
                <a:solidFill>
                  <a:srgbClr val="006FC0"/>
                </a:solidFill>
                <a:latin typeface="Carlito"/>
                <a:cs typeface="Carlito"/>
              </a:rPr>
              <a:t>might </a:t>
            </a:r>
            <a:r>
              <a:rPr b="1" dirty="0">
                <a:solidFill>
                  <a:srgbClr val="006FC0"/>
                </a:solidFill>
                <a:latin typeface="Carlito"/>
                <a:cs typeface="Carlito"/>
              </a:rPr>
              <a:t>be the </a:t>
            </a:r>
            <a:r>
              <a:rPr b="1" spc="-4" dirty="0">
                <a:solidFill>
                  <a:srgbClr val="006FC0"/>
                </a:solidFill>
                <a:latin typeface="Carlito"/>
                <a:cs typeface="Carlito"/>
              </a:rPr>
              <a:t>best</a:t>
            </a:r>
            <a:r>
              <a:rPr b="1" spc="-66" dirty="0">
                <a:solidFill>
                  <a:srgbClr val="006FC0"/>
                </a:solidFill>
                <a:latin typeface="Carlito"/>
                <a:cs typeface="Carlito"/>
              </a:rPr>
              <a:t> </a:t>
            </a:r>
            <a:r>
              <a:rPr b="1" spc="-4" dirty="0">
                <a:solidFill>
                  <a:srgbClr val="006FC0"/>
                </a:solidFill>
                <a:latin typeface="Carlito"/>
                <a:cs typeface="Carlito"/>
              </a:rPr>
              <a:t>option</a:t>
            </a:r>
            <a:r>
              <a:rPr spc="-4" dirty="0">
                <a:latin typeface="Carlito"/>
                <a:cs typeface="Carlito"/>
              </a:rPr>
              <a:t>.</a:t>
            </a:r>
            <a:endParaRPr dirty="0">
              <a:latin typeface="Carlito"/>
              <a:cs typeface="Carlito"/>
            </a:endParaRPr>
          </a:p>
        </p:txBody>
      </p:sp>
      <p:sp>
        <p:nvSpPr>
          <p:cNvPr id="4" name="object 4"/>
          <p:cNvSpPr txBox="1"/>
          <p:nvPr/>
        </p:nvSpPr>
        <p:spPr>
          <a:xfrm>
            <a:off x="5694828" y="5572010"/>
            <a:ext cx="4039160" cy="146493"/>
          </a:xfrm>
          <a:prstGeom prst="rect">
            <a:avLst/>
          </a:prstGeom>
        </p:spPr>
        <p:txBody>
          <a:bodyPr vert="horz" wrap="square" lIns="0" tIns="10646" rIns="0" bIns="0" rtlCol="0">
            <a:spAutoFit/>
          </a:bodyPr>
          <a:lstStyle/>
          <a:p>
            <a:pPr marL="11206">
              <a:spcBef>
                <a:spcPts val="84"/>
              </a:spcBef>
            </a:pPr>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5" name="object 5"/>
          <p:cNvSpPr/>
          <p:nvPr/>
        </p:nvSpPr>
        <p:spPr>
          <a:xfrm>
            <a:off x="1176867" y="1602890"/>
            <a:ext cx="10007599" cy="3922619"/>
          </a:xfrm>
          <a:custGeom>
            <a:avLst/>
            <a:gdLst/>
            <a:ahLst/>
            <a:cxnLst/>
            <a:rect l="l" t="t" r="r" b="b"/>
            <a:pathLst>
              <a:path w="8484235" h="4445635">
                <a:moveTo>
                  <a:pt x="25908" y="4142232"/>
                </a:moveTo>
                <a:lnTo>
                  <a:pt x="25908" y="3939540"/>
                </a:lnTo>
                <a:lnTo>
                  <a:pt x="0" y="3939540"/>
                </a:lnTo>
                <a:lnTo>
                  <a:pt x="0" y="4143756"/>
                </a:lnTo>
                <a:lnTo>
                  <a:pt x="25908" y="4142232"/>
                </a:lnTo>
                <a:close/>
              </a:path>
              <a:path w="8484235" h="4445635">
                <a:moveTo>
                  <a:pt x="25908" y="4143756"/>
                </a:moveTo>
                <a:lnTo>
                  <a:pt x="25908" y="4142232"/>
                </a:lnTo>
                <a:lnTo>
                  <a:pt x="0" y="4143756"/>
                </a:lnTo>
                <a:lnTo>
                  <a:pt x="25908" y="4143756"/>
                </a:lnTo>
                <a:close/>
              </a:path>
              <a:path w="8484235" h="4445635">
                <a:moveTo>
                  <a:pt x="45720" y="4248912"/>
                </a:moveTo>
                <a:lnTo>
                  <a:pt x="42672" y="4238244"/>
                </a:lnTo>
                <a:lnTo>
                  <a:pt x="38100" y="4224528"/>
                </a:lnTo>
                <a:lnTo>
                  <a:pt x="33528" y="4212336"/>
                </a:lnTo>
                <a:lnTo>
                  <a:pt x="30480" y="4198620"/>
                </a:lnTo>
                <a:lnTo>
                  <a:pt x="25908" y="4157472"/>
                </a:lnTo>
                <a:lnTo>
                  <a:pt x="25908" y="4143756"/>
                </a:lnTo>
                <a:lnTo>
                  <a:pt x="0" y="4143756"/>
                </a:lnTo>
                <a:lnTo>
                  <a:pt x="0" y="4158996"/>
                </a:lnTo>
                <a:lnTo>
                  <a:pt x="3048" y="4189476"/>
                </a:lnTo>
                <a:lnTo>
                  <a:pt x="13716" y="4233672"/>
                </a:lnTo>
                <a:lnTo>
                  <a:pt x="22860" y="4258056"/>
                </a:lnTo>
                <a:lnTo>
                  <a:pt x="45720" y="4248912"/>
                </a:lnTo>
                <a:close/>
              </a:path>
              <a:path w="8484235" h="4445635">
                <a:moveTo>
                  <a:pt x="25908" y="3863340"/>
                </a:moveTo>
                <a:lnTo>
                  <a:pt x="25908" y="3660648"/>
                </a:lnTo>
                <a:lnTo>
                  <a:pt x="0" y="3660648"/>
                </a:lnTo>
                <a:lnTo>
                  <a:pt x="0" y="3863340"/>
                </a:lnTo>
                <a:lnTo>
                  <a:pt x="25908" y="3863340"/>
                </a:lnTo>
                <a:close/>
              </a:path>
              <a:path w="8484235" h="4445635">
                <a:moveTo>
                  <a:pt x="25908" y="3584448"/>
                </a:moveTo>
                <a:lnTo>
                  <a:pt x="25908" y="3381756"/>
                </a:lnTo>
                <a:lnTo>
                  <a:pt x="0" y="3381756"/>
                </a:lnTo>
                <a:lnTo>
                  <a:pt x="0" y="3584448"/>
                </a:lnTo>
                <a:lnTo>
                  <a:pt x="25908" y="3584448"/>
                </a:lnTo>
                <a:close/>
              </a:path>
              <a:path w="8484235" h="4445635">
                <a:moveTo>
                  <a:pt x="25908" y="3305556"/>
                </a:moveTo>
                <a:lnTo>
                  <a:pt x="25908" y="3101340"/>
                </a:lnTo>
                <a:lnTo>
                  <a:pt x="0" y="3101340"/>
                </a:lnTo>
                <a:lnTo>
                  <a:pt x="0" y="3305556"/>
                </a:lnTo>
                <a:lnTo>
                  <a:pt x="25908" y="3305556"/>
                </a:lnTo>
                <a:close/>
              </a:path>
              <a:path w="8484235" h="4445635">
                <a:moveTo>
                  <a:pt x="25908" y="3025140"/>
                </a:moveTo>
                <a:lnTo>
                  <a:pt x="25908" y="2822448"/>
                </a:lnTo>
                <a:lnTo>
                  <a:pt x="0" y="2822448"/>
                </a:lnTo>
                <a:lnTo>
                  <a:pt x="0" y="3025140"/>
                </a:lnTo>
                <a:lnTo>
                  <a:pt x="25908" y="3025140"/>
                </a:lnTo>
                <a:close/>
              </a:path>
              <a:path w="8484235" h="4445635">
                <a:moveTo>
                  <a:pt x="25908" y="2746248"/>
                </a:moveTo>
                <a:lnTo>
                  <a:pt x="25908" y="2543556"/>
                </a:lnTo>
                <a:lnTo>
                  <a:pt x="0" y="2543556"/>
                </a:lnTo>
                <a:lnTo>
                  <a:pt x="0" y="2746248"/>
                </a:lnTo>
                <a:lnTo>
                  <a:pt x="25908" y="2746248"/>
                </a:lnTo>
                <a:close/>
              </a:path>
              <a:path w="8484235" h="4445635">
                <a:moveTo>
                  <a:pt x="25908" y="2467356"/>
                </a:moveTo>
                <a:lnTo>
                  <a:pt x="25908" y="2263140"/>
                </a:lnTo>
                <a:lnTo>
                  <a:pt x="0" y="2263140"/>
                </a:lnTo>
                <a:lnTo>
                  <a:pt x="0" y="2467356"/>
                </a:lnTo>
                <a:lnTo>
                  <a:pt x="25908" y="2467356"/>
                </a:lnTo>
                <a:close/>
              </a:path>
              <a:path w="8484235" h="4445635">
                <a:moveTo>
                  <a:pt x="25908" y="2186940"/>
                </a:moveTo>
                <a:lnTo>
                  <a:pt x="25908" y="1984248"/>
                </a:lnTo>
                <a:lnTo>
                  <a:pt x="0" y="1984248"/>
                </a:lnTo>
                <a:lnTo>
                  <a:pt x="0" y="2186940"/>
                </a:lnTo>
                <a:lnTo>
                  <a:pt x="25908" y="2186940"/>
                </a:lnTo>
                <a:close/>
              </a:path>
              <a:path w="8484235" h="4445635">
                <a:moveTo>
                  <a:pt x="25908" y="1908048"/>
                </a:moveTo>
                <a:lnTo>
                  <a:pt x="25908" y="1705356"/>
                </a:lnTo>
                <a:lnTo>
                  <a:pt x="0" y="1705356"/>
                </a:lnTo>
                <a:lnTo>
                  <a:pt x="0" y="1908048"/>
                </a:lnTo>
                <a:lnTo>
                  <a:pt x="25908" y="1908048"/>
                </a:lnTo>
                <a:close/>
              </a:path>
              <a:path w="8484235" h="4445635">
                <a:moveTo>
                  <a:pt x="25908" y="1629156"/>
                </a:moveTo>
                <a:lnTo>
                  <a:pt x="25908" y="1424940"/>
                </a:lnTo>
                <a:lnTo>
                  <a:pt x="0" y="1424940"/>
                </a:lnTo>
                <a:lnTo>
                  <a:pt x="0" y="1629156"/>
                </a:lnTo>
                <a:lnTo>
                  <a:pt x="25908" y="1629156"/>
                </a:lnTo>
                <a:close/>
              </a:path>
              <a:path w="8484235" h="4445635">
                <a:moveTo>
                  <a:pt x="25908" y="1348740"/>
                </a:moveTo>
                <a:lnTo>
                  <a:pt x="25908" y="1146048"/>
                </a:lnTo>
                <a:lnTo>
                  <a:pt x="0" y="1146048"/>
                </a:lnTo>
                <a:lnTo>
                  <a:pt x="0" y="1348740"/>
                </a:lnTo>
                <a:lnTo>
                  <a:pt x="25908" y="1348740"/>
                </a:lnTo>
                <a:close/>
              </a:path>
              <a:path w="8484235" h="4445635">
                <a:moveTo>
                  <a:pt x="25908" y="1069848"/>
                </a:moveTo>
                <a:lnTo>
                  <a:pt x="25908" y="867156"/>
                </a:lnTo>
                <a:lnTo>
                  <a:pt x="0" y="867156"/>
                </a:lnTo>
                <a:lnTo>
                  <a:pt x="0" y="1069848"/>
                </a:lnTo>
                <a:lnTo>
                  <a:pt x="25908" y="1069848"/>
                </a:lnTo>
                <a:close/>
              </a:path>
              <a:path w="8484235" h="4445635">
                <a:moveTo>
                  <a:pt x="25908" y="790956"/>
                </a:moveTo>
                <a:lnTo>
                  <a:pt x="25908" y="586740"/>
                </a:lnTo>
                <a:lnTo>
                  <a:pt x="0" y="586740"/>
                </a:lnTo>
                <a:lnTo>
                  <a:pt x="0" y="790956"/>
                </a:lnTo>
                <a:lnTo>
                  <a:pt x="25908" y="790956"/>
                </a:lnTo>
                <a:close/>
              </a:path>
              <a:path w="8484235" h="4445635">
                <a:moveTo>
                  <a:pt x="25908" y="510540"/>
                </a:moveTo>
                <a:lnTo>
                  <a:pt x="25908" y="307848"/>
                </a:lnTo>
                <a:lnTo>
                  <a:pt x="0" y="307848"/>
                </a:lnTo>
                <a:lnTo>
                  <a:pt x="0" y="510540"/>
                </a:lnTo>
                <a:lnTo>
                  <a:pt x="25908" y="510540"/>
                </a:lnTo>
                <a:close/>
              </a:path>
              <a:path w="8484235" h="4445635">
                <a:moveTo>
                  <a:pt x="140208" y="77724"/>
                </a:moveTo>
                <a:lnTo>
                  <a:pt x="124968" y="57912"/>
                </a:lnTo>
                <a:lnTo>
                  <a:pt x="109728" y="70104"/>
                </a:lnTo>
                <a:lnTo>
                  <a:pt x="88392" y="88392"/>
                </a:lnTo>
                <a:lnTo>
                  <a:pt x="68580" y="111252"/>
                </a:lnTo>
                <a:lnTo>
                  <a:pt x="51816" y="134112"/>
                </a:lnTo>
                <a:lnTo>
                  <a:pt x="36576" y="158496"/>
                </a:lnTo>
                <a:lnTo>
                  <a:pt x="30480" y="172212"/>
                </a:lnTo>
                <a:lnTo>
                  <a:pt x="24384" y="184404"/>
                </a:lnTo>
                <a:lnTo>
                  <a:pt x="18288" y="198120"/>
                </a:lnTo>
                <a:lnTo>
                  <a:pt x="13716" y="213360"/>
                </a:lnTo>
                <a:lnTo>
                  <a:pt x="9144" y="227076"/>
                </a:lnTo>
                <a:lnTo>
                  <a:pt x="9144" y="230124"/>
                </a:lnTo>
                <a:lnTo>
                  <a:pt x="33528" y="234696"/>
                </a:lnTo>
                <a:lnTo>
                  <a:pt x="35052" y="233172"/>
                </a:lnTo>
                <a:lnTo>
                  <a:pt x="38100" y="219456"/>
                </a:lnTo>
                <a:lnTo>
                  <a:pt x="47244" y="195072"/>
                </a:lnTo>
                <a:lnTo>
                  <a:pt x="53340" y="181356"/>
                </a:lnTo>
                <a:lnTo>
                  <a:pt x="59436" y="170688"/>
                </a:lnTo>
                <a:lnTo>
                  <a:pt x="65532" y="158496"/>
                </a:lnTo>
                <a:lnTo>
                  <a:pt x="73152" y="147828"/>
                </a:lnTo>
                <a:lnTo>
                  <a:pt x="89916" y="126492"/>
                </a:lnTo>
                <a:lnTo>
                  <a:pt x="106680" y="106680"/>
                </a:lnTo>
                <a:lnTo>
                  <a:pt x="126492" y="88392"/>
                </a:lnTo>
                <a:lnTo>
                  <a:pt x="140208" y="77724"/>
                </a:lnTo>
                <a:close/>
              </a:path>
              <a:path w="8484235" h="4445635">
                <a:moveTo>
                  <a:pt x="400812" y="25908"/>
                </a:moveTo>
                <a:lnTo>
                  <a:pt x="400812" y="0"/>
                </a:lnTo>
                <a:lnTo>
                  <a:pt x="286512" y="0"/>
                </a:lnTo>
                <a:lnTo>
                  <a:pt x="240792" y="6096"/>
                </a:lnTo>
                <a:lnTo>
                  <a:pt x="198120" y="18288"/>
                </a:lnTo>
                <a:lnTo>
                  <a:pt x="195072" y="19812"/>
                </a:lnTo>
                <a:lnTo>
                  <a:pt x="204216" y="42672"/>
                </a:lnTo>
                <a:lnTo>
                  <a:pt x="207264" y="42672"/>
                </a:lnTo>
                <a:lnTo>
                  <a:pt x="220980" y="38100"/>
                </a:lnTo>
                <a:lnTo>
                  <a:pt x="233172" y="33528"/>
                </a:lnTo>
                <a:lnTo>
                  <a:pt x="246888" y="30480"/>
                </a:lnTo>
                <a:lnTo>
                  <a:pt x="288036" y="25908"/>
                </a:lnTo>
                <a:lnTo>
                  <a:pt x="400812" y="25908"/>
                </a:lnTo>
                <a:close/>
              </a:path>
              <a:path w="8484235" h="4445635">
                <a:moveTo>
                  <a:pt x="679704" y="25908"/>
                </a:moveTo>
                <a:lnTo>
                  <a:pt x="679704" y="0"/>
                </a:lnTo>
                <a:lnTo>
                  <a:pt x="477012" y="0"/>
                </a:lnTo>
                <a:lnTo>
                  <a:pt x="477012" y="25908"/>
                </a:lnTo>
                <a:lnTo>
                  <a:pt x="679704" y="25908"/>
                </a:lnTo>
                <a:close/>
              </a:path>
              <a:path w="8484235" h="4445635">
                <a:moveTo>
                  <a:pt x="960120" y="25908"/>
                </a:moveTo>
                <a:lnTo>
                  <a:pt x="960120" y="0"/>
                </a:lnTo>
                <a:lnTo>
                  <a:pt x="755904" y="0"/>
                </a:lnTo>
                <a:lnTo>
                  <a:pt x="755904" y="25908"/>
                </a:lnTo>
                <a:lnTo>
                  <a:pt x="960120" y="25908"/>
                </a:lnTo>
                <a:close/>
              </a:path>
              <a:path w="8484235" h="4445635">
                <a:moveTo>
                  <a:pt x="1239012" y="25908"/>
                </a:moveTo>
                <a:lnTo>
                  <a:pt x="1239012" y="0"/>
                </a:lnTo>
                <a:lnTo>
                  <a:pt x="1036320" y="0"/>
                </a:lnTo>
                <a:lnTo>
                  <a:pt x="1036320" y="25908"/>
                </a:lnTo>
                <a:lnTo>
                  <a:pt x="1239012" y="25908"/>
                </a:lnTo>
                <a:close/>
              </a:path>
              <a:path w="8484235" h="4445635">
                <a:moveTo>
                  <a:pt x="1517904" y="25908"/>
                </a:moveTo>
                <a:lnTo>
                  <a:pt x="1517904" y="0"/>
                </a:lnTo>
                <a:lnTo>
                  <a:pt x="1315212" y="0"/>
                </a:lnTo>
                <a:lnTo>
                  <a:pt x="1315212" y="25908"/>
                </a:lnTo>
                <a:lnTo>
                  <a:pt x="1517904" y="25908"/>
                </a:lnTo>
                <a:close/>
              </a:path>
              <a:path w="8484235" h="4445635">
                <a:moveTo>
                  <a:pt x="1798320" y="25908"/>
                </a:moveTo>
                <a:lnTo>
                  <a:pt x="1798320" y="0"/>
                </a:lnTo>
                <a:lnTo>
                  <a:pt x="1594104" y="0"/>
                </a:lnTo>
                <a:lnTo>
                  <a:pt x="1594104" y="25908"/>
                </a:lnTo>
                <a:lnTo>
                  <a:pt x="1798320" y="25908"/>
                </a:lnTo>
                <a:close/>
              </a:path>
              <a:path w="8484235" h="4445635">
                <a:moveTo>
                  <a:pt x="2077212" y="25908"/>
                </a:moveTo>
                <a:lnTo>
                  <a:pt x="2077212" y="0"/>
                </a:lnTo>
                <a:lnTo>
                  <a:pt x="1874520" y="0"/>
                </a:lnTo>
                <a:lnTo>
                  <a:pt x="1874520" y="25908"/>
                </a:lnTo>
                <a:lnTo>
                  <a:pt x="2077212" y="25908"/>
                </a:lnTo>
                <a:close/>
              </a:path>
              <a:path w="8484235" h="4445635">
                <a:moveTo>
                  <a:pt x="2356104" y="25908"/>
                </a:moveTo>
                <a:lnTo>
                  <a:pt x="2356104" y="0"/>
                </a:lnTo>
                <a:lnTo>
                  <a:pt x="2153412" y="0"/>
                </a:lnTo>
                <a:lnTo>
                  <a:pt x="2153412" y="25908"/>
                </a:lnTo>
                <a:lnTo>
                  <a:pt x="2356104" y="25908"/>
                </a:lnTo>
                <a:close/>
              </a:path>
              <a:path w="8484235" h="4445635">
                <a:moveTo>
                  <a:pt x="2636520" y="25908"/>
                </a:moveTo>
                <a:lnTo>
                  <a:pt x="2636520" y="0"/>
                </a:lnTo>
                <a:lnTo>
                  <a:pt x="2432304" y="0"/>
                </a:lnTo>
                <a:lnTo>
                  <a:pt x="2432304" y="25908"/>
                </a:lnTo>
                <a:lnTo>
                  <a:pt x="2636520" y="25908"/>
                </a:lnTo>
                <a:close/>
              </a:path>
              <a:path w="8484235" h="4445635">
                <a:moveTo>
                  <a:pt x="2915412" y="25908"/>
                </a:moveTo>
                <a:lnTo>
                  <a:pt x="2915412" y="0"/>
                </a:lnTo>
                <a:lnTo>
                  <a:pt x="2712720" y="0"/>
                </a:lnTo>
                <a:lnTo>
                  <a:pt x="2712720" y="25908"/>
                </a:lnTo>
                <a:lnTo>
                  <a:pt x="2915412" y="25908"/>
                </a:lnTo>
                <a:close/>
              </a:path>
              <a:path w="8484235" h="4445635">
                <a:moveTo>
                  <a:pt x="3194304" y="25908"/>
                </a:moveTo>
                <a:lnTo>
                  <a:pt x="3194304" y="0"/>
                </a:lnTo>
                <a:lnTo>
                  <a:pt x="2991612" y="0"/>
                </a:lnTo>
                <a:lnTo>
                  <a:pt x="2991612" y="25908"/>
                </a:lnTo>
                <a:lnTo>
                  <a:pt x="3194304" y="25908"/>
                </a:lnTo>
                <a:close/>
              </a:path>
              <a:path w="8484235" h="4445635">
                <a:moveTo>
                  <a:pt x="3474720" y="25908"/>
                </a:moveTo>
                <a:lnTo>
                  <a:pt x="3474720" y="0"/>
                </a:lnTo>
                <a:lnTo>
                  <a:pt x="3270504" y="0"/>
                </a:lnTo>
                <a:lnTo>
                  <a:pt x="3270504" y="25908"/>
                </a:lnTo>
                <a:lnTo>
                  <a:pt x="3474720" y="25908"/>
                </a:lnTo>
                <a:close/>
              </a:path>
              <a:path w="8484235" h="4445635">
                <a:moveTo>
                  <a:pt x="3753612" y="25908"/>
                </a:moveTo>
                <a:lnTo>
                  <a:pt x="3753612" y="0"/>
                </a:lnTo>
                <a:lnTo>
                  <a:pt x="3550920" y="0"/>
                </a:lnTo>
                <a:lnTo>
                  <a:pt x="3550920" y="25908"/>
                </a:lnTo>
                <a:lnTo>
                  <a:pt x="3753612" y="25908"/>
                </a:lnTo>
                <a:close/>
              </a:path>
              <a:path w="8484235" h="4445635">
                <a:moveTo>
                  <a:pt x="4032504" y="25908"/>
                </a:moveTo>
                <a:lnTo>
                  <a:pt x="4032504" y="0"/>
                </a:lnTo>
                <a:lnTo>
                  <a:pt x="3829812" y="0"/>
                </a:lnTo>
                <a:lnTo>
                  <a:pt x="3829812" y="25908"/>
                </a:lnTo>
                <a:lnTo>
                  <a:pt x="4032504" y="25908"/>
                </a:lnTo>
                <a:close/>
              </a:path>
              <a:path w="8484235" h="4445635">
                <a:moveTo>
                  <a:pt x="4312920" y="25908"/>
                </a:moveTo>
                <a:lnTo>
                  <a:pt x="4312920" y="0"/>
                </a:lnTo>
                <a:lnTo>
                  <a:pt x="4108704" y="0"/>
                </a:lnTo>
                <a:lnTo>
                  <a:pt x="4108704" y="25908"/>
                </a:lnTo>
                <a:lnTo>
                  <a:pt x="4312920" y="25908"/>
                </a:lnTo>
                <a:close/>
              </a:path>
              <a:path w="8484235" h="4445635">
                <a:moveTo>
                  <a:pt x="4591812" y="25908"/>
                </a:moveTo>
                <a:lnTo>
                  <a:pt x="4591812" y="0"/>
                </a:lnTo>
                <a:lnTo>
                  <a:pt x="4389120" y="0"/>
                </a:lnTo>
                <a:lnTo>
                  <a:pt x="4389120" y="25908"/>
                </a:lnTo>
                <a:lnTo>
                  <a:pt x="4591812" y="25908"/>
                </a:lnTo>
                <a:close/>
              </a:path>
              <a:path w="8484235" h="4445635">
                <a:moveTo>
                  <a:pt x="4870704" y="25908"/>
                </a:moveTo>
                <a:lnTo>
                  <a:pt x="4870704" y="0"/>
                </a:lnTo>
                <a:lnTo>
                  <a:pt x="4668012" y="0"/>
                </a:lnTo>
                <a:lnTo>
                  <a:pt x="4668012" y="25908"/>
                </a:lnTo>
                <a:lnTo>
                  <a:pt x="4870704" y="25908"/>
                </a:lnTo>
                <a:close/>
              </a:path>
              <a:path w="8484235" h="4445635">
                <a:moveTo>
                  <a:pt x="5151120" y="25908"/>
                </a:moveTo>
                <a:lnTo>
                  <a:pt x="5151120" y="0"/>
                </a:lnTo>
                <a:lnTo>
                  <a:pt x="4946904" y="0"/>
                </a:lnTo>
                <a:lnTo>
                  <a:pt x="4946904" y="25908"/>
                </a:lnTo>
                <a:lnTo>
                  <a:pt x="5151120" y="25908"/>
                </a:lnTo>
                <a:close/>
              </a:path>
              <a:path w="8484235" h="4445635">
                <a:moveTo>
                  <a:pt x="5430012" y="25908"/>
                </a:moveTo>
                <a:lnTo>
                  <a:pt x="5430012" y="0"/>
                </a:lnTo>
                <a:lnTo>
                  <a:pt x="5227320" y="0"/>
                </a:lnTo>
                <a:lnTo>
                  <a:pt x="5227320" y="25908"/>
                </a:lnTo>
                <a:lnTo>
                  <a:pt x="5430012" y="25908"/>
                </a:lnTo>
                <a:close/>
              </a:path>
              <a:path w="8484235" h="4445635">
                <a:moveTo>
                  <a:pt x="5708904" y="25908"/>
                </a:moveTo>
                <a:lnTo>
                  <a:pt x="5708904" y="0"/>
                </a:lnTo>
                <a:lnTo>
                  <a:pt x="5506212" y="0"/>
                </a:lnTo>
                <a:lnTo>
                  <a:pt x="5506212" y="25908"/>
                </a:lnTo>
                <a:lnTo>
                  <a:pt x="5708904" y="25908"/>
                </a:lnTo>
                <a:close/>
              </a:path>
              <a:path w="8484235" h="4445635">
                <a:moveTo>
                  <a:pt x="5989320" y="25908"/>
                </a:moveTo>
                <a:lnTo>
                  <a:pt x="5989320" y="0"/>
                </a:lnTo>
                <a:lnTo>
                  <a:pt x="5785104" y="0"/>
                </a:lnTo>
                <a:lnTo>
                  <a:pt x="5785104" y="25908"/>
                </a:lnTo>
                <a:lnTo>
                  <a:pt x="5989320" y="25908"/>
                </a:lnTo>
                <a:close/>
              </a:path>
              <a:path w="8484235" h="4445635">
                <a:moveTo>
                  <a:pt x="6268212" y="25908"/>
                </a:moveTo>
                <a:lnTo>
                  <a:pt x="6268212" y="0"/>
                </a:lnTo>
                <a:lnTo>
                  <a:pt x="6065520" y="0"/>
                </a:lnTo>
                <a:lnTo>
                  <a:pt x="6065520" y="25908"/>
                </a:lnTo>
                <a:lnTo>
                  <a:pt x="6268212" y="25908"/>
                </a:lnTo>
                <a:close/>
              </a:path>
              <a:path w="8484235" h="4445635">
                <a:moveTo>
                  <a:pt x="6547104" y="25908"/>
                </a:moveTo>
                <a:lnTo>
                  <a:pt x="6547104" y="0"/>
                </a:lnTo>
                <a:lnTo>
                  <a:pt x="6344412" y="0"/>
                </a:lnTo>
                <a:lnTo>
                  <a:pt x="6344412" y="25908"/>
                </a:lnTo>
                <a:lnTo>
                  <a:pt x="6547104" y="25908"/>
                </a:lnTo>
                <a:close/>
              </a:path>
              <a:path w="8484235" h="4445635">
                <a:moveTo>
                  <a:pt x="6827520" y="25908"/>
                </a:moveTo>
                <a:lnTo>
                  <a:pt x="6827520" y="0"/>
                </a:lnTo>
                <a:lnTo>
                  <a:pt x="6623304" y="0"/>
                </a:lnTo>
                <a:lnTo>
                  <a:pt x="6623304" y="25908"/>
                </a:lnTo>
                <a:lnTo>
                  <a:pt x="6827520" y="25908"/>
                </a:lnTo>
                <a:close/>
              </a:path>
              <a:path w="8484235" h="4445635">
                <a:moveTo>
                  <a:pt x="7106412" y="25908"/>
                </a:moveTo>
                <a:lnTo>
                  <a:pt x="7106412" y="0"/>
                </a:lnTo>
                <a:lnTo>
                  <a:pt x="6903720" y="0"/>
                </a:lnTo>
                <a:lnTo>
                  <a:pt x="6903720" y="25908"/>
                </a:lnTo>
                <a:lnTo>
                  <a:pt x="7106412" y="25908"/>
                </a:lnTo>
                <a:close/>
              </a:path>
              <a:path w="8484235" h="4445635">
                <a:moveTo>
                  <a:pt x="7385304" y="25908"/>
                </a:moveTo>
                <a:lnTo>
                  <a:pt x="7385304" y="0"/>
                </a:lnTo>
                <a:lnTo>
                  <a:pt x="7182612" y="0"/>
                </a:lnTo>
                <a:lnTo>
                  <a:pt x="7182612" y="25908"/>
                </a:lnTo>
                <a:lnTo>
                  <a:pt x="7385304" y="25908"/>
                </a:lnTo>
                <a:close/>
              </a:path>
              <a:path w="8484235" h="4445635">
                <a:moveTo>
                  <a:pt x="7665720" y="25908"/>
                </a:moveTo>
                <a:lnTo>
                  <a:pt x="7665720" y="0"/>
                </a:lnTo>
                <a:lnTo>
                  <a:pt x="7461504" y="0"/>
                </a:lnTo>
                <a:lnTo>
                  <a:pt x="7461504" y="25908"/>
                </a:lnTo>
                <a:lnTo>
                  <a:pt x="7665720" y="25908"/>
                </a:lnTo>
                <a:close/>
              </a:path>
              <a:path w="8484235" h="4445635">
                <a:moveTo>
                  <a:pt x="7944612" y="25908"/>
                </a:moveTo>
                <a:lnTo>
                  <a:pt x="7944612" y="0"/>
                </a:lnTo>
                <a:lnTo>
                  <a:pt x="7741920" y="0"/>
                </a:lnTo>
                <a:lnTo>
                  <a:pt x="7741920" y="25908"/>
                </a:lnTo>
                <a:lnTo>
                  <a:pt x="7944612" y="25908"/>
                </a:lnTo>
                <a:close/>
              </a:path>
              <a:path w="8484235" h="4445635">
                <a:moveTo>
                  <a:pt x="8225028" y="3048"/>
                </a:moveTo>
                <a:lnTo>
                  <a:pt x="8212836" y="1524"/>
                </a:lnTo>
                <a:lnTo>
                  <a:pt x="8197596" y="0"/>
                </a:lnTo>
                <a:lnTo>
                  <a:pt x="8020812" y="0"/>
                </a:lnTo>
                <a:lnTo>
                  <a:pt x="8020812" y="25908"/>
                </a:lnTo>
                <a:lnTo>
                  <a:pt x="8196072" y="25908"/>
                </a:lnTo>
                <a:lnTo>
                  <a:pt x="8209788" y="27432"/>
                </a:lnTo>
                <a:lnTo>
                  <a:pt x="8221980" y="28956"/>
                </a:lnTo>
                <a:lnTo>
                  <a:pt x="8225028" y="3048"/>
                </a:lnTo>
                <a:close/>
              </a:path>
              <a:path w="8484235" h="4445635">
                <a:moveTo>
                  <a:pt x="8452104" y="169164"/>
                </a:moveTo>
                <a:lnTo>
                  <a:pt x="8432292" y="132588"/>
                </a:lnTo>
                <a:lnTo>
                  <a:pt x="8394192" y="88392"/>
                </a:lnTo>
                <a:lnTo>
                  <a:pt x="8349996" y="51816"/>
                </a:lnTo>
                <a:lnTo>
                  <a:pt x="8311896" y="30480"/>
                </a:lnTo>
                <a:lnTo>
                  <a:pt x="8302752" y="25908"/>
                </a:lnTo>
                <a:lnTo>
                  <a:pt x="8292084" y="48768"/>
                </a:lnTo>
                <a:lnTo>
                  <a:pt x="8302752" y="53340"/>
                </a:lnTo>
                <a:lnTo>
                  <a:pt x="8313420" y="59436"/>
                </a:lnTo>
                <a:lnTo>
                  <a:pt x="8357616" y="89916"/>
                </a:lnTo>
                <a:lnTo>
                  <a:pt x="8395716" y="126492"/>
                </a:lnTo>
                <a:lnTo>
                  <a:pt x="8418576" y="158496"/>
                </a:lnTo>
                <a:lnTo>
                  <a:pt x="8429244" y="179832"/>
                </a:lnTo>
                <a:lnTo>
                  <a:pt x="8452104" y="169164"/>
                </a:lnTo>
                <a:close/>
              </a:path>
              <a:path w="8484235" h="4445635">
                <a:moveTo>
                  <a:pt x="8484108" y="449580"/>
                </a:moveTo>
                <a:lnTo>
                  <a:pt x="8484108" y="286512"/>
                </a:lnTo>
                <a:lnTo>
                  <a:pt x="8482584" y="271272"/>
                </a:lnTo>
                <a:lnTo>
                  <a:pt x="8479536" y="256032"/>
                </a:lnTo>
                <a:lnTo>
                  <a:pt x="8478012" y="243840"/>
                </a:lnTo>
                <a:lnTo>
                  <a:pt x="8453628" y="248412"/>
                </a:lnTo>
                <a:lnTo>
                  <a:pt x="8455152" y="260604"/>
                </a:lnTo>
                <a:lnTo>
                  <a:pt x="8458200" y="288036"/>
                </a:lnTo>
                <a:lnTo>
                  <a:pt x="8458200" y="449580"/>
                </a:lnTo>
                <a:lnTo>
                  <a:pt x="8484108" y="449580"/>
                </a:lnTo>
                <a:close/>
              </a:path>
              <a:path w="8484235" h="4445635">
                <a:moveTo>
                  <a:pt x="8484108" y="728472"/>
                </a:moveTo>
                <a:lnTo>
                  <a:pt x="8484108" y="525780"/>
                </a:lnTo>
                <a:lnTo>
                  <a:pt x="8458200" y="525780"/>
                </a:lnTo>
                <a:lnTo>
                  <a:pt x="8458200" y="728472"/>
                </a:lnTo>
                <a:lnTo>
                  <a:pt x="8484108" y="728472"/>
                </a:lnTo>
                <a:close/>
              </a:path>
              <a:path w="8484235" h="4445635">
                <a:moveTo>
                  <a:pt x="8484108" y="1007364"/>
                </a:moveTo>
                <a:lnTo>
                  <a:pt x="8484108" y="804672"/>
                </a:lnTo>
                <a:lnTo>
                  <a:pt x="8458200" y="804672"/>
                </a:lnTo>
                <a:lnTo>
                  <a:pt x="8458200" y="1007364"/>
                </a:lnTo>
                <a:lnTo>
                  <a:pt x="8484108" y="1007364"/>
                </a:lnTo>
                <a:close/>
              </a:path>
              <a:path w="8484235" h="4445635">
                <a:moveTo>
                  <a:pt x="8484108" y="1287780"/>
                </a:moveTo>
                <a:lnTo>
                  <a:pt x="8484108" y="1083564"/>
                </a:lnTo>
                <a:lnTo>
                  <a:pt x="8458200" y="1083564"/>
                </a:lnTo>
                <a:lnTo>
                  <a:pt x="8458200" y="1287780"/>
                </a:lnTo>
                <a:lnTo>
                  <a:pt x="8484108" y="1287780"/>
                </a:lnTo>
                <a:close/>
              </a:path>
              <a:path w="8484235" h="4445635">
                <a:moveTo>
                  <a:pt x="8484108" y="1566672"/>
                </a:moveTo>
                <a:lnTo>
                  <a:pt x="8484108" y="1363980"/>
                </a:lnTo>
                <a:lnTo>
                  <a:pt x="8458200" y="1363980"/>
                </a:lnTo>
                <a:lnTo>
                  <a:pt x="8458200" y="1566672"/>
                </a:lnTo>
                <a:lnTo>
                  <a:pt x="8484108" y="1566672"/>
                </a:lnTo>
                <a:close/>
              </a:path>
              <a:path w="8484235" h="4445635">
                <a:moveTo>
                  <a:pt x="8484108" y="1845564"/>
                </a:moveTo>
                <a:lnTo>
                  <a:pt x="8484108" y="1642872"/>
                </a:lnTo>
                <a:lnTo>
                  <a:pt x="8458200" y="1642872"/>
                </a:lnTo>
                <a:lnTo>
                  <a:pt x="8458200" y="1845564"/>
                </a:lnTo>
                <a:lnTo>
                  <a:pt x="8484108" y="1845564"/>
                </a:lnTo>
                <a:close/>
              </a:path>
              <a:path w="8484235" h="4445635">
                <a:moveTo>
                  <a:pt x="8484108" y="2125980"/>
                </a:moveTo>
                <a:lnTo>
                  <a:pt x="8484108" y="1921764"/>
                </a:lnTo>
                <a:lnTo>
                  <a:pt x="8458200" y="1921764"/>
                </a:lnTo>
                <a:lnTo>
                  <a:pt x="8458200" y="2125980"/>
                </a:lnTo>
                <a:lnTo>
                  <a:pt x="8484108" y="2125980"/>
                </a:lnTo>
                <a:close/>
              </a:path>
              <a:path w="8484235" h="4445635">
                <a:moveTo>
                  <a:pt x="8484108" y="2404872"/>
                </a:moveTo>
                <a:lnTo>
                  <a:pt x="8484108" y="2202180"/>
                </a:lnTo>
                <a:lnTo>
                  <a:pt x="8458200" y="2202180"/>
                </a:lnTo>
                <a:lnTo>
                  <a:pt x="8458200" y="2404872"/>
                </a:lnTo>
                <a:lnTo>
                  <a:pt x="8484108" y="2404872"/>
                </a:lnTo>
                <a:close/>
              </a:path>
              <a:path w="8484235" h="4445635">
                <a:moveTo>
                  <a:pt x="8484108" y="2683764"/>
                </a:moveTo>
                <a:lnTo>
                  <a:pt x="8484108" y="2481072"/>
                </a:lnTo>
                <a:lnTo>
                  <a:pt x="8458200" y="2481072"/>
                </a:lnTo>
                <a:lnTo>
                  <a:pt x="8458200" y="2683764"/>
                </a:lnTo>
                <a:lnTo>
                  <a:pt x="8484108" y="2683764"/>
                </a:lnTo>
                <a:close/>
              </a:path>
              <a:path w="8484235" h="4445635">
                <a:moveTo>
                  <a:pt x="8484108" y="2964180"/>
                </a:moveTo>
                <a:lnTo>
                  <a:pt x="8484108" y="2759964"/>
                </a:lnTo>
                <a:lnTo>
                  <a:pt x="8458200" y="2759964"/>
                </a:lnTo>
                <a:lnTo>
                  <a:pt x="8458200" y="2964180"/>
                </a:lnTo>
                <a:lnTo>
                  <a:pt x="8484108" y="2964180"/>
                </a:lnTo>
                <a:close/>
              </a:path>
              <a:path w="8484235" h="4445635">
                <a:moveTo>
                  <a:pt x="8484108" y="3243072"/>
                </a:moveTo>
                <a:lnTo>
                  <a:pt x="8484108" y="3040380"/>
                </a:lnTo>
                <a:lnTo>
                  <a:pt x="8458200" y="3040380"/>
                </a:lnTo>
                <a:lnTo>
                  <a:pt x="8458200" y="3243072"/>
                </a:lnTo>
                <a:lnTo>
                  <a:pt x="8484108" y="3243072"/>
                </a:lnTo>
                <a:close/>
              </a:path>
              <a:path w="8484235" h="4445635">
                <a:moveTo>
                  <a:pt x="8484108" y="3521964"/>
                </a:moveTo>
                <a:lnTo>
                  <a:pt x="8484108" y="3319272"/>
                </a:lnTo>
                <a:lnTo>
                  <a:pt x="8458200" y="3319272"/>
                </a:lnTo>
                <a:lnTo>
                  <a:pt x="8458200" y="3521964"/>
                </a:lnTo>
                <a:lnTo>
                  <a:pt x="8484108" y="3521964"/>
                </a:lnTo>
                <a:close/>
              </a:path>
              <a:path w="8484235" h="4445635">
                <a:moveTo>
                  <a:pt x="8484108" y="3802380"/>
                </a:moveTo>
                <a:lnTo>
                  <a:pt x="8484108" y="3598164"/>
                </a:lnTo>
                <a:lnTo>
                  <a:pt x="8458200" y="3598164"/>
                </a:lnTo>
                <a:lnTo>
                  <a:pt x="8458200" y="3802380"/>
                </a:lnTo>
                <a:lnTo>
                  <a:pt x="8484108" y="3802380"/>
                </a:lnTo>
                <a:close/>
              </a:path>
              <a:path w="8484235" h="4445635">
                <a:moveTo>
                  <a:pt x="8484108" y="4081272"/>
                </a:moveTo>
                <a:lnTo>
                  <a:pt x="8484108" y="3878580"/>
                </a:lnTo>
                <a:lnTo>
                  <a:pt x="8458200" y="3878580"/>
                </a:lnTo>
                <a:lnTo>
                  <a:pt x="8458200" y="4081272"/>
                </a:lnTo>
                <a:lnTo>
                  <a:pt x="8484108" y="4081272"/>
                </a:lnTo>
                <a:close/>
              </a:path>
              <a:path w="8484235" h="4445635">
                <a:moveTo>
                  <a:pt x="8484108" y="4158996"/>
                </a:moveTo>
                <a:lnTo>
                  <a:pt x="8484108" y="4157472"/>
                </a:lnTo>
                <a:lnTo>
                  <a:pt x="8458200" y="4157472"/>
                </a:lnTo>
                <a:lnTo>
                  <a:pt x="8455152" y="4184904"/>
                </a:lnTo>
                <a:lnTo>
                  <a:pt x="8446008" y="4226052"/>
                </a:lnTo>
                <a:lnTo>
                  <a:pt x="8436864" y="4250436"/>
                </a:lnTo>
                <a:lnTo>
                  <a:pt x="8430768" y="4264152"/>
                </a:lnTo>
                <a:lnTo>
                  <a:pt x="8424672" y="4274820"/>
                </a:lnTo>
                <a:lnTo>
                  <a:pt x="8418576" y="4287012"/>
                </a:lnTo>
                <a:lnTo>
                  <a:pt x="8410956" y="4297680"/>
                </a:lnTo>
                <a:lnTo>
                  <a:pt x="8383524" y="4332732"/>
                </a:lnTo>
                <a:lnTo>
                  <a:pt x="8401812" y="4349496"/>
                </a:lnTo>
                <a:lnTo>
                  <a:pt x="8415528" y="4334256"/>
                </a:lnTo>
                <a:lnTo>
                  <a:pt x="8432292" y="4311396"/>
                </a:lnTo>
                <a:lnTo>
                  <a:pt x="8447532" y="4287012"/>
                </a:lnTo>
                <a:lnTo>
                  <a:pt x="8453628" y="4273296"/>
                </a:lnTo>
                <a:lnTo>
                  <a:pt x="8459724" y="4261104"/>
                </a:lnTo>
                <a:lnTo>
                  <a:pt x="8465820" y="4247388"/>
                </a:lnTo>
                <a:lnTo>
                  <a:pt x="8470392" y="4232148"/>
                </a:lnTo>
                <a:lnTo>
                  <a:pt x="8474964" y="4218432"/>
                </a:lnTo>
                <a:lnTo>
                  <a:pt x="8478012" y="4203192"/>
                </a:lnTo>
                <a:lnTo>
                  <a:pt x="8481060" y="4189476"/>
                </a:lnTo>
                <a:lnTo>
                  <a:pt x="8484108" y="4158996"/>
                </a:lnTo>
                <a:close/>
              </a:path>
              <a:path w="8484235" h="4445635">
                <a:moveTo>
                  <a:pt x="8340852" y="4399788"/>
                </a:moveTo>
                <a:lnTo>
                  <a:pt x="8327136" y="4378452"/>
                </a:lnTo>
                <a:lnTo>
                  <a:pt x="8325612" y="4379976"/>
                </a:lnTo>
                <a:lnTo>
                  <a:pt x="8289036" y="4398264"/>
                </a:lnTo>
                <a:lnTo>
                  <a:pt x="8250936" y="4410456"/>
                </a:lnTo>
                <a:lnTo>
                  <a:pt x="8196072" y="4419600"/>
                </a:lnTo>
                <a:lnTo>
                  <a:pt x="8139684" y="4419600"/>
                </a:lnTo>
                <a:lnTo>
                  <a:pt x="8139684" y="4445508"/>
                </a:lnTo>
                <a:lnTo>
                  <a:pt x="8197596" y="4445508"/>
                </a:lnTo>
                <a:lnTo>
                  <a:pt x="8212836" y="4443984"/>
                </a:lnTo>
                <a:lnTo>
                  <a:pt x="8228076" y="4440936"/>
                </a:lnTo>
                <a:lnTo>
                  <a:pt x="8243316" y="4439412"/>
                </a:lnTo>
                <a:lnTo>
                  <a:pt x="8257032" y="4434840"/>
                </a:lnTo>
                <a:lnTo>
                  <a:pt x="8272272" y="4431792"/>
                </a:lnTo>
                <a:lnTo>
                  <a:pt x="8285988" y="4427220"/>
                </a:lnTo>
                <a:lnTo>
                  <a:pt x="8313420" y="4415028"/>
                </a:lnTo>
                <a:lnTo>
                  <a:pt x="8325612" y="4408932"/>
                </a:lnTo>
                <a:lnTo>
                  <a:pt x="8339328" y="4401312"/>
                </a:lnTo>
                <a:lnTo>
                  <a:pt x="8340852" y="4399788"/>
                </a:lnTo>
                <a:close/>
              </a:path>
              <a:path w="8484235" h="4445635">
                <a:moveTo>
                  <a:pt x="8063484" y="4445508"/>
                </a:moveTo>
                <a:lnTo>
                  <a:pt x="8063484" y="4419600"/>
                </a:lnTo>
                <a:lnTo>
                  <a:pt x="7859268" y="4419600"/>
                </a:lnTo>
                <a:lnTo>
                  <a:pt x="7859268" y="4445508"/>
                </a:lnTo>
                <a:lnTo>
                  <a:pt x="8063484" y="4445508"/>
                </a:lnTo>
                <a:close/>
              </a:path>
              <a:path w="8484235" h="4445635">
                <a:moveTo>
                  <a:pt x="7783068" y="4445508"/>
                </a:moveTo>
                <a:lnTo>
                  <a:pt x="7783068" y="4419600"/>
                </a:lnTo>
                <a:lnTo>
                  <a:pt x="7580376" y="4419600"/>
                </a:lnTo>
                <a:lnTo>
                  <a:pt x="7580376" y="4445508"/>
                </a:lnTo>
                <a:lnTo>
                  <a:pt x="7783068" y="4445508"/>
                </a:lnTo>
                <a:close/>
              </a:path>
              <a:path w="8484235" h="4445635">
                <a:moveTo>
                  <a:pt x="7504176" y="4445508"/>
                </a:moveTo>
                <a:lnTo>
                  <a:pt x="7504176" y="4419600"/>
                </a:lnTo>
                <a:lnTo>
                  <a:pt x="7301484" y="4419600"/>
                </a:lnTo>
                <a:lnTo>
                  <a:pt x="7301484" y="4445508"/>
                </a:lnTo>
                <a:lnTo>
                  <a:pt x="7504176" y="4445508"/>
                </a:lnTo>
                <a:close/>
              </a:path>
              <a:path w="8484235" h="4445635">
                <a:moveTo>
                  <a:pt x="7225284" y="4445508"/>
                </a:moveTo>
                <a:lnTo>
                  <a:pt x="7225284" y="4419600"/>
                </a:lnTo>
                <a:lnTo>
                  <a:pt x="7021068" y="4419600"/>
                </a:lnTo>
                <a:lnTo>
                  <a:pt x="7021068" y="4445508"/>
                </a:lnTo>
                <a:lnTo>
                  <a:pt x="7225284" y="4445508"/>
                </a:lnTo>
                <a:close/>
              </a:path>
              <a:path w="8484235" h="4445635">
                <a:moveTo>
                  <a:pt x="6944868" y="4445508"/>
                </a:moveTo>
                <a:lnTo>
                  <a:pt x="6944868" y="4419600"/>
                </a:lnTo>
                <a:lnTo>
                  <a:pt x="6742176" y="4419600"/>
                </a:lnTo>
                <a:lnTo>
                  <a:pt x="6742176" y="4445508"/>
                </a:lnTo>
                <a:lnTo>
                  <a:pt x="6944868" y="4445508"/>
                </a:lnTo>
                <a:close/>
              </a:path>
              <a:path w="8484235" h="4445635">
                <a:moveTo>
                  <a:pt x="6665976" y="4445508"/>
                </a:moveTo>
                <a:lnTo>
                  <a:pt x="6665976" y="4419600"/>
                </a:lnTo>
                <a:lnTo>
                  <a:pt x="6463284" y="4419600"/>
                </a:lnTo>
                <a:lnTo>
                  <a:pt x="6463284" y="4445508"/>
                </a:lnTo>
                <a:lnTo>
                  <a:pt x="6665976" y="4445508"/>
                </a:lnTo>
                <a:close/>
              </a:path>
              <a:path w="8484235" h="4445635">
                <a:moveTo>
                  <a:pt x="6387084" y="4445508"/>
                </a:moveTo>
                <a:lnTo>
                  <a:pt x="6387084" y="4419600"/>
                </a:lnTo>
                <a:lnTo>
                  <a:pt x="6182868" y="4419600"/>
                </a:lnTo>
                <a:lnTo>
                  <a:pt x="6182868" y="4445508"/>
                </a:lnTo>
                <a:lnTo>
                  <a:pt x="6387084" y="4445508"/>
                </a:lnTo>
                <a:close/>
              </a:path>
              <a:path w="8484235" h="4445635">
                <a:moveTo>
                  <a:pt x="6106668" y="4445508"/>
                </a:moveTo>
                <a:lnTo>
                  <a:pt x="6106668" y="4419600"/>
                </a:lnTo>
                <a:lnTo>
                  <a:pt x="5903976" y="4419600"/>
                </a:lnTo>
                <a:lnTo>
                  <a:pt x="5903976" y="4445508"/>
                </a:lnTo>
                <a:lnTo>
                  <a:pt x="6106668" y="4445508"/>
                </a:lnTo>
                <a:close/>
              </a:path>
              <a:path w="8484235" h="4445635">
                <a:moveTo>
                  <a:pt x="5827776" y="4445508"/>
                </a:moveTo>
                <a:lnTo>
                  <a:pt x="5827776" y="4419600"/>
                </a:lnTo>
                <a:lnTo>
                  <a:pt x="5625084" y="4419600"/>
                </a:lnTo>
                <a:lnTo>
                  <a:pt x="5625084" y="4445508"/>
                </a:lnTo>
                <a:lnTo>
                  <a:pt x="5827776" y="4445508"/>
                </a:lnTo>
                <a:close/>
              </a:path>
              <a:path w="8484235" h="4445635">
                <a:moveTo>
                  <a:pt x="5548884" y="4445508"/>
                </a:moveTo>
                <a:lnTo>
                  <a:pt x="5548884" y="4419600"/>
                </a:lnTo>
                <a:lnTo>
                  <a:pt x="5344668" y="4419600"/>
                </a:lnTo>
                <a:lnTo>
                  <a:pt x="5344668" y="4445508"/>
                </a:lnTo>
                <a:lnTo>
                  <a:pt x="5548884" y="4445508"/>
                </a:lnTo>
                <a:close/>
              </a:path>
              <a:path w="8484235" h="4445635">
                <a:moveTo>
                  <a:pt x="5268468" y="4445508"/>
                </a:moveTo>
                <a:lnTo>
                  <a:pt x="5268468" y="4419600"/>
                </a:lnTo>
                <a:lnTo>
                  <a:pt x="5065776" y="4419600"/>
                </a:lnTo>
                <a:lnTo>
                  <a:pt x="5065776" y="4445508"/>
                </a:lnTo>
                <a:lnTo>
                  <a:pt x="5268468" y="4445508"/>
                </a:lnTo>
                <a:close/>
              </a:path>
              <a:path w="8484235" h="4445635">
                <a:moveTo>
                  <a:pt x="4989576" y="4445508"/>
                </a:moveTo>
                <a:lnTo>
                  <a:pt x="4989576" y="4419600"/>
                </a:lnTo>
                <a:lnTo>
                  <a:pt x="4786884" y="4419600"/>
                </a:lnTo>
                <a:lnTo>
                  <a:pt x="4786884" y="4445508"/>
                </a:lnTo>
                <a:lnTo>
                  <a:pt x="4989576" y="4445508"/>
                </a:lnTo>
                <a:close/>
              </a:path>
              <a:path w="8484235" h="4445635">
                <a:moveTo>
                  <a:pt x="4710684" y="4445508"/>
                </a:moveTo>
                <a:lnTo>
                  <a:pt x="4710684" y="4419600"/>
                </a:lnTo>
                <a:lnTo>
                  <a:pt x="4506468" y="4419600"/>
                </a:lnTo>
                <a:lnTo>
                  <a:pt x="4506468" y="4445508"/>
                </a:lnTo>
                <a:lnTo>
                  <a:pt x="4710684" y="4445508"/>
                </a:lnTo>
                <a:close/>
              </a:path>
              <a:path w="8484235" h="4445635">
                <a:moveTo>
                  <a:pt x="4430268" y="4445508"/>
                </a:moveTo>
                <a:lnTo>
                  <a:pt x="4430268" y="4419600"/>
                </a:lnTo>
                <a:lnTo>
                  <a:pt x="4227576" y="4419600"/>
                </a:lnTo>
                <a:lnTo>
                  <a:pt x="4227576" y="4445508"/>
                </a:lnTo>
                <a:lnTo>
                  <a:pt x="4430268" y="4445508"/>
                </a:lnTo>
                <a:close/>
              </a:path>
              <a:path w="8484235" h="4445635">
                <a:moveTo>
                  <a:pt x="4151376" y="4445508"/>
                </a:moveTo>
                <a:lnTo>
                  <a:pt x="4151376" y="4419600"/>
                </a:lnTo>
                <a:lnTo>
                  <a:pt x="3948684" y="4419600"/>
                </a:lnTo>
                <a:lnTo>
                  <a:pt x="3948684" y="4445508"/>
                </a:lnTo>
                <a:lnTo>
                  <a:pt x="4151376" y="4445508"/>
                </a:lnTo>
                <a:close/>
              </a:path>
              <a:path w="8484235" h="4445635">
                <a:moveTo>
                  <a:pt x="3872484" y="4445508"/>
                </a:moveTo>
                <a:lnTo>
                  <a:pt x="3872484" y="4419600"/>
                </a:lnTo>
                <a:lnTo>
                  <a:pt x="3668268" y="4419600"/>
                </a:lnTo>
                <a:lnTo>
                  <a:pt x="3668268" y="4445508"/>
                </a:lnTo>
                <a:lnTo>
                  <a:pt x="3872484" y="4445508"/>
                </a:lnTo>
                <a:close/>
              </a:path>
              <a:path w="8484235" h="4445635">
                <a:moveTo>
                  <a:pt x="3592068" y="4445508"/>
                </a:moveTo>
                <a:lnTo>
                  <a:pt x="3592068" y="4419600"/>
                </a:lnTo>
                <a:lnTo>
                  <a:pt x="3389376" y="4419600"/>
                </a:lnTo>
                <a:lnTo>
                  <a:pt x="3389376" y="4445508"/>
                </a:lnTo>
                <a:lnTo>
                  <a:pt x="3592068" y="4445508"/>
                </a:lnTo>
                <a:close/>
              </a:path>
              <a:path w="8484235" h="4445635">
                <a:moveTo>
                  <a:pt x="3313176" y="4445508"/>
                </a:moveTo>
                <a:lnTo>
                  <a:pt x="3313176" y="4419600"/>
                </a:lnTo>
                <a:lnTo>
                  <a:pt x="3110484" y="4419600"/>
                </a:lnTo>
                <a:lnTo>
                  <a:pt x="3110484" y="4445508"/>
                </a:lnTo>
                <a:lnTo>
                  <a:pt x="3313176" y="4445508"/>
                </a:lnTo>
                <a:close/>
              </a:path>
              <a:path w="8484235" h="4445635">
                <a:moveTo>
                  <a:pt x="3034284" y="4445508"/>
                </a:moveTo>
                <a:lnTo>
                  <a:pt x="3034284" y="4419600"/>
                </a:lnTo>
                <a:lnTo>
                  <a:pt x="2830068" y="4419600"/>
                </a:lnTo>
                <a:lnTo>
                  <a:pt x="2830068" y="4445508"/>
                </a:lnTo>
                <a:lnTo>
                  <a:pt x="3034284" y="4445508"/>
                </a:lnTo>
                <a:close/>
              </a:path>
              <a:path w="8484235" h="4445635">
                <a:moveTo>
                  <a:pt x="2753868" y="4445508"/>
                </a:moveTo>
                <a:lnTo>
                  <a:pt x="2753868" y="4419600"/>
                </a:lnTo>
                <a:lnTo>
                  <a:pt x="2551176" y="4419600"/>
                </a:lnTo>
                <a:lnTo>
                  <a:pt x="2551176" y="4445508"/>
                </a:lnTo>
                <a:lnTo>
                  <a:pt x="2753868" y="4445508"/>
                </a:lnTo>
                <a:close/>
              </a:path>
              <a:path w="8484235" h="4445635">
                <a:moveTo>
                  <a:pt x="2474976" y="4445508"/>
                </a:moveTo>
                <a:lnTo>
                  <a:pt x="2474976" y="4419600"/>
                </a:lnTo>
                <a:lnTo>
                  <a:pt x="2272284" y="4419600"/>
                </a:lnTo>
                <a:lnTo>
                  <a:pt x="2272284" y="4445508"/>
                </a:lnTo>
                <a:lnTo>
                  <a:pt x="2474976" y="4445508"/>
                </a:lnTo>
                <a:close/>
              </a:path>
              <a:path w="8484235" h="4445635">
                <a:moveTo>
                  <a:pt x="2196084" y="4445508"/>
                </a:moveTo>
                <a:lnTo>
                  <a:pt x="2196084" y="4419600"/>
                </a:lnTo>
                <a:lnTo>
                  <a:pt x="1991868" y="4419600"/>
                </a:lnTo>
                <a:lnTo>
                  <a:pt x="1991868" y="4445508"/>
                </a:lnTo>
                <a:lnTo>
                  <a:pt x="2196084" y="4445508"/>
                </a:lnTo>
                <a:close/>
              </a:path>
              <a:path w="8484235" h="4445635">
                <a:moveTo>
                  <a:pt x="1915668" y="4445508"/>
                </a:moveTo>
                <a:lnTo>
                  <a:pt x="1915668" y="4419600"/>
                </a:lnTo>
                <a:lnTo>
                  <a:pt x="1712976" y="4419600"/>
                </a:lnTo>
                <a:lnTo>
                  <a:pt x="1712976" y="4445508"/>
                </a:lnTo>
                <a:lnTo>
                  <a:pt x="1915668" y="4445508"/>
                </a:lnTo>
                <a:close/>
              </a:path>
              <a:path w="8484235" h="4445635">
                <a:moveTo>
                  <a:pt x="1636776" y="4445508"/>
                </a:moveTo>
                <a:lnTo>
                  <a:pt x="1636776" y="4419600"/>
                </a:lnTo>
                <a:lnTo>
                  <a:pt x="1434084" y="4419600"/>
                </a:lnTo>
                <a:lnTo>
                  <a:pt x="1434084" y="4445508"/>
                </a:lnTo>
                <a:lnTo>
                  <a:pt x="1636776" y="4445508"/>
                </a:lnTo>
                <a:close/>
              </a:path>
              <a:path w="8484235" h="4445635">
                <a:moveTo>
                  <a:pt x="1357884" y="4445508"/>
                </a:moveTo>
                <a:lnTo>
                  <a:pt x="1357884" y="4419600"/>
                </a:lnTo>
                <a:lnTo>
                  <a:pt x="1153668" y="4419600"/>
                </a:lnTo>
                <a:lnTo>
                  <a:pt x="1153668" y="4445508"/>
                </a:lnTo>
                <a:lnTo>
                  <a:pt x="1357884" y="4445508"/>
                </a:lnTo>
                <a:close/>
              </a:path>
              <a:path w="8484235" h="4445635">
                <a:moveTo>
                  <a:pt x="1077468" y="4445508"/>
                </a:moveTo>
                <a:lnTo>
                  <a:pt x="1077468" y="4419600"/>
                </a:lnTo>
                <a:lnTo>
                  <a:pt x="874776" y="4419600"/>
                </a:lnTo>
                <a:lnTo>
                  <a:pt x="874776" y="4445508"/>
                </a:lnTo>
                <a:lnTo>
                  <a:pt x="1077468" y="4445508"/>
                </a:lnTo>
                <a:close/>
              </a:path>
              <a:path w="8484235" h="4445635">
                <a:moveTo>
                  <a:pt x="798576" y="4445508"/>
                </a:moveTo>
                <a:lnTo>
                  <a:pt x="798576" y="4419600"/>
                </a:lnTo>
                <a:lnTo>
                  <a:pt x="595884" y="4419600"/>
                </a:lnTo>
                <a:lnTo>
                  <a:pt x="595884" y="4445508"/>
                </a:lnTo>
                <a:lnTo>
                  <a:pt x="798576" y="4445508"/>
                </a:lnTo>
                <a:close/>
              </a:path>
              <a:path w="8484235" h="4445635">
                <a:moveTo>
                  <a:pt x="519684" y="4445508"/>
                </a:moveTo>
                <a:lnTo>
                  <a:pt x="519684" y="4419600"/>
                </a:lnTo>
                <a:lnTo>
                  <a:pt x="315468" y="4419600"/>
                </a:lnTo>
                <a:lnTo>
                  <a:pt x="315468" y="4445508"/>
                </a:lnTo>
                <a:lnTo>
                  <a:pt x="519684" y="4445508"/>
                </a:lnTo>
                <a:close/>
              </a:path>
              <a:path w="8484235" h="4445635">
                <a:moveTo>
                  <a:pt x="243840" y="4413504"/>
                </a:moveTo>
                <a:lnTo>
                  <a:pt x="233172" y="4410456"/>
                </a:lnTo>
                <a:lnTo>
                  <a:pt x="219456" y="4407408"/>
                </a:lnTo>
                <a:lnTo>
                  <a:pt x="195072" y="4398264"/>
                </a:lnTo>
                <a:lnTo>
                  <a:pt x="181356" y="4392168"/>
                </a:lnTo>
                <a:lnTo>
                  <a:pt x="170688" y="4386072"/>
                </a:lnTo>
                <a:lnTo>
                  <a:pt x="158496" y="4379976"/>
                </a:lnTo>
                <a:lnTo>
                  <a:pt x="126492" y="4355592"/>
                </a:lnTo>
                <a:lnTo>
                  <a:pt x="88392" y="4319016"/>
                </a:lnTo>
                <a:lnTo>
                  <a:pt x="82296" y="4311396"/>
                </a:lnTo>
                <a:lnTo>
                  <a:pt x="62484" y="4326636"/>
                </a:lnTo>
                <a:lnTo>
                  <a:pt x="88392" y="4357116"/>
                </a:lnTo>
                <a:lnTo>
                  <a:pt x="134112" y="4393692"/>
                </a:lnTo>
                <a:lnTo>
                  <a:pt x="172212" y="4415028"/>
                </a:lnTo>
                <a:lnTo>
                  <a:pt x="184404" y="4421124"/>
                </a:lnTo>
                <a:lnTo>
                  <a:pt x="198120" y="4427220"/>
                </a:lnTo>
                <a:lnTo>
                  <a:pt x="213360" y="4431792"/>
                </a:lnTo>
                <a:lnTo>
                  <a:pt x="227076" y="4436364"/>
                </a:lnTo>
                <a:lnTo>
                  <a:pt x="237744" y="4437888"/>
                </a:lnTo>
                <a:lnTo>
                  <a:pt x="243840" y="4413504"/>
                </a:lnTo>
                <a:close/>
              </a:path>
            </a:pathLst>
          </a:custGeom>
          <a:solidFill>
            <a:srgbClr val="BEBEBE"/>
          </a:solidFill>
        </p:spPr>
        <p:txBody>
          <a:bodyPr wrap="square" lIns="0" tIns="0" rIns="0" bIns="0" rtlCol="0"/>
          <a:lstStyle/>
          <a:p>
            <a:endParaRPr sz="1588"/>
          </a:p>
        </p:txBody>
      </p:sp>
      <p:sp>
        <p:nvSpPr>
          <p:cNvPr id="7" name="Date Placeholder 6">
            <a:extLst>
              <a:ext uri="{FF2B5EF4-FFF2-40B4-BE49-F238E27FC236}">
                <a16:creationId xmlns:a16="http://schemas.microsoft.com/office/drawing/2014/main" id="{26C5993D-3231-45CE-85DA-C9873F1DA563}"/>
              </a:ext>
            </a:extLst>
          </p:cNvPr>
          <p:cNvSpPr>
            <a:spLocks noGrp="1"/>
          </p:cNvSpPr>
          <p:nvPr>
            <p:ph type="dt" sz="half" idx="10"/>
          </p:nvPr>
        </p:nvSpPr>
        <p:spPr/>
        <p:txBody>
          <a:bodyPr/>
          <a:lstStyle/>
          <a:p>
            <a:fld id="{7BE08848-2E0C-469B-8D54-7C5349EAC2A2}" type="datetime1">
              <a:rPr lang="en-IN" smtClean="0"/>
              <a:t>28-05-2023</a:t>
            </a:fld>
            <a:endParaRPr lang="en-IN"/>
          </a:p>
        </p:txBody>
      </p:sp>
      <p:sp>
        <p:nvSpPr>
          <p:cNvPr id="8" name="Slide Number Placeholder 7">
            <a:extLst>
              <a:ext uri="{FF2B5EF4-FFF2-40B4-BE49-F238E27FC236}">
                <a16:creationId xmlns:a16="http://schemas.microsoft.com/office/drawing/2014/main" id="{A6FC60CB-1A57-4D23-8D1B-0A09AA0D02BE}"/>
              </a:ext>
            </a:extLst>
          </p:cNvPr>
          <p:cNvSpPr>
            <a:spLocks noGrp="1"/>
          </p:cNvSpPr>
          <p:nvPr>
            <p:ph type="sldNum" sz="quarter" idx="12"/>
          </p:nvPr>
        </p:nvSpPr>
        <p:spPr/>
        <p:txBody>
          <a:bodyPr/>
          <a:lstStyle/>
          <a:p>
            <a:fld id="{7A613731-0A97-402F-B7BA-9ACABA9B0893}" type="slidenum">
              <a:rPr lang="en-IN" smtClean="0"/>
              <a:t>90</a:t>
            </a:fld>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2537" y="431385"/>
            <a:ext cx="6546476" cy="880528"/>
          </a:xfrm>
          <a:prstGeom prst="rect">
            <a:avLst/>
          </a:prstGeom>
        </p:spPr>
        <p:txBody>
          <a:bodyPr vert="horz" wrap="square" lIns="0" tIns="11206" rIns="0" bIns="0" rtlCol="0" anchor="ctr">
            <a:spAutoFit/>
          </a:bodyPr>
          <a:lstStyle/>
          <a:p>
            <a:pPr marL="1232152" marR="4483" indent="-1221506">
              <a:lnSpc>
                <a:spcPct val="100000"/>
              </a:lnSpc>
              <a:spcBef>
                <a:spcPts val="88"/>
              </a:spcBef>
            </a:pPr>
            <a:r>
              <a:rPr sz="2824" dirty="0"/>
              <a:t>Choosing </a:t>
            </a:r>
            <a:r>
              <a:rPr sz="2824" spc="-9" dirty="0"/>
              <a:t>between </a:t>
            </a:r>
            <a:r>
              <a:rPr sz="2824" dirty="0"/>
              <a:t>Business </a:t>
            </a:r>
            <a:r>
              <a:rPr sz="2824" spc="-9" dirty="0"/>
              <a:t>Intelligence</a:t>
            </a:r>
            <a:r>
              <a:rPr sz="2824" spc="-97" dirty="0"/>
              <a:t> </a:t>
            </a:r>
            <a:r>
              <a:rPr sz="2824" dirty="0"/>
              <a:t>(BI)  and Business Analytics</a:t>
            </a:r>
            <a:r>
              <a:rPr sz="2824" spc="-57" dirty="0"/>
              <a:t> </a:t>
            </a:r>
            <a:r>
              <a:rPr sz="2824" spc="-9" dirty="0"/>
              <a:t>(BA)</a:t>
            </a:r>
            <a:endParaRPr sz="2824"/>
          </a:p>
        </p:txBody>
      </p:sp>
      <p:sp>
        <p:nvSpPr>
          <p:cNvPr id="3" name="object 3"/>
          <p:cNvSpPr txBox="1"/>
          <p:nvPr/>
        </p:nvSpPr>
        <p:spPr>
          <a:xfrm>
            <a:off x="1608441" y="2065755"/>
            <a:ext cx="8974667" cy="2936925"/>
          </a:xfrm>
          <a:prstGeom prst="rect">
            <a:avLst/>
          </a:prstGeom>
        </p:spPr>
        <p:txBody>
          <a:bodyPr vert="horz" wrap="square" lIns="0" tIns="11206" rIns="0" bIns="0" rtlCol="0">
            <a:spAutoFit/>
          </a:bodyPr>
          <a:lstStyle/>
          <a:p>
            <a:pPr marL="11206">
              <a:spcBef>
                <a:spcPts val="88"/>
              </a:spcBef>
            </a:pPr>
            <a:r>
              <a:rPr sz="1588" b="1" dirty="0">
                <a:latin typeface="Carlito"/>
                <a:cs typeface="Carlito"/>
              </a:rPr>
              <a:t>Business </a:t>
            </a:r>
            <a:r>
              <a:rPr sz="1588" b="1" spc="-9" dirty="0">
                <a:latin typeface="Carlito"/>
                <a:cs typeface="Carlito"/>
              </a:rPr>
              <a:t>Intelligence</a:t>
            </a:r>
            <a:r>
              <a:rPr sz="1588" b="1" spc="-53" dirty="0">
                <a:latin typeface="Carlito"/>
                <a:cs typeface="Carlito"/>
              </a:rPr>
              <a:t> </a:t>
            </a:r>
            <a:r>
              <a:rPr sz="1588" b="1" spc="-4" dirty="0">
                <a:latin typeface="Carlito"/>
                <a:cs typeface="Carlito"/>
              </a:rPr>
              <a:t>(BI)</a:t>
            </a:r>
            <a:endParaRPr sz="1588" dirty="0">
              <a:latin typeface="Carlito"/>
              <a:cs typeface="Carlito"/>
            </a:endParaRPr>
          </a:p>
          <a:p>
            <a:pPr marL="11206" marR="46507"/>
            <a:r>
              <a:rPr sz="1588" dirty="0">
                <a:latin typeface="Carlito"/>
                <a:cs typeface="Carlito"/>
              </a:rPr>
              <a:t>BI has </a:t>
            </a:r>
            <a:r>
              <a:rPr sz="1588" spc="-4" dirty="0">
                <a:latin typeface="Carlito"/>
                <a:cs typeface="Carlito"/>
              </a:rPr>
              <a:t>the </a:t>
            </a:r>
            <a:r>
              <a:rPr sz="1588" dirty="0">
                <a:latin typeface="Carlito"/>
                <a:cs typeface="Carlito"/>
              </a:rPr>
              <a:t>added </a:t>
            </a:r>
            <a:r>
              <a:rPr sz="1588" spc="-9" dirty="0">
                <a:latin typeface="Carlito"/>
                <a:cs typeface="Carlito"/>
              </a:rPr>
              <a:t>advantages </a:t>
            </a:r>
            <a:r>
              <a:rPr sz="1588" spc="-4" dirty="0">
                <a:latin typeface="Carlito"/>
                <a:cs typeface="Carlito"/>
              </a:rPr>
              <a:t>of </a:t>
            </a:r>
            <a:r>
              <a:rPr sz="1588" spc="-13" dirty="0">
                <a:latin typeface="Carlito"/>
                <a:cs typeface="Carlito"/>
              </a:rPr>
              <a:t>targeting </a:t>
            </a:r>
            <a:r>
              <a:rPr sz="1588" dirty="0">
                <a:latin typeface="Carlito"/>
                <a:cs typeface="Carlito"/>
              </a:rPr>
              <a:t>a </a:t>
            </a:r>
            <a:r>
              <a:rPr sz="1588" spc="-13" dirty="0">
                <a:latin typeface="Carlito"/>
                <a:cs typeface="Carlito"/>
              </a:rPr>
              <a:t>business’s </a:t>
            </a:r>
            <a:r>
              <a:rPr sz="1588" spc="-4" dirty="0">
                <a:latin typeface="Carlito"/>
                <a:cs typeface="Carlito"/>
              </a:rPr>
              <a:t>weak areas </a:t>
            </a:r>
            <a:r>
              <a:rPr sz="1588" dirty="0">
                <a:latin typeface="Carlito"/>
                <a:cs typeface="Carlito"/>
              </a:rPr>
              <a:t>and </a:t>
            </a:r>
            <a:r>
              <a:rPr sz="1588" spc="-9" dirty="0">
                <a:latin typeface="Carlito"/>
                <a:cs typeface="Carlito"/>
              </a:rPr>
              <a:t>providing  </a:t>
            </a:r>
            <a:r>
              <a:rPr sz="1588" spc="-4" dirty="0">
                <a:latin typeface="Carlito"/>
                <a:cs typeface="Carlito"/>
              </a:rPr>
              <a:t>actionable solutions </a:t>
            </a:r>
            <a:r>
              <a:rPr sz="1588" spc="-9" dirty="0">
                <a:latin typeface="Carlito"/>
                <a:cs typeface="Carlito"/>
              </a:rPr>
              <a:t>to </a:t>
            </a:r>
            <a:r>
              <a:rPr sz="1588" spc="-4" dirty="0">
                <a:latin typeface="Carlito"/>
                <a:cs typeface="Carlito"/>
              </a:rPr>
              <a:t>those problems. </a:t>
            </a:r>
            <a:r>
              <a:rPr sz="1588" dirty="0">
                <a:latin typeface="Carlito"/>
                <a:cs typeface="Carlito"/>
              </a:rPr>
              <a:t>Business </a:t>
            </a:r>
            <a:r>
              <a:rPr sz="1588" spc="-9" dirty="0">
                <a:latin typeface="Carlito"/>
                <a:cs typeface="Carlito"/>
              </a:rPr>
              <a:t>Intelligence software </a:t>
            </a:r>
            <a:r>
              <a:rPr sz="1588" spc="-4" dirty="0">
                <a:latin typeface="Carlito"/>
                <a:cs typeface="Carlito"/>
              </a:rPr>
              <a:t>is </a:t>
            </a:r>
            <a:r>
              <a:rPr sz="1588" dirty="0">
                <a:latin typeface="Carlito"/>
                <a:cs typeface="Carlito"/>
              </a:rPr>
              <a:t>an </a:t>
            </a:r>
            <a:r>
              <a:rPr sz="1588" spc="-9" dirty="0">
                <a:latin typeface="Carlito"/>
                <a:cs typeface="Carlito"/>
              </a:rPr>
              <a:t>excellent  </a:t>
            </a:r>
            <a:r>
              <a:rPr sz="1588" spc="-4" dirty="0">
                <a:latin typeface="Carlito"/>
                <a:cs typeface="Carlito"/>
              </a:rPr>
              <a:t>solution </a:t>
            </a:r>
            <a:r>
              <a:rPr sz="1588" spc="-13" dirty="0">
                <a:latin typeface="Carlito"/>
                <a:cs typeface="Carlito"/>
              </a:rPr>
              <a:t>for </a:t>
            </a:r>
            <a:r>
              <a:rPr sz="1588" spc="-9" dirty="0">
                <a:latin typeface="Carlito"/>
                <a:cs typeface="Carlito"/>
              </a:rPr>
              <a:t>managers </a:t>
            </a:r>
            <a:r>
              <a:rPr sz="1588" spc="-4" dirty="0">
                <a:latin typeface="Carlito"/>
                <a:cs typeface="Carlito"/>
              </a:rPr>
              <a:t>who </a:t>
            </a:r>
            <a:r>
              <a:rPr sz="1588" spc="-13" dirty="0">
                <a:latin typeface="Carlito"/>
                <a:cs typeface="Carlito"/>
              </a:rPr>
              <a:t>want </a:t>
            </a:r>
            <a:r>
              <a:rPr sz="1588" spc="-9" dirty="0">
                <a:latin typeface="Carlito"/>
                <a:cs typeface="Carlito"/>
              </a:rPr>
              <a:t>to improve </a:t>
            </a:r>
            <a:r>
              <a:rPr sz="1588" spc="-4" dirty="0">
                <a:latin typeface="Carlito"/>
                <a:cs typeface="Carlito"/>
              </a:rPr>
              <a:t>decision making </a:t>
            </a:r>
            <a:r>
              <a:rPr sz="1588" dirty="0">
                <a:latin typeface="Carlito"/>
                <a:cs typeface="Carlito"/>
              </a:rPr>
              <a:t>and </a:t>
            </a:r>
            <a:r>
              <a:rPr sz="1588" spc="-9" dirty="0">
                <a:latin typeface="Carlito"/>
                <a:cs typeface="Carlito"/>
              </a:rPr>
              <a:t>understand </a:t>
            </a:r>
            <a:r>
              <a:rPr sz="1588" spc="-4" dirty="0">
                <a:latin typeface="Carlito"/>
                <a:cs typeface="Carlito"/>
              </a:rPr>
              <a:t>their  </a:t>
            </a:r>
            <a:r>
              <a:rPr sz="1588" b="1" spc="-18" dirty="0">
                <a:solidFill>
                  <a:srgbClr val="006FC0"/>
                </a:solidFill>
                <a:latin typeface="Carlito"/>
                <a:cs typeface="Carlito"/>
              </a:rPr>
              <a:t>organization’s </a:t>
            </a:r>
            <a:r>
              <a:rPr sz="1588" b="1" spc="-13" dirty="0">
                <a:solidFill>
                  <a:srgbClr val="006FC0"/>
                </a:solidFill>
                <a:latin typeface="Carlito"/>
                <a:cs typeface="Carlito"/>
              </a:rPr>
              <a:t>productivity, </a:t>
            </a:r>
            <a:r>
              <a:rPr sz="1588" b="1" spc="-9" dirty="0">
                <a:solidFill>
                  <a:srgbClr val="006FC0"/>
                </a:solidFill>
                <a:latin typeface="Carlito"/>
                <a:cs typeface="Carlito"/>
              </a:rPr>
              <a:t>work </a:t>
            </a:r>
            <a:r>
              <a:rPr sz="1588" b="1" spc="-4" dirty="0">
                <a:solidFill>
                  <a:srgbClr val="006FC0"/>
                </a:solidFill>
                <a:latin typeface="Carlito"/>
                <a:cs typeface="Carlito"/>
              </a:rPr>
              <a:t>processes </a:t>
            </a:r>
            <a:r>
              <a:rPr sz="1588" b="1" dirty="0">
                <a:solidFill>
                  <a:srgbClr val="006FC0"/>
                </a:solidFill>
                <a:latin typeface="Carlito"/>
                <a:cs typeface="Carlito"/>
              </a:rPr>
              <a:t>and </a:t>
            </a:r>
            <a:r>
              <a:rPr sz="1588" b="1" spc="-9" dirty="0">
                <a:solidFill>
                  <a:srgbClr val="006FC0"/>
                </a:solidFill>
                <a:latin typeface="Carlito"/>
                <a:cs typeface="Carlito"/>
              </a:rPr>
              <a:t>employees. </a:t>
            </a:r>
            <a:r>
              <a:rPr sz="1588" b="1" dirty="0">
                <a:solidFill>
                  <a:srgbClr val="006FC0"/>
                </a:solidFill>
                <a:latin typeface="Carlito"/>
                <a:cs typeface="Carlito"/>
              </a:rPr>
              <a:t>And, with </a:t>
            </a:r>
            <a:r>
              <a:rPr sz="1588" b="1" spc="-4" dirty="0">
                <a:solidFill>
                  <a:srgbClr val="006FC0"/>
                </a:solidFill>
                <a:latin typeface="Carlito"/>
                <a:cs typeface="Carlito"/>
              </a:rPr>
              <a:t>that  understanding, </a:t>
            </a:r>
            <a:r>
              <a:rPr sz="1588" b="1" spc="-9" dirty="0">
                <a:solidFill>
                  <a:srgbClr val="006FC0"/>
                </a:solidFill>
                <a:latin typeface="Carlito"/>
                <a:cs typeface="Carlito"/>
              </a:rPr>
              <a:t>improve </a:t>
            </a:r>
            <a:r>
              <a:rPr sz="1588" b="1" spc="-4" dirty="0">
                <a:solidFill>
                  <a:srgbClr val="006FC0"/>
                </a:solidFill>
                <a:latin typeface="Carlito"/>
                <a:cs typeface="Carlito"/>
              </a:rPr>
              <a:t>their business </a:t>
            </a:r>
            <a:r>
              <a:rPr sz="1588" b="1" spc="-9" dirty="0">
                <a:solidFill>
                  <a:srgbClr val="006FC0"/>
                </a:solidFill>
                <a:latin typeface="Carlito"/>
                <a:cs typeface="Carlito"/>
              </a:rPr>
              <a:t>from </a:t>
            </a:r>
            <a:r>
              <a:rPr sz="1588" b="1" dirty="0">
                <a:solidFill>
                  <a:srgbClr val="006FC0"/>
                </a:solidFill>
                <a:latin typeface="Carlito"/>
                <a:cs typeface="Carlito"/>
              </a:rPr>
              <a:t>the </a:t>
            </a:r>
            <a:r>
              <a:rPr sz="1588" b="1" spc="-4" dirty="0">
                <a:solidFill>
                  <a:srgbClr val="006FC0"/>
                </a:solidFill>
                <a:latin typeface="Carlito"/>
                <a:cs typeface="Carlito"/>
              </a:rPr>
              <a:t>ground</a:t>
            </a:r>
            <a:r>
              <a:rPr sz="1588" b="1" spc="-106" dirty="0">
                <a:solidFill>
                  <a:srgbClr val="006FC0"/>
                </a:solidFill>
                <a:latin typeface="Carlito"/>
                <a:cs typeface="Carlito"/>
              </a:rPr>
              <a:t> </a:t>
            </a:r>
            <a:r>
              <a:rPr sz="1588" b="1" dirty="0">
                <a:solidFill>
                  <a:srgbClr val="006FC0"/>
                </a:solidFill>
                <a:latin typeface="Carlito"/>
                <a:cs typeface="Carlito"/>
              </a:rPr>
              <a:t>up</a:t>
            </a:r>
            <a:r>
              <a:rPr sz="1588" dirty="0">
                <a:latin typeface="Carlito"/>
                <a:cs typeface="Carlito"/>
              </a:rPr>
              <a:t>.</a:t>
            </a:r>
          </a:p>
          <a:p>
            <a:pPr>
              <a:spcBef>
                <a:spcPts val="18"/>
              </a:spcBef>
            </a:pPr>
            <a:endParaRPr sz="1544" dirty="0">
              <a:latin typeface="Carlito"/>
              <a:cs typeface="Carlito"/>
            </a:endParaRPr>
          </a:p>
          <a:p>
            <a:pPr marL="11206"/>
            <a:r>
              <a:rPr sz="1588" b="1" dirty="0">
                <a:latin typeface="Carlito"/>
                <a:cs typeface="Carlito"/>
              </a:rPr>
              <a:t>Business </a:t>
            </a:r>
            <a:r>
              <a:rPr sz="1588" b="1" spc="-4" dirty="0">
                <a:latin typeface="Carlito"/>
                <a:cs typeface="Carlito"/>
              </a:rPr>
              <a:t>Analytics</a:t>
            </a:r>
            <a:r>
              <a:rPr sz="1588" b="1" spc="-53" dirty="0">
                <a:latin typeface="Carlito"/>
                <a:cs typeface="Carlito"/>
              </a:rPr>
              <a:t> </a:t>
            </a:r>
            <a:r>
              <a:rPr sz="1588" b="1" spc="-4" dirty="0">
                <a:latin typeface="Carlito"/>
                <a:cs typeface="Carlito"/>
              </a:rPr>
              <a:t>(BA)</a:t>
            </a:r>
            <a:endParaRPr sz="1588" dirty="0">
              <a:latin typeface="Carlito"/>
              <a:cs typeface="Carlito"/>
            </a:endParaRPr>
          </a:p>
          <a:p>
            <a:pPr marL="11206" marR="4483"/>
            <a:r>
              <a:rPr sz="1588" dirty="0">
                <a:latin typeface="Carlito"/>
                <a:cs typeface="Carlito"/>
              </a:rPr>
              <a:t>If </a:t>
            </a:r>
            <a:r>
              <a:rPr sz="1588" spc="-9" dirty="0">
                <a:latin typeface="Carlito"/>
                <a:cs typeface="Carlito"/>
              </a:rPr>
              <a:t>your </a:t>
            </a:r>
            <a:r>
              <a:rPr sz="1588" spc="-13" dirty="0">
                <a:latin typeface="Carlito"/>
                <a:cs typeface="Carlito"/>
              </a:rPr>
              <a:t>organization </a:t>
            </a:r>
            <a:r>
              <a:rPr sz="1588" spc="-4" dirty="0">
                <a:latin typeface="Carlito"/>
                <a:cs typeface="Carlito"/>
              </a:rPr>
              <a:t>is </a:t>
            </a:r>
            <a:r>
              <a:rPr sz="1588" dirty="0">
                <a:latin typeface="Carlito"/>
                <a:cs typeface="Carlito"/>
              </a:rPr>
              <a:t>a </a:t>
            </a:r>
            <a:r>
              <a:rPr sz="1588" spc="-4" dirty="0">
                <a:latin typeface="Carlito"/>
                <a:cs typeface="Carlito"/>
              </a:rPr>
              <a:t>new </a:t>
            </a:r>
            <a:r>
              <a:rPr sz="1588" spc="-22" dirty="0">
                <a:latin typeface="Carlito"/>
                <a:cs typeface="Carlito"/>
              </a:rPr>
              <a:t>entity, </a:t>
            </a:r>
            <a:r>
              <a:rPr sz="1588" spc="-4" dirty="0">
                <a:latin typeface="Carlito"/>
                <a:cs typeface="Carlito"/>
              </a:rPr>
              <a:t>or in the </a:t>
            </a:r>
            <a:r>
              <a:rPr sz="1588" spc="-9" dirty="0">
                <a:latin typeface="Carlito"/>
                <a:cs typeface="Carlito"/>
              </a:rPr>
              <a:t>midst </a:t>
            </a:r>
            <a:r>
              <a:rPr sz="1588" spc="-4" dirty="0">
                <a:latin typeface="Carlito"/>
                <a:cs typeface="Carlito"/>
              </a:rPr>
              <a:t>of </a:t>
            </a:r>
            <a:r>
              <a:rPr sz="1588" spc="-9" dirty="0">
                <a:latin typeface="Carlito"/>
                <a:cs typeface="Carlito"/>
              </a:rPr>
              <a:t>significant </a:t>
            </a:r>
            <a:r>
              <a:rPr sz="1588" spc="-4" dirty="0">
                <a:latin typeface="Carlito"/>
                <a:cs typeface="Carlito"/>
              </a:rPr>
              <a:t>changes, business  analytics </a:t>
            </a:r>
            <a:r>
              <a:rPr sz="1588" spc="-9" dirty="0">
                <a:latin typeface="Carlito"/>
                <a:cs typeface="Carlito"/>
              </a:rPr>
              <a:t>software </a:t>
            </a:r>
            <a:r>
              <a:rPr sz="1588" spc="-4" dirty="0">
                <a:latin typeface="Carlito"/>
                <a:cs typeface="Carlito"/>
              </a:rPr>
              <a:t>is </a:t>
            </a:r>
            <a:r>
              <a:rPr sz="1588" dirty="0">
                <a:latin typeface="Carlito"/>
                <a:cs typeface="Carlito"/>
              </a:rPr>
              <a:t>a </a:t>
            </a:r>
            <a:r>
              <a:rPr sz="1588" spc="-4" dirty="0">
                <a:latin typeface="Carlito"/>
                <a:cs typeface="Carlito"/>
              </a:rPr>
              <a:t>serious </a:t>
            </a:r>
            <a:r>
              <a:rPr sz="1588" spc="-22" dirty="0">
                <a:latin typeface="Carlito"/>
                <a:cs typeface="Carlito"/>
              </a:rPr>
              <a:t>contender. </a:t>
            </a:r>
            <a:r>
              <a:rPr sz="1588" spc="-4" dirty="0">
                <a:latin typeface="Carlito"/>
                <a:cs typeface="Carlito"/>
              </a:rPr>
              <a:t>BA </a:t>
            </a:r>
            <a:r>
              <a:rPr sz="1588" dirty="0">
                <a:latin typeface="Carlito"/>
                <a:cs typeface="Carlito"/>
              </a:rPr>
              <a:t>uses </a:t>
            </a:r>
            <a:r>
              <a:rPr sz="1588" spc="-9" dirty="0">
                <a:latin typeface="Carlito"/>
                <a:cs typeface="Carlito"/>
              </a:rPr>
              <a:t>historical data, current information,  </a:t>
            </a:r>
            <a:r>
              <a:rPr sz="1588" dirty="0">
                <a:latin typeface="Carlito"/>
                <a:cs typeface="Carlito"/>
              </a:rPr>
              <a:t>and </a:t>
            </a:r>
            <a:r>
              <a:rPr sz="1588" spc="-9" dirty="0">
                <a:latin typeface="Carlito"/>
                <a:cs typeface="Carlito"/>
              </a:rPr>
              <a:t>projected </a:t>
            </a:r>
            <a:r>
              <a:rPr sz="1588" spc="-4" dirty="0">
                <a:latin typeface="Carlito"/>
                <a:cs typeface="Carlito"/>
              </a:rPr>
              <a:t>trends </a:t>
            </a:r>
            <a:r>
              <a:rPr sz="1588" spc="-9" dirty="0">
                <a:latin typeface="Carlito"/>
                <a:cs typeface="Carlito"/>
              </a:rPr>
              <a:t>to </a:t>
            </a:r>
            <a:r>
              <a:rPr sz="1588" spc="-4" dirty="0">
                <a:latin typeface="Carlito"/>
                <a:cs typeface="Carlito"/>
              </a:rPr>
              <a:t>ensure </a:t>
            </a:r>
            <a:r>
              <a:rPr sz="1588" spc="-9" dirty="0">
                <a:latin typeface="Carlito"/>
                <a:cs typeface="Carlito"/>
              </a:rPr>
              <a:t>your </a:t>
            </a:r>
            <a:r>
              <a:rPr sz="1588" spc="-4" dirty="0">
                <a:latin typeface="Carlito"/>
                <a:cs typeface="Carlito"/>
              </a:rPr>
              <a:t>business </a:t>
            </a:r>
            <a:r>
              <a:rPr sz="1588" spc="-13" dirty="0">
                <a:latin typeface="Carlito"/>
                <a:cs typeface="Carlito"/>
              </a:rPr>
              <a:t>makes </a:t>
            </a:r>
            <a:r>
              <a:rPr sz="1588" spc="-4" dirty="0">
                <a:latin typeface="Carlito"/>
                <a:cs typeface="Carlito"/>
              </a:rPr>
              <a:t>the right changes. </a:t>
            </a:r>
            <a:r>
              <a:rPr sz="1588" dirty="0">
                <a:latin typeface="Carlito"/>
                <a:cs typeface="Carlito"/>
              </a:rPr>
              <a:t>Business  </a:t>
            </a:r>
            <a:r>
              <a:rPr sz="1588" spc="-4" dirty="0">
                <a:latin typeface="Carlito"/>
                <a:cs typeface="Carlito"/>
              </a:rPr>
              <a:t>analytics is the solution if </a:t>
            </a:r>
            <a:r>
              <a:rPr sz="1588" spc="-9" dirty="0">
                <a:latin typeface="Carlito"/>
                <a:cs typeface="Carlito"/>
              </a:rPr>
              <a:t>you </a:t>
            </a:r>
            <a:r>
              <a:rPr sz="1588" spc="-13" dirty="0">
                <a:latin typeface="Carlito"/>
                <a:cs typeface="Carlito"/>
              </a:rPr>
              <a:t>want </a:t>
            </a:r>
            <a:r>
              <a:rPr sz="1588" spc="-9" dirty="0">
                <a:latin typeface="Carlito"/>
                <a:cs typeface="Carlito"/>
              </a:rPr>
              <a:t>to </a:t>
            </a:r>
            <a:r>
              <a:rPr sz="1588" b="1" spc="-9" dirty="0">
                <a:solidFill>
                  <a:srgbClr val="006FC0"/>
                </a:solidFill>
                <a:latin typeface="Carlito"/>
                <a:cs typeface="Carlito"/>
              </a:rPr>
              <a:t>analyze </a:t>
            </a:r>
            <a:r>
              <a:rPr sz="1588" b="1" spc="-4" dirty="0">
                <a:solidFill>
                  <a:srgbClr val="006FC0"/>
                </a:solidFill>
                <a:latin typeface="Carlito"/>
                <a:cs typeface="Carlito"/>
              </a:rPr>
              <a:t>your </a:t>
            </a:r>
            <a:r>
              <a:rPr sz="1588" b="1" spc="-18" dirty="0">
                <a:solidFill>
                  <a:srgbClr val="006FC0"/>
                </a:solidFill>
                <a:latin typeface="Carlito"/>
                <a:cs typeface="Carlito"/>
              </a:rPr>
              <a:t>company, </a:t>
            </a:r>
            <a:r>
              <a:rPr sz="1588" b="1" spc="-4" dirty="0">
                <a:solidFill>
                  <a:srgbClr val="006FC0"/>
                </a:solidFill>
                <a:latin typeface="Carlito"/>
                <a:cs typeface="Carlito"/>
              </a:rPr>
              <a:t>your </a:t>
            </a:r>
            <a:r>
              <a:rPr sz="1588" b="1" spc="-9" dirty="0">
                <a:solidFill>
                  <a:srgbClr val="006FC0"/>
                </a:solidFill>
                <a:latin typeface="Carlito"/>
                <a:cs typeface="Carlito"/>
              </a:rPr>
              <a:t>market, </a:t>
            </a:r>
            <a:r>
              <a:rPr sz="1588" b="1" dirty="0">
                <a:solidFill>
                  <a:srgbClr val="006FC0"/>
                </a:solidFill>
                <a:latin typeface="Carlito"/>
                <a:cs typeface="Carlito"/>
              </a:rPr>
              <a:t>and </a:t>
            </a:r>
            <a:r>
              <a:rPr sz="1588" b="1" spc="-4" dirty="0">
                <a:solidFill>
                  <a:srgbClr val="006FC0"/>
                </a:solidFill>
                <a:latin typeface="Carlito"/>
                <a:cs typeface="Carlito"/>
              </a:rPr>
              <a:t>your  industry </a:t>
            </a:r>
            <a:r>
              <a:rPr sz="1588" b="1" dirty="0">
                <a:solidFill>
                  <a:srgbClr val="006FC0"/>
                </a:solidFill>
                <a:latin typeface="Carlito"/>
                <a:cs typeface="Carlito"/>
              </a:rPr>
              <a:t>with the dual </a:t>
            </a:r>
            <a:r>
              <a:rPr sz="1588" b="1" spc="-4" dirty="0">
                <a:solidFill>
                  <a:srgbClr val="006FC0"/>
                </a:solidFill>
                <a:latin typeface="Carlito"/>
                <a:cs typeface="Carlito"/>
              </a:rPr>
              <a:t>goals </a:t>
            </a:r>
            <a:r>
              <a:rPr sz="1588" b="1" dirty="0">
                <a:solidFill>
                  <a:srgbClr val="006FC0"/>
                </a:solidFill>
                <a:latin typeface="Carlito"/>
                <a:cs typeface="Carlito"/>
              </a:rPr>
              <a:t>of </a:t>
            </a:r>
            <a:r>
              <a:rPr sz="1588" b="1" spc="-4" dirty="0">
                <a:solidFill>
                  <a:srgbClr val="006FC0"/>
                </a:solidFill>
                <a:latin typeface="Carlito"/>
                <a:cs typeface="Carlito"/>
              </a:rPr>
              <a:t>optimizing current performance </a:t>
            </a:r>
            <a:r>
              <a:rPr sz="1588" b="1" dirty="0">
                <a:solidFill>
                  <a:srgbClr val="006FC0"/>
                </a:solidFill>
                <a:latin typeface="Carlito"/>
                <a:cs typeface="Carlito"/>
              </a:rPr>
              <a:t>and </a:t>
            </a:r>
            <a:r>
              <a:rPr sz="1588" b="1" spc="-4" dirty="0">
                <a:solidFill>
                  <a:srgbClr val="006FC0"/>
                </a:solidFill>
                <a:latin typeface="Carlito"/>
                <a:cs typeface="Carlito"/>
              </a:rPr>
              <a:t>predicting  business trends </a:t>
            </a:r>
            <a:r>
              <a:rPr sz="1588" b="1" spc="-9" dirty="0">
                <a:solidFill>
                  <a:srgbClr val="006FC0"/>
                </a:solidFill>
                <a:latin typeface="Carlito"/>
                <a:cs typeface="Carlito"/>
              </a:rPr>
              <a:t>to </a:t>
            </a:r>
            <a:r>
              <a:rPr sz="1588" b="1" dirty="0">
                <a:solidFill>
                  <a:srgbClr val="006FC0"/>
                </a:solidFill>
                <a:latin typeface="Carlito"/>
                <a:cs typeface="Carlito"/>
              </a:rPr>
              <a:t>help </a:t>
            </a:r>
            <a:r>
              <a:rPr sz="1588" b="1" spc="-9" dirty="0">
                <a:solidFill>
                  <a:srgbClr val="006FC0"/>
                </a:solidFill>
                <a:latin typeface="Carlito"/>
                <a:cs typeface="Carlito"/>
              </a:rPr>
              <a:t>you </a:t>
            </a:r>
            <a:r>
              <a:rPr sz="1588" b="1" spc="-4" dirty="0">
                <a:solidFill>
                  <a:srgbClr val="006FC0"/>
                </a:solidFill>
                <a:latin typeface="Carlito"/>
                <a:cs typeface="Carlito"/>
              </a:rPr>
              <a:t>remain competitive </a:t>
            </a:r>
            <a:r>
              <a:rPr sz="1588" b="1" dirty="0">
                <a:solidFill>
                  <a:srgbClr val="006FC0"/>
                </a:solidFill>
                <a:latin typeface="Carlito"/>
                <a:cs typeface="Carlito"/>
              </a:rPr>
              <a:t>in the</a:t>
            </a:r>
            <a:r>
              <a:rPr sz="1588" b="1" spc="-115" dirty="0">
                <a:solidFill>
                  <a:srgbClr val="006FC0"/>
                </a:solidFill>
                <a:latin typeface="Carlito"/>
                <a:cs typeface="Carlito"/>
              </a:rPr>
              <a:t> </a:t>
            </a:r>
            <a:r>
              <a:rPr sz="1588" b="1" spc="-4" dirty="0">
                <a:solidFill>
                  <a:srgbClr val="006FC0"/>
                </a:solidFill>
                <a:latin typeface="Carlito"/>
                <a:cs typeface="Carlito"/>
              </a:rPr>
              <a:t>future</a:t>
            </a:r>
            <a:r>
              <a:rPr sz="1588" spc="-4" dirty="0">
                <a:latin typeface="Carlito"/>
                <a:cs typeface="Carlito"/>
              </a:rPr>
              <a:t>.</a:t>
            </a:r>
            <a:endParaRPr sz="1588" dirty="0">
              <a:latin typeface="Carlito"/>
              <a:cs typeface="Carlito"/>
            </a:endParaRPr>
          </a:p>
        </p:txBody>
      </p:sp>
      <p:sp>
        <p:nvSpPr>
          <p:cNvPr id="4" name="object 4"/>
          <p:cNvSpPr txBox="1"/>
          <p:nvPr/>
        </p:nvSpPr>
        <p:spPr>
          <a:xfrm>
            <a:off x="2534770" y="5484605"/>
            <a:ext cx="7131984" cy="601990"/>
          </a:xfrm>
          <a:prstGeom prst="rect">
            <a:avLst/>
          </a:prstGeom>
        </p:spPr>
        <p:txBody>
          <a:bodyPr vert="horz" wrap="square" lIns="0" tIns="11206" rIns="0" bIns="0" rtlCol="0">
            <a:spAutoFit/>
          </a:bodyPr>
          <a:lstStyle/>
          <a:p>
            <a:pPr marL="11206" marR="563126">
              <a:spcBef>
                <a:spcPts val="88"/>
              </a:spcBef>
            </a:pPr>
            <a:r>
              <a:rPr sz="1059" i="1" spc="-4" dirty="0">
                <a:latin typeface="Carlito"/>
                <a:cs typeface="Carlito"/>
              </a:rPr>
              <a:t>Most businesses </a:t>
            </a:r>
            <a:r>
              <a:rPr sz="1059" i="1" spc="-9" dirty="0">
                <a:latin typeface="Carlito"/>
                <a:cs typeface="Carlito"/>
              </a:rPr>
              <a:t>want </a:t>
            </a:r>
            <a:r>
              <a:rPr sz="1059" i="1" dirty="0">
                <a:latin typeface="Carlito"/>
                <a:cs typeface="Carlito"/>
              </a:rPr>
              <a:t>a </a:t>
            </a:r>
            <a:r>
              <a:rPr sz="1059" i="1" spc="-4" dirty="0">
                <a:latin typeface="Carlito"/>
                <a:cs typeface="Carlito"/>
              </a:rPr>
              <a:t>combination of </a:t>
            </a:r>
            <a:r>
              <a:rPr sz="1059" i="1" spc="-9" dirty="0">
                <a:latin typeface="Carlito"/>
                <a:cs typeface="Carlito"/>
              </a:rPr>
              <a:t>current </a:t>
            </a:r>
            <a:r>
              <a:rPr sz="1059" i="1" spc="-4" dirty="0">
                <a:latin typeface="Carlito"/>
                <a:cs typeface="Carlito"/>
              </a:rPr>
              <a:t>success </a:t>
            </a:r>
            <a:r>
              <a:rPr sz="1059" i="1" spc="-9" dirty="0">
                <a:latin typeface="Carlito"/>
                <a:cs typeface="Carlito"/>
              </a:rPr>
              <a:t>and </a:t>
            </a:r>
            <a:r>
              <a:rPr sz="1059" i="1" spc="-4" dirty="0">
                <a:latin typeface="Carlito"/>
                <a:cs typeface="Carlito"/>
              </a:rPr>
              <a:t>future preparation. Alone or </a:t>
            </a:r>
            <a:r>
              <a:rPr sz="1059" i="1" spc="-13" dirty="0">
                <a:latin typeface="Carlito"/>
                <a:cs typeface="Carlito"/>
              </a:rPr>
              <a:t>together, </a:t>
            </a:r>
            <a:r>
              <a:rPr sz="1059" i="1" spc="-4" dirty="0">
                <a:latin typeface="Carlito"/>
                <a:cs typeface="Carlito"/>
              </a:rPr>
              <a:t>business analytics </a:t>
            </a:r>
            <a:r>
              <a:rPr sz="1059" i="1" spc="-9" dirty="0">
                <a:latin typeface="Carlito"/>
                <a:cs typeface="Carlito"/>
              </a:rPr>
              <a:t>and  </a:t>
            </a:r>
            <a:r>
              <a:rPr sz="1059" i="1" spc="-4" dirty="0">
                <a:latin typeface="Carlito"/>
                <a:cs typeface="Carlito"/>
              </a:rPr>
              <a:t>business intelligence </a:t>
            </a:r>
            <a:r>
              <a:rPr sz="1059" i="1" spc="-9" dirty="0">
                <a:latin typeface="Carlito"/>
                <a:cs typeface="Carlito"/>
              </a:rPr>
              <a:t>can </a:t>
            </a:r>
            <a:r>
              <a:rPr sz="1059" i="1" spc="-4" dirty="0">
                <a:latin typeface="Carlito"/>
                <a:cs typeface="Carlito"/>
              </a:rPr>
              <a:t>help you </a:t>
            </a:r>
            <a:r>
              <a:rPr sz="1059" i="1" spc="-18" dirty="0">
                <a:latin typeface="Carlito"/>
                <a:cs typeface="Carlito"/>
              </a:rPr>
              <a:t>take </a:t>
            </a:r>
            <a:r>
              <a:rPr sz="1059" i="1" spc="-4" dirty="0">
                <a:latin typeface="Carlito"/>
                <a:cs typeface="Carlito"/>
              </a:rPr>
              <a:t>your business where you </a:t>
            </a:r>
            <a:r>
              <a:rPr sz="1059" i="1" spc="-9" dirty="0">
                <a:latin typeface="Carlito"/>
                <a:cs typeface="Carlito"/>
              </a:rPr>
              <a:t>want </a:t>
            </a:r>
            <a:r>
              <a:rPr sz="1059" i="1" dirty="0">
                <a:latin typeface="Carlito"/>
                <a:cs typeface="Carlito"/>
              </a:rPr>
              <a:t>it </a:t>
            </a:r>
            <a:r>
              <a:rPr sz="1059" i="1" spc="-4" dirty="0">
                <a:latin typeface="Carlito"/>
                <a:cs typeface="Carlito"/>
              </a:rPr>
              <a:t>to</a:t>
            </a:r>
            <a:r>
              <a:rPr sz="1059" i="1" spc="26" dirty="0">
                <a:latin typeface="Carlito"/>
                <a:cs typeface="Carlito"/>
              </a:rPr>
              <a:t> </a:t>
            </a:r>
            <a:r>
              <a:rPr sz="1059" i="1" spc="-4" dirty="0">
                <a:latin typeface="Carlito"/>
                <a:cs typeface="Carlito"/>
              </a:rPr>
              <a:t>go.</a:t>
            </a:r>
            <a:endParaRPr sz="1059">
              <a:latin typeface="Carlito"/>
              <a:cs typeface="Carlito"/>
            </a:endParaRPr>
          </a:p>
          <a:p>
            <a:pPr>
              <a:spcBef>
                <a:spcPts val="9"/>
              </a:spcBef>
            </a:pPr>
            <a:endParaRPr sz="838">
              <a:latin typeface="Carlito"/>
              <a:cs typeface="Carlito"/>
            </a:endParaRPr>
          </a:p>
          <a:p>
            <a:pPr marL="3103635"/>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5" name="object 5"/>
          <p:cNvSpPr/>
          <p:nvPr/>
        </p:nvSpPr>
        <p:spPr>
          <a:xfrm>
            <a:off x="948267" y="1583830"/>
            <a:ext cx="10058400" cy="4284569"/>
          </a:xfrm>
          <a:custGeom>
            <a:avLst/>
            <a:gdLst/>
            <a:ahLst/>
            <a:cxnLst/>
            <a:rect l="l" t="t" r="r" b="b"/>
            <a:pathLst>
              <a:path w="8357870" h="4855845">
                <a:moveTo>
                  <a:pt x="25908" y="4526280"/>
                </a:moveTo>
                <a:lnTo>
                  <a:pt x="25908" y="4323588"/>
                </a:lnTo>
                <a:lnTo>
                  <a:pt x="0" y="4323588"/>
                </a:lnTo>
                <a:lnTo>
                  <a:pt x="0" y="4526280"/>
                </a:lnTo>
                <a:lnTo>
                  <a:pt x="25908" y="4526280"/>
                </a:lnTo>
                <a:close/>
              </a:path>
              <a:path w="8357870" h="4855845">
                <a:moveTo>
                  <a:pt x="33528" y="4597908"/>
                </a:moveTo>
                <a:lnTo>
                  <a:pt x="32004" y="4587240"/>
                </a:lnTo>
                <a:lnTo>
                  <a:pt x="28956" y="4572000"/>
                </a:lnTo>
                <a:lnTo>
                  <a:pt x="25908" y="4541520"/>
                </a:lnTo>
                <a:lnTo>
                  <a:pt x="25908" y="4526280"/>
                </a:lnTo>
                <a:lnTo>
                  <a:pt x="0" y="4526280"/>
                </a:lnTo>
                <a:lnTo>
                  <a:pt x="0" y="4544568"/>
                </a:lnTo>
                <a:lnTo>
                  <a:pt x="1524" y="4561332"/>
                </a:lnTo>
                <a:lnTo>
                  <a:pt x="4572" y="4576572"/>
                </a:lnTo>
                <a:lnTo>
                  <a:pt x="7620" y="4593336"/>
                </a:lnTo>
                <a:lnTo>
                  <a:pt x="9144" y="4604004"/>
                </a:lnTo>
                <a:lnTo>
                  <a:pt x="33528" y="4597908"/>
                </a:lnTo>
                <a:close/>
              </a:path>
              <a:path w="8357870" h="4855845">
                <a:moveTo>
                  <a:pt x="25908" y="4247388"/>
                </a:moveTo>
                <a:lnTo>
                  <a:pt x="25908" y="4044696"/>
                </a:lnTo>
                <a:lnTo>
                  <a:pt x="0" y="4044696"/>
                </a:lnTo>
                <a:lnTo>
                  <a:pt x="0" y="4247388"/>
                </a:lnTo>
                <a:lnTo>
                  <a:pt x="25908" y="4247388"/>
                </a:lnTo>
                <a:close/>
              </a:path>
              <a:path w="8357870" h="4855845">
                <a:moveTo>
                  <a:pt x="25908" y="3968496"/>
                </a:moveTo>
                <a:lnTo>
                  <a:pt x="25908" y="3764280"/>
                </a:lnTo>
                <a:lnTo>
                  <a:pt x="0" y="3764280"/>
                </a:lnTo>
                <a:lnTo>
                  <a:pt x="0" y="3968496"/>
                </a:lnTo>
                <a:lnTo>
                  <a:pt x="25908" y="3968496"/>
                </a:lnTo>
                <a:close/>
              </a:path>
              <a:path w="8357870" h="4855845">
                <a:moveTo>
                  <a:pt x="25908" y="3688080"/>
                </a:moveTo>
                <a:lnTo>
                  <a:pt x="25908" y="3485388"/>
                </a:lnTo>
                <a:lnTo>
                  <a:pt x="0" y="3485388"/>
                </a:lnTo>
                <a:lnTo>
                  <a:pt x="0" y="3688080"/>
                </a:lnTo>
                <a:lnTo>
                  <a:pt x="25908" y="3688080"/>
                </a:lnTo>
                <a:close/>
              </a:path>
              <a:path w="8357870" h="4855845">
                <a:moveTo>
                  <a:pt x="25908" y="3409188"/>
                </a:moveTo>
                <a:lnTo>
                  <a:pt x="25908" y="3206496"/>
                </a:lnTo>
                <a:lnTo>
                  <a:pt x="0" y="3206496"/>
                </a:lnTo>
                <a:lnTo>
                  <a:pt x="0" y="3409188"/>
                </a:lnTo>
                <a:lnTo>
                  <a:pt x="25908" y="3409188"/>
                </a:lnTo>
                <a:close/>
              </a:path>
              <a:path w="8357870" h="4855845">
                <a:moveTo>
                  <a:pt x="25908" y="3130296"/>
                </a:moveTo>
                <a:lnTo>
                  <a:pt x="25908" y="2926080"/>
                </a:lnTo>
                <a:lnTo>
                  <a:pt x="0" y="2926080"/>
                </a:lnTo>
                <a:lnTo>
                  <a:pt x="0" y="3130296"/>
                </a:lnTo>
                <a:lnTo>
                  <a:pt x="25908" y="3130296"/>
                </a:lnTo>
                <a:close/>
              </a:path>
              <a:path w="8357870" h="4855845">
                <a:moveTo>
                  <a:pt x="25908" y="2849880"/>
                </a:moveTo>
                <a:lnTo>
                  <a:pt x="25908" y="2647188"/>
                </a:lnTo>
                <a:lnTo>
                  <a:pt x="0" y="2647188"/>
                </a:lnTo>
                <a:lnTo>
                  <a:pt x="0" y="2849880"/>
                </a:lnTo>
                <a:lnTo>
                  <a:pt x="25908" y="2849880"/>
                </a:lnTo>
                <a:close/>
              </a:path>
              <a:path w="8357870" h="4855845">
                <a:moveTo>
                  <a:pt x="25908" y="2570988"/>
                </a:moveTo>
                <a:lnTo>
                  <a:pt x="25908" y="2368296"/>
                </a:lnTo>
                <a:lnTo>
                  <a:pt x="0" y="2368296"/>
                </a:lnTo>
                <a:lnTo>
                  <a:pt x="0" y="2570988"/>
                </a:lnTo>
                <a:lnTo>
                  <a:pt x="25908" y="2570988"/>
                </a:lnTo>
                <a:close/>
              </a:path>
              <a:path w="8357870" h="4855845">
                <a:moveTo>
                  <a:pt x="25908" y="2292096"/>
                </a:moveTo>
                <a:lnTo>
                  <a:pt x="25908" y="2087880"/>
                </a:lnTo>
                <a:lnTo>
                  <a:pt x="0" y="2087880"/>
                </a:lnTo>
                <a:lnTo>
                  <a:pt x="0" y="2292096"/>
                </a:lnTo>
                <a:lnTo>
                  <a:pt x="25908" y="2292096"/>
                </a:lnTo>
                <a:close/>
              </a:path>
              <a:path w="8357870" h="4855845">
                <a:moveTo>
                  <a:pt x="25908" y="2011680"/>
                </a:moveTo>
                <a:lnTo>
                  <a:pt x="25908" y="1808988"/>
                </a:lnTo>
                <a:lnTo>
                  <a:pt x="0" y="1808988"/>
                </a:lnTo>
                <a:lnTo>
                  <a:pt x="0" y="2011680"/>
                </a:lnTo>
                <a:lnTo>
                  <a:pt x="25908" y="2011680"/>
                </a:lnTo>
                <a:close/>
              </a:path>
              <a:path w="8357870" h="4855845">
                <a:moveTo>
                  <a:pt x="25908" y="1732788"/>
                </a:moveTo>
                <a:lnTo>
                  <a:pt x="25908" y="1530096"/>
                </a:lnTo>
                <a:lnTo>
                  <a:pt x="0" y="1530096"/>
                </a:lnTo>
                <a:lnTo>
                  <a:pt x="0" y="1732788"/>
                </a:lnTo>
                <a:lnTo>
                  <a:pt x="25908" y="1732788"/>
                </a:lnTo>
                <a:close/>
              </a:path>
              <a:path w="8357870" h="4855845">
                <a:moveTo>
                  <a:pt x="25908" y="1453896"/>
                </a:moveTo>
                <a:lnTo>
                  <a:pt x="25908" y="1249680"/>
                </a:lnTo>
                <a:lnTo>
                  <a:pt x="0" y="1249680"/>
                </a:lnTo>
                <a:lnTo>
                  <a:pt x="0" y="1453896"/>
                </a:lnTo>
                <a:lnTo>
                  <a:pt x="25908" y="1453896"/>
                </a:lnTo>
                <a:close/>
              </a:path>
              <a:path w="8357870" h="4855845">
                <a:moveTo>
                  <a:pt x="25908" y="1173480"/>
                </a:moveTo>
                <a:lnTo>
                  <a:pt x="25908" y="970788"/>
                </a:lnTo>
                <a:lnTo>
                  <a:pt x="0" y="970788"/>
                </a:lnTo>
                <a:lnTo>
                  <a:pt x="0" y="1173480"/>
                </a:lnTo>
                <a:lnTo>
                  <a:pt x="25908" y="1173480"/>
                </a:lnTo>
                <a:close/>
              </a:path>
              <a:path w="8357870" h="4855845">
                <a:moveTo>
                  <a:pt x="25908" y="894588"/>
                </a:moveTo>
                <a:lnTo>
                  <a:pt x="25908" y="691896"/>
                </a:lnTo>
                <a:lnTo>
                  <a:pt x="0" y="691896"/>
                </a:lnTo>
                <a:lnTo>
                  <a:pt x="0" y="894588"/>
                </a:lnTo>
                <a:lnTo>
                  <a:pt x="25908" y="894588"/>
                </a:lnTo>
                <a:close/>
              </a:path>
              <a:path w="8357870" h="4855845">
                <a:moveTo>
                  <a:pt x="25908" y="615696"/>
                </a:moveTo>
                <a:lnTo>
                  <a:pt x="25908" y="411480"/>
                </a:lnTo>
                <a:lnTo>
                  <a:pt x="0" y="411480"/>
                </a:lnTo>
                <a:lnTo>
                  <a:pt x="0" y="615696"/>
                </a:lnTo>
                <a:lnTo>
                  <a:pt x="25908" y="615696"/>
                </a:lnTo>
                <a:close/>
              </a:path>
              <a:path w="8357870" h="4855845">
                <a:moveTo>
                  <a:pt x="82296" y="152400"/>
                </a:moveTo>
                <a:lnTo>
                  <a:pt x="62484" y="137160"/>
                </a:lnTo>
                <a:lnTo>
                  <a:pt x="56388" y="144780"/>
                </a:lnTo>
                <a:lnTo>
                  <a:pt x="47244" y="158496"/>
                </a:lnTo>
                <a:lnTo>
                  <a:pt x="25908" y="201168"/>
                </a:lnTo>
                <a:lnTo>
                  <a:pt x="10668" y="246888"/>
                </a:lnTo>
                <a:lnTo>
                  <a:pt x="4572" y="278892"/>
                </a:lnTo>
                <a:lnTo>
                  <a:pt x="1524" y="295656"/>
                </a:lnTo>
                <a:lnTo>
                  <a:pt x="0" y="312420"/>
                </a:lnTo>
                <a:lnTo>
                  <a:pt x="0" y="335280"/>
                </a:lnTo>
                <a:lnTo>
                  <a:pt x="25908" y="335280"/>
                </a:lnTo>
                <a:lnTo>
                  <a:pt x="25908" y="312420"/>
                </a:lnTo>
                <a:lnTo>
                  <a:pt x="28956" y="281940"/>
                </a:lnTo>
                <a:lnTo>
                  <a:pt x="32004" y="268224"/>
                </a:lnTo>
                <a:lnTo>
                  <a:pt x="35052" y="252984"/>
                </a:lnTo>
                <a:lnTo>
                  <a:pt x="39624" y="239268"/>
                </a:lnTo>
                <a:lnTo>
                  <a:pt x="44196" y="224028"/>
                </a:lnTo>
                <a:lnTo>
                  <a:pt x="56388" y="196596"/>
                </a:lnTo>
                <a:lnTo>
                  <a:pt x="62484" y="184404"/>
                </a:lnTo>
                <a:lnTo>
                  <a:pt x="70104" y="172212"/>
                </a:lnTo>
                <a:lnTo>
                  <a:pt x="77724" y="158496"/>
                </a:lnTo>
                <a:lnTo>
                  <a:pt x="82296" y="152400"/>
                </a:lnTo>
                <a:close/>
              </a:path>
              <a:path w="8357870" h="4855845">
                <a:moveTo>
                  <a:pt x="309372" y="25908"/>
                </a:moveTo>
                <a:lnTo>
                  <a:pt x="307848" y="1524"/>
                </a:lnTo>
                <a:lnTo>
                  <a:pt x="295656" y="1524"/>
                </a:lnTo>
                <a:lnTo>
                  <a:pt x="246888" y="10668"/>
                </a:lnTo>
                <a:lnTo>
                  <a:pt x="201168" y="25908"/>
                </a:lnTo>
                <a:lnTo>
                  <a:pt x="185928" y="33528"/>
                </a:lnTo>
                <a:lnTo>
                  <a:pt x="172212" y="39624"/>
                </a:lnTo>
                <a:lnTo>
                  <a:pt x="158496" y="48768"/>
                </a:lnTo>
                <a:lnTo>
                  <a:pt x="144780" y="56388"/>
                </a:lnTo>
                <a:lnTo>
                  <a:pt x="132588" y="65532"/>
                </a:lnTo>
                <a:lnTo>
                  <a:pt x="118872" y="76200"/>
                </a:lnTo>
                <a:lnTo>
                  <a:pt x="115824" y="79248"/>
                </a:lnTo>
                <a:lnTo>
                  <a:pt x="132588" y="99060"/>
                </a:lnTo>
                <a:lnTo>
                  <a:pt x="137160" y="94488"/>
                </a:lnTo>
                <a:lnTo>
                  <a:pt x="147828" y="85344"/>
                </a:lnTo>
                <a:lnTo>
                  <a:pt x="184404" y="62484"/>
                </a:lnTo>
                <a:lnTo>
                  <a:pt x="252984" y="35052"/>
                </a:lnTo>
                <a:lnTo>
                  <a:pt x="298704" y="27432"/>
                </a:lnTo>
                <a:lnTo>
                  <a:pt x="309372" y="25908"/>
                </a:lnTo>
                <a:close/>
              </a:path>
              <a:path w="8357870" h="4855845">
                <a:moveTo>
                  <a:pt x="588264" y="25908"/>
                </a:moveTo>
                <a:lnTo>
                  <a:pt x="588264" y="0"/>
                </a:lnTo>
                <a:lnTo>
                  <a:pt x="384048" y="0"/>
                </a:lnTo>
                <a:lnTo>
                  <a:pt x="384048" y="25908"/>
                </a:lnTo>
                <a:lnTo>
                  <a:pt x="588264" y="25908"/>
                </a:lnTo>
                <a:close/>
              </a:path>
              <a:path w="8357870" h="4855845">
                <a:moveTo>
                  <a:pt x="867156" y="25908"/>
                </a:moveTo>
                <a:lnTo>
                  <a:pt x="867156" y="0"/>
                </a:lnTo>
                <a:lnTo>
                  <a:pt x="664464" y="0"/>
                </a:lnTo>
                <a:lnTo>
                  <a:pt x="664464" y="25908"/>
                </a:lnTo>
                <a:lnTo>
                  <a:pt x="867156" y="25908"/>
                </a:lnTo>
                <a:close/>
              </a:path>
              <a:path w="8357870" h="4855845">
                <a:moveTo>
                  <a:pt x="1146048" y="25908"/>
                </a:moveTo>
                <a:lnTo>
                  <a:pt x="1146048" y="0"/>
                </a:lnTo>
                <a:lnTo>
                  <a:pt x="943356" y="0"/>
                </a:lnTo>
                <a:lnTo>
                  <a:pt x="943356" y="25908"/>
                </a:lnTo>
                <a:lnTo>
                  <a:pt x="1146048" y="25908"/>
                </a:lnTo>
                <a:close/>
              </a:path>
              <a:path w="8357870" h="4855845">
                <a:moveTo>
                  <a:pt x="1426464" y="25908"/>
                </a:moveTo>
                <a:lnTo>
                  <a:pt x="1426464" y="0"/>
                </a:lnTo>
                <a:lnTo>
                  <a:pt x="1222248" y="0"/>
                </a:lnTo>
                <a:lnTo>
                  <a:pt x="1222248" y="25908"/>
                </a:lnTo>
                <a:lnTo>
                  <a:pt x="1426464" y="25908"/>
                </a:lnTo>
                <a:close/>
              </a:path>
              <a:path w="8357870" h="4855845">
                <a:moveTo>
                  <a:pt x="1705356" y="25908"/>
                </a:moveTo>
                <a:lnTo>
                  <a:pt x="1705356" y="0"/>
                </a:lnTo>
                <a:lnTo>
                  <a:pt x="1502664" y="0"/>
                </a:lnTo>
                <a:lnTo>
                  <a:pt x="1502664" y="25908"/>
                </a:lnTo>
                <a:lnTo>
                  <a:pt x="1705356" y="25908"/>
                </a:lnTo>
                <a:close/>
              </a:path>
              <a:path w="8357870" h="4855845">
                <a:moveTo>
                  <a:pt x="1984248" y="25908"/>
                </a:moveTo>
                <a:lnTo>
                  <a:pt x="1984248" y="0"/>
                </a:lnTo>
                <a:lnTo>
                  <a:pt x="1781556" y="0"/>
                </a:lnTo>
                <a:lnTo>
                  <a:pt x="1781556" y="25908"/>
                </a:lnTo>
                <a:lnTo>
                  <a:pt x="1984248" y="25908"/>
                </a:lnTo>
                <a:close/>
              </a:path>
              <a:path w="8357870" h="4855845">
                <a:moveTo>
                  <a:pt x="2264664" y="25908"/>
                </a:moveTo>
                <a:lnTo>
                  <a:pt x="2264664" y="0"/>
                </a:lnTo>
                <a:lnTo>
                  <a:pt x="2060448" y="0"/>
                </a:lnTo>
                <a:lnTo>
                  <a:pt x="2060448" y="25908"/>
                </a:lnTo>
                <a:lnTo>
                  <a:pt x="2264664" y="25908"/>
                </a:lnTo>
                <a:close/>
              </a:path>
              <a:path w="8357870" h="4855845">
                <a:moveTo>
                  <a:pt x="2543556" y="25908"/>
                </a:moveTo>
                <a:lnTo>
                  <a:pt x="2543556" y="0"/>
                </a:lnTo>
                <a:lnTo>
                  <a:pt x="2340864" y="0"/>
                </a:lnTo>
                <a:lnTo>
                  <a:pt x="2340864" y="25908"/>
                </a:lnTo>
                <a:lnTo>
                  <a:pt x="2543556" y="25908"/>
                </a:lnTo>
                <a:close/>
              </a:path>
              <a:path w="8357870" h="4855845">
                <a:moveTo>
                  <a:pt x="2822448" y="25908"/>
                </a:moveTo>
                <a:lnTo>
                  <a:pt x="2822448" y="0"/>
                </a:lnTo>
                <a:lnTo>
                  <a:pt x="2619756" y="0"/>
                </a:lnTo>
                <a:lnTo>
                  <a:pt x="2619756" y="25908"/>
                </a:lnTo>
                <a:lnTo>
                  <a:pt x="2822448" y="25908"/>
                </a:lnTo>
                <a:close/>
              </a:path>
              <a:path w="8357870" h="4855845">
                <a:moveTo>
                  <a:pt x="3102864" y="25908"/>
                </a:moveTo>
                <a:lnTo>
                  <a:pt x="3102864" y="0"/>
                </a:lnTo>
                <a:lnTo>
                  <a:pt x="2898648" y="0"/>
                </a:lnTo>
                <a:lnTo>
                  <a:pt x="2898648" y="25908"/>
                </a:lnTo>
                <a:lnTo>
                  <a:pt x="3102864" y="25908"/>
                </a:lnTo>
                <a:close/>
              </a:path>
              <a:path w="8357870" h="4855845">
                <a:moveTo>
                  <a:pt x="3381756" y="25908"/>
                </a:moveTo>
                <a:lnTo>
                  <a:pt x="3381756" y="0"/>
                </a:lnTo>
                <a:lnTo>
                  <a:pt x="3179064" y="0"/>
                </a:lnTo>
                <a:lnTo>
                  <a:pt x="3179064" y="25908"/>
                </a:lnTo>
                <a:lnTo>
                  <a:pt x="3381756" y="25908"/>
                </a:lnTo>
                <a:close/>
              </a:path>
              <a:path w="8357870" h="4855845">
                <a:moveTo>
                  <a:pt x="3660648" y="25908"/>
                </a:moveTo>
                <a:lnTo>
                  <a:pt x="3660648" y="0"/>
                </a:lnTo>
                <a:lnTo>
                  <a:pt x="3457956" y="0"/>
                </a:lnTo>
                <a:lnTo>
                  <a:pt x="3457956" y="25908"/>
                </a:lnTo>
                <a:lnTo>
                  <a:pt x="3660648" y="25908"/>
                </a:lnTo>
                <a:close/>
              </a:path>
              <a:path w="8357870" h="4855845">
                <a:moveTo>
                  <a:pt x="3941064" y="25908"/>
                </a:moveTo>
                <a:lnTo>
                  <a:pt x="3941064" y="0"/>
                </a:lnTo>
                <a:lnTo>
                  <a:pt x="3736848" y="0"/>
                </a:lnTo>
                <a:lnTo>
                  <a:pt x="3736848" y="25908"/>
                </a:lnTo>
                <a:lnTo>
                  <a:pt x="3941064" y="25908"/>
                </a:lnTo>
                <a:close/>
              </a:path>
              <a:path w="8357870" h="4855845">
                <a:moveTo>
                  <a:pt x="4219956" y="25908"/>
                </a:moveTo>
                <a:lnTo>
                  <a:pt x="4219956" y="0"/>
                </a:lnTo>
                <a:lnTo>
                  <a:pt x="4017264" y="0"/>
                </a:lnTo>
                <a:lnTo>
                  <a:pt x="4017264" y="25908"/>
                </a:lnTo>
                <a:lnTo>
                  <a:pt x="4219956" y="25908"/>
                </a:lnTo>
                <a:close/>
              </a:path>
              <a:path w="8357870" h="4855845">
                <a:moveTo>
                  <a:pt x="4498848" y="25908"/>
                </a:moveTo>
                <a:lnTo>
                  <a:pt x="4498848" y="0"/>
                </a:lnTo>
                <a:lnTo>
                  <a:pt x="4296156" y="0"/>
                </a:lnTo>
                <a:lnTo>
                  <a:pt x="4296156" y="25908"/>
                </a:lnTo>
                <a:lnTo>
                  <a:pt x="4498848" y="25908"/>
                </a:lnTo>
                <a:close/>
              </a:path>
              <a:path w="8357870" h="4855845">
                <a:moveTo>
                  <a:pt x="4779264" y="25908"/>
                </a:moveTo>
                <a:lnTo>
                  <a:pt x="4779264" y="0"/>
                </a:lnTo>
                <a:lnTo>
                  <a:pt x="4575048" y="0"/>
                </a:lnTo>
                <a:lnTo>
                  <a:pt x="4575048" y="25908"/>
                </a:lnTo>
                <a:lnTo>
                  <a:pt x="4779264" y="25908"/>
                </a:lnTo>
                <a:close/>
              </a:path>
              <a:path w="8357870" h="4855845">
                <a:moveTo>
                  <a:pt x="5058156" y="25908"/>
                </a:moveTo>
                <a:lnTo>
                  <a:pt x="5058156" y="0"/>
                </a:lnTo>
                <a:lnTo>
                  <a:pt x="4855464" y="0"/>
                </a:lnTo>
                <a:lnTo>
                  <a:pt x="4855464" y="25908"/>
                </a:lnTo>
                <a:lnTo>
                  <a:pt x="5058156" y="25908"/>
                </a:lnTo>
                <a:close/>
              </a:path>
              <a:path w="8357870" h="4855845">
                <a:moveTo>
                  <a:pt x="5337048" y="25908"/>
                </a:moveTo>
                <a:lnTo>
                  <a:pt x="5337048" y="0"/>
                </a:lnTo>
                <a:lnTo>
                  <a:pt x="5134356" y="0"/>
                </a:lnTo>
                <a:lnTo>
                  <a:pt x="5134356" y="25908"/>
                </a:lnTo>
                <a:lnTo>
                  <a:pt x="5337048" y="25908"/>
                </a:lnTo>
                <a:close/>
              </a:path>
              <a:path w="8357870" h="4855845">
                <a:moveTo>
                  <a:pt x="5617464" y="25908"/>
                </a:moveTo>
                <a:lnTo>
                  <a:pt x="5617464" y="0"/>
                </a:lnTo>
                <a:lnTo>
                  <a:pt x="5413248" y="0"/>
                </a:lnTo>
                <a:lnTo>
                  <a:pt x="5413248" y="25908"/>
                </a:lnTo>
                <a:lnTo>
                  <a:pt x="5617464" y="25908"/>
                </a:lnTo>
                <a:close/>
              </a:path>
              <a:path w="8357870" h="4855845">
                <a:moveTo>
                  <a:pt x="5896356" y="25908"/>
                </a:moveTo>
                <a:lnTo>
                  <a:pt x="5896356" y="0"/>
                </a:lnTo>
                <a:lnTo>
                  <a:pt x="5693664" y="0"/>
                </a:lnTo>
                <a:lnTo>
                  <a:pt x="5693664" y="25908"/>
                </a:lnTo>
                <a:lnTo>
                  <a:pt x="5896356" y="25908"/>
                </a:lnTo>
                <a:close/>
              </a:path>
              <a:path w="8357870" h="4855845">
                <a:moveTo>
                  <a:pt x="6175248" y="25908"/>
                </a:moveTo>
                <a:lnTo>
                  <a:pt x="6175248" y="0"/>
                </a:lnTo>
                <a:lnTo>
                  <a:pt x="5972556" y="0"/>
                </a:lnTo>
                <a:lnTo>
                  <a:pt x="5972556" y="25908"/>
                </a:lnTo>
                <a:lnTo>
                  <a:pt x="6175248" y="25908"/>
                </a:lnTo>
                <a:close/>
              </a:path>
              <a:path w="8357870" h="4855845">
                <a:moveTo>
                  <a:pt x="6455664" y="25908"/>
                </a:moveTo>
                <a:lnTo>
                  <a:pt x="6455664" y="0"/>
                </a:lnTo>
                <a:lnTo>
                  <a:pt x="6251448" y="0"/>
                </a:lnTo>
                <a:lnTo>
                  <a:pt x="6251448" y="25908"/>
                </a:lnTo>
                <a:lnTo>
                  <a:pt x="6455664" y="25908"/>
                </a:lnTo>
                <a:close/>
              </a:path>
              <a:path w="8357870" h="4855845">
                <a:moveTo>
                  <a:pt x="6734556" y="25908"/>
                </a:moveTo>
                <a:lnTo>
                  <a:pt x="6734556" y="0"/>
                </a:lnTo>
                <a:lnTo>
                  <a:pt x="6531864" y="0"/>
                </a:lnTo>
                <a:lnTo>
                  <a:pt x="6531864" y="25908"/>
                </a:lnTo>
                <a:lnTo>
                  <a:pt x="6734556" y="25908"/>
                </a:lnTo>
                <a:close/>
              </a:path>
              <a:path w="8357870" h="4855845">
                <a:moveTo>
                  <a:pt x="7013448" y="25908"/>
                </a:moveTo>
                <a:lnTo>
                  <a:pt x="7013448" y="0"/>
                </a:lnTo>
                <a:lnTo>
                  <a:pt x="6810756" y="0"/>
                </a:lnTo>
                <a:lnTo>
                  <a:pt x="6810756" y="25908"/>
                </a:lnTo>
                <a:lnTo>
                  <a:pt x="7013448" y="25908"/>
                </a:lnTo>
                <a:close/>
              </a:path>
              <a:path w="8357870" h="4855845">
                <a:moveTo>
                  <a:pt x="7293864" y="25908"/>
                </a:moveTo>
                <a:lnTo>
                  <a:pt x="7293864" y="0"/>
                </a:lnTo>
                <a:lnTo>
                  <a:pt x="7089648" y="0"/>
                </a:lnTo>
                <a:lnTo>
                  <a:pt x="7089648" y="25908"/>
                </a:lnTo>
                <a:lnTo>
                  <a:pt x="7293864" y="25908"/>
                </a:lnTo>
                <a:close/>
              </a:path>
              <a:path w="8357870" h="4855845">
                <a:moveTo>
                  <a:pt x="7572756" y="25908"/>
                </a:moveTo>
                <a:lnTo>
                  <a:pt x="7572756" y="0"/>
                </a:lnTo>
                <a:lnTo>
                  <a:pt x="7370064" y="0"/>
                </a:lnTo>
                <a:lnTo>
                  <a:pt x="7370064" y="25908"/>
                </a:lnTo>
                <a:lnTo>
                  <a:pt x="7572756" y="25908"/>
                </a:lnTo>
                <a:close/>
              </a:path>
              <a:path w="8357870" h="4855845">
                <a:moveTo>
                  <a:pt x="7851648" y="25908"/>
                </a:moveTo>
                <a:lnTo>
                  <a:pt x="7851648" y="0"/>
                </a:lnTo>
                <a:lnTo>
                  <a:pt x="7648956" y="0"/>
                </a:lnTo>
                <a:lnTo>
                  <a:pt x="7648956" y="25908"/>
                </a:lnTo>
                <a:lnTo>
                  <a:pt x="7851648" y="25908"/>
                </a:lnTo>
                <a:close/>
              </a:path>
              <a:path w="8357870" h="4855845">
                <a:moveTo>
                  <a:pt x="8133588" y="18288"/>
                </a:moveTo>
                <a:lnTo>
                  <a:pt x="8125968" y="15240"/>
                </a:lnTo>
                <a:lnTo>
                  <a:pt x="8110728" y="10668"/>
                </a:lnTo>
                <a:lnTo>
                  <a:pt x="8093964" y="6096"/>
                </a:lnTo>
                <a:lnTo>
                  <a:pt x="8078724" y="4572"/>
                </a:lnTo>
                <a:lnTo>
                  <a:pt x="8061960" y="1524"/>
                </a:lnTo>
                <a:lnTo>
                  <a:pt x="8045196" y="0"/>
                </a:lnTo>
                <a:lnTo>
                  <a:pt x="7927848" y="0"/>
                </a:lnTo>
                <a:lnTo>
                  <a:pt x="7927848" y="25908"/>
                </a:lnTo>
                <a:lnTo>
                  <a:pt x="8043672" y="25908"/>
                </a:lnTo>
                <a:lnTo>
                  <a:pt x="8074152" y="28956"/>
                </a:lnTo>
                <a:lnTo>
                  <a:pt x="8104632" y="35052"/>
                </a:lnTo>
                <a:lnTo>
                  <a:pt x="8118348" y="39624"/>
                </a:lnTo>
                <a:lnTo>
                  <a:pt x="8125968" y="41148"/>
                </a:lnTo>
                <a:lnTo>
                  <a:pt x="8133588" y="18288"/>
                </a:lnTo>
                <a:close/>
              </a:path>
              <a:path w="8357870" h="4855845">
                <a:moveTo>
                  <a:pt x="8336280" y="213360"/>
                </a:moveTo>
                <a:lnTo>
                  <a:pt x="8331708" y="201168"/>
                </a:lnTo>
                <a:lnTo>
                  <a:pt x="8324088" y="185928"/>
                </a:lnTo>
                <a:lnTo>
                  <a:pt x="8317992" y="172212"/>
                </a:lnTo>
                <a:lnTo>
                  <a:pt x="8308848" y="158496"/>
                </a:lnTo>
                <a:lnTo>
                  <a:pt x="8301228" y="144780"/>
                </a:lnTo>
                <a:lnTo>
                  <a:pt x="8292084" y="132588"/>
                </a:lnTo>
                <a:lnTo>
                  <a:pt x="8260080" y="96012"/>
                </a:lnTo>
                <a:lnTo>
                  <a:pt x="8225028" y="65532"/>
                </a:lnTo>
                <a:lnTo>
                  <a:pt x="8211312" y="56388"/>
                </a:lnTo>
                <a:lnTo>
                  <a:pt x="8205216" y="51816"/>
                </a:lnTo>
                <a:lnTo>
                  <a:pt x="8191500" y="73152"/>
                </a:lnTo>
                <a:lnTo>
                  <a:pt x="8197596" y="77724"/>
                </a:lnTo>
                <a:lnTo>
                  <a:pt x="8209788" y="85344"/>
                </a:lnTo>
                <a:lnTo>
                  <a:pt x="8221980" y="94488"/>
                </a:lnTo>
                <a:lnTo>
                  <a:pt x="8243316" y="114300"/>
                </a:lnTo>
                <a:lnTo>
                  <a:pt x="8272272" y="147828"/>
                </a:lnTo>
                <a:lnTo>
                  <a:pt x="8295132" y="184404"/>
                </a:lnTo>
                <a:lnTo>
                  <a:pt x="8301228" y="198120"/>
                </a:lnTo>
                <a:lnTo>
                  <a:pt x="8308848" y="211836"/>
                </a:lnTo>
                <a:lnTo>
                  <a:pt x="8311896" y="222504"/>
                </a:lnTo>
                <a:lnTo>
                  <a:pt x="8336280" y="213360"/>
                </a:lnTo>
                <a:close/>
              </a:path>
              <a:path w="8357870" h="4855845">
                <a:moveTo>
                  <a:pt x="8357616" y="495300"/>
                </a:moveTo>
                <a:lnTo>
                  <a:pt x="8357616" y="329184"/>
                </a:lnTo>
                <a:lnTo>
                  <a:pt x="8356092" y="312420"/>
                </a:lnTo>
                <a:lnTo>
                  <a:pt x="8356092" y="295656"/>
                </a:lnTo>
                <a:lnTo>
                  <a:pt x="8354568" y="289560"/>
                </a:lnTo>
                <a:lnTo>
                  <a:pt x="8330184" y="292608"/>
                </a:lnTo>
                <a:lnTo>
                  <a:pt x="8330184" y="298704"/>
                </a:lnTo>
                <a:lnTo>
                  <a:pt x="8331708" y="313944"/>
                </a:lnTo>
                <a:lnTo>
                  <a:pt x="8331708" y="495300"/>
                </a:lnTo>
                <a:lnTo>
                  <a:pt x="8357616" y="495300"/>
                </a:lnTo>
                <a:close/>
              </a:path>
              <a:path w="8357870" h="4855845">
                <a:moveTo>
                  <a:pt x="8357616" y="774192"/>
                </a:moveTo>
                <a:lnTo>
                  <a:pt x="8357616" y="571500"/>
                </a:lnTo>
                <a:lnTo>
                  <a:pt x="8331708" y="571500"/>
                </a:lnTo>
                <a:lnTo>
                  <a:pt x="8331708" y="774192"/>
                </a:lnTo>
                <a:lnTo>
                  <a:pt x="8357616" y="774192"/>
                </a:lnTo>
                <a:close/>
              </a:path>
              <a:path w="8357870" h="4855845">
                <a:moveTo>
                  <a:pt x="8357616" y="1053084"/>
                </a:moveTo>
                <a:lnTo>
                  <a:pt x="8357616" y="850392"/>
                </a:lnTo>
                <a:lnTo>
                  <a:pt x="8331708" y="850392"/>
                </a:lnTo>
                <a:lnTo>
                  <a:pt x="8331708" y="1053084"/>
                </a:lnTo>
                <a:lnTo>
                  <a:pt x="8357616" y="1053084"/>
                </a:lnTo>
                <a:close/>
              </a:path>
              <a:path w="8357870" h="4855845">
                <a:moveTo>
                  <a:pt x="8357616" y="1333500"/>
                </a:moveTo>
                <a:lnTo>
                  <a:pt x="8357616" y="1129284"/>
                </a:lnTo>
                <a:lnTo>
                  <a:pt x="8331708" y="1129284"/>
                </a:lnTo>
                <a:lnTo>
                  <a:pt x="8331708" y="1333500"/>
                </a:lnTo>
                <a:lnTo>
                  <a:pt x="8357616" y="1333500"/>
                </a:lnTo>
                <a:close/>
              </a:path>
              <a:path w="8357870" h="4855845">
                <a:moveTo>
                  <a:pt x="8357616" y="1612392"/>
                </a:moveTo>
                <a:lnTo>
                  <a:pt x="8357616" y="1409700"/>
                </a:lnTo>
                <a:lnTo>
                  <a:pt x="8331708" y="1409700"/>
                </a:lnTo>
                <a:lnTo>
                  <a:pt x="8331708" y="1612392"/>
                </a:lnTo>
                <a:lnTo>
                  <a:pt x="8357616" y="1612392"/>
                </a:lnTo>
                <a:close/>
              </a:path>
              <a:path w="8357870" h="4855845">
                <a:moveTo>
                  <a:pt x="8357616" y="1891284"/>
                </a:moveTo>
                <a:lnTo>
                  <a:pt x="8357616" y="1688592"/>
                </a:lnTo>
                <a:lnTo>
                  <a:pt x="8331708" y="1688592"/>
                </a:lnTo>
                <a:lnTo>
                  <a:pt x="8331708" y="1891284"/>
                </a:lnTo>
                <a:lnTo>
                  <a:pt x="8357616" y="1891284"/>
                </a:lnTo>
                <a:close/>
              </a:path>
              <a:path w="8357870" h="4855845">
                <a:moveTo>
                  <a:pt x="8357616" y="2171700"/>
                </a:moveTo>
                <a:lnTo>
                  <a:pt x="8357616" y="1967484"/>
                </a:lnTo>
                <a:lnTo>
                  <a:pt x="8331708" y="1967484"/>
                </a:lnTo>
                <a:lnTo>
                  <a:pt x="8331708" y="2171700"/>
                </a:lnTo>
                <a:lnTo>
                  <a:pt x="8357616" y="2171700"/>
                </a:lnTo>
                <a:close/>
              </a:path>
              <a:path w="8357870" h="4855845">
                <a:moveTo>
                  <a:pt x="8357616" y="2450592"/>
                </a:moveTo>
                <a:lnTo>
                  <a:pt x="8357616" y="2247900"/>
                </a:lnTo>
                <a:lnTo>
                  <a:pt x="8331708" y="2247900"/>
                </a:lnTo>
                <a:lnTo>
                  <a:pt x="8331708" y="2450592"/>
                </a:lnTo>
                <a:lnTo>
                  <a:pt x="8357616" y="2450592"/>
                </a:lnTo>
                <a:close/>
              </a:path>
              <a:path w="8357870" h="4855845">
                <a:moveTo>
                  <a:pt x="8357616" y="2729484"/>
                </a:moveTo>
                <a:lnTo>
                  <a:pt x="8357616" y="2526792"/>
                </a:lnTo>
                <a:lnTo>
                  <a:pt x="8331708" y="2526792"/>
                </a:lnTo>
                <a:lnTo>
                  <a:pt x="8331708" y="2729484"/>
                </a:lnTo>
                <a:lnTo>
                  <a:pt x="8357616" y="2729484"/>
                </a:lnTo>
                <a:close/>
              </a:path>
              <a:path w="8357870" h="4855845">
                <a:moveTo>
                  <a:pt x="8357616" y="3009900"/>
                </a:moveTo>
                <a:lnTo>
                  <a:pt x="8357616" y="2805684"/>
                </a:lnTo>
                <a:lnTo>
                  <a:pt x="8331708" y="2805684"/>
                </a:lnTo>
                <a:lnTo>
                  <a:pt x="8331708" y="3009900"/>
                </a:lnTo>
                <a:lnTo>
                  <a:pt x="8357616" y="3009900"/>
                </a:lnTo>
                <a:close/>
              </a:path>
              <a:path w="8357870" h="4855845">
                <a:moveTo>
                  <a:pt x="8357616" y="3288792"/>
                </a:moveTo>
                <a:lnTo>
                  <a:pt x="8357616" y="3086100"/>
                </a:lnTo>
                <a:lnTo>
                  <a:pt x="8331708" y="3086100"/>
                </a:lnTo>
                <a:lnTo>
                  <a:pt x="8331708" y="3288792"/>
                </a:lnTo>
                <a:lnTo>
                  <a:pt x="8357616" y="3288792"/>
                </a:lnTo>
                <a:close/>
              </a:path>
              <a:path w="8357870" h="4855845">
                <a:moveTo>
                  <a:pt x="8357616" y="3567684"/>
                </a:moveTo>
                <a:lnTo>
                  <a:pt x="8357616" y="3364992"/>
                </a:lnTo>
                <a:lnTo>
                  <a:pt x="8331708" y="3364992"/>
                </a:lnTo>
                <a:lnTo>
                  <a:pt x="8331708" y="3567684"/>
                </a:lnTo>
                <a:lnTo>
                  <a:pt x="8357616" y="3567684"/>
                </a:lnTo>
                <a:close/>
              </a:path>
              <a:path w="8357870" h="4855845">
                <a:moveTo>
                  <a:pt x="8357616" y="3848100"/>
                </a:moveTo>
                <a:lnTo>
                  <a:pt x="8357616" y="3643884"/>
                </a:lnTo>
                <a:lnTo>
                  <a:pt x="8331708" y="3643884"/>
                </a:lnTo>
                <a:lnTo>
                  <a:pt x="8331708" y="3848100"/>
                </a:lnTo>
                <a:lnTo>
                  <a:pt x="8357616" y="3848100"/>
                </a:lnTo>
                <a:close/>
              </a:path>
              <a:path w="8357870" h="4855845">
                <a:moveTo>
                  <a:pt x="8357616" y="4126992"/>
                </a:moveTo>
                <a:lnTo>
                  <a:pt x="8357616" y="3924300"/>
                </a:lnTo>
                <a:lnTo>
                  <a:pt x="8331708" y="3924300"/>
                </a:lnTo>
                <a:lnTo>
                  <a:pt x="8331708" y="4126992"/>
                </a:lnTo>
                <a:lnTo>
                  <a:pt x="8357616" y="4126992"/>
                </a:lnTo>
                <a:close/>
              </a:path>
              <a:path w="8357870" h="4855845">
                <a:moveTo>
                  <a:pt x="8357616" y="4405884"/>
                </a:moveTo>
                <a:lnTo>
                  <a:pt x="8357616" y="4203192"/>
                </a:lnTo>
                <a:lnTo>
                  <a:pt x="8331708" y="4203192"/>
                </a:lnTo>
                <a:lnTo>
                  <a:pt x="8331708" y="4405884"/>
                </a:lnTo>
                <a:lnTo>
                  <a:pt x="8357616" y="4405884"/>
                </a:lnTo>
                <a:close/>
              </a:path>
              <a:path w="8357870" h="4855845">
                <a:moveTo>
                  <a:pt x="8357616" y="4526280"/>
                </a:moveTo>
                <a:lnTo>
                  <a:pt x="8357616" y="4482084"/>
                </a:lnTo>
                <a:lnTo>
                  <a:pt x="8331708" y="4482084"/>
                </a:lnTo>
                <a:lnTo>
                  <a:pt x="8331708" y="4543044"/>
                </a:lnTo>
                <a:lnTo>
                  <a:pt x="8328660" y="4573524"/>
                </a:lnTo>
                <a:lnTo>
                  <a:pt x="8317992" y="4617720"/>
                </a:lnTo>
                <a:lnTo>
                  <a:pt x="8301228" y="4658868"/>
                </a:lnTo>
                <a:lnTo>
                  <a:pt x="8293608" y="4672584"/>
                </a:lnTo>
                <a:lnTo>
                  <a:pt x="8316468" y="4684776"/>
                </a:lnTo>
                <a:lnTo>
                  <a:pt x="8337804" y="4639056"/>
                </a:lnTo>
                <a:lnTo>
                  <a:pt x="8349996" y="4591812"/>
                </a:lnTo>
                <a:lnTo>
                  <a:pt x="8353044" y="4576572"/>
                </a:lnTo>
                <a:lnTo>
                  <a:pt x="8356092" y="4559808"/>
                </a:lnTo>
                <a:lnTo>
                  <a:pt x="8356092" y="4543044"/>
                </a:lnTo>
                <a:lnTo>
                  <a:pt x="8357616" y="4526280"/>
                </a:lnTo>
                <a:close/>
              </a:path>
              <a:path w="8357870" h="4855845">
                <a:moveTo>
                  <a:pt x="8270748" y="4748784"/>
                </a:moveTo>
                <a:lnTo>
                  <a:pt x="8250936" y="4732020"/>
                </a:lnTo>
                <a:lnTo>
                  <a:pt x="8241792" y="4741164"/>
                </a:lnTo>
                <a:lnTo>
                  <a:pt x="8220456" y="4760976"/>
                </a:lnTo>
                <a:lnTo>
                  <a:pt x="8209788" y="4770120"/>
                </a:lnTo>
                <a:lnTo>
                  <a:pt x="8197596" y="4777740"/>
                </a:lnTo>
                <a:lnTo>
                  <a:pt x="8185404" y="4786884"/>
                </a:lnTo>
                <a:lnTo>
                  <a:pt x="8173212" y="4792980"/>
                </a:lnTo>
                <a:lnTo>
                  <a:pt x="8159496" y="4800600"/>
                </a:lnTo>
                <a:lnTo>
                  <a:pt x="8145780" y="4806696"/>
                </a:lnTo>
                <a:lnTo>
                  <a:pt x="8132064" y="4811268"/>
                </a:lnTo>
                <a:lnTo>
                  <a:pt x="8118348" y="4817364"/>
                </a:lnTo>
                <a:lnTo>
                  <a:pt x="8103108" y="4820412"/>
                </a:lnTo>
                <a:lnTo>
                  <a:pt x="8089392" y="4823460"/>
                </a:lnTo>
                <a:lnTo>
                  <a:pt x="8083296" y="4824984"/>
                </a:lnTo>
                <a:lnTo>
                  <a:pt x="8087868" y="4849368"/>
                </a:lnTo>
                <a:lnTo>
                  <a:pt x="8095488" y="4849368"/>
                </a:lnTo>
                <a:lnTo>
                  <a:pt x="8141208" y="4835652"/>
                </a:lnTo>
                <a:lnTo>
                  <a:pt x="8171688" y="4823460"/>
                </a:lnTo>
                <a:lnTo>
                  <a:pt x="8199120" y="4808220"/>
                </a:lnTo>
                <a:lnTo>
                  <a:pt x="8212836" y="4799076"/>
                </a:lnTo>
                <a:lnTo>
                  <a:pt x="8225028" y="4789932"/>
                </a:lnTo>
                <a:lnTo>
                  <a:pt x="8238744" y="4780788"/>
                </a:lnTo>
                <a:lnTo>
                  <a:pt x="8261604" y="4759452"/>
                </a:lnTo>
                <a:lnTo>
                  <a:pt x="8270748" y="4748784"/>
                </a:lnTo>
                <a:close/>
              </a:path>
              <a:path w="8357870" h="4855845">
                <a:moveTo>
                  <a:pt x="8010144" y="4855464"/>
                </a:moveTo>
                <a:lnTo>
                  <a:pt x="8010144" y="4829556"/>
                </a:lnTo>
                <a:lnTo>
                  <a:pt x="7807452" y="4829556"/>
                </a:lnTo>
                <a:lnTo>
                  <a:pt x="7807452" y="4855464"/>
                </a:lnTo>
                <a:lnTo>
                  <a:pt x="8010144" y="4855464"/>
                </a:lnTo>
                <a:close/>
              </a:path>
              <a:path w="8357870" h="4855845">
                <a:moveTo>
                  <a:pt x="7731252" y="4855464"/>
                </a:moveTo>
                <a:lnTo>
                  <a:pt x="7731252" y="4829556"/>
                </a:lnTo>
                <a:lnTo>
                  <a:pt x="7527036" y="4829556"/>
                </a:lnTo>
                <a:lnTo>
                  <a:pt x="7527036" y="4855464"/>
                </a:lnTo>
                <a:lnTo>
                  <a:pt x="7731252" y="4855464"/>
                </a:lnTo>
                <a:close/>
              </a:path>
              <a:path w="8357870" h="4855845">
                <a:moveTo>
                  <a:pt x="7450836" y="4855464"/>
                </a:moveTo>
                <a:lnTo>
                  <a:pt x="7450836" y="4829556"/>
                </a:lnTo>
                <a:lnTo>
                  <a:pt x="7248144" y="4829556"/>
                </a:lnTo>
                <a:lnTo>
                  <a:pt x="7248144" y="4855464"/>
                </a:lnTo>
                <a:lnTo>
                  <a:pt x="7450836" y="4855464"/>
                </a:lnTo>
                <a:close/>
              </a:path>
              <a:path w="8357870" h="4855845">
                <a:moveTo>
                  <a:pt x="7171944" y="4855464"/>
                </a:moveTo>
                <a:lnTo>
                  <a:pt x="7171944" y="4829556"/>
                </a:lnTo>
                <a:lnTo>
                  <a:pt x="6969252" y="4829556"/>
                </a:lnTo>
                <a:lnTo>
                  <a:pt x="6969252" y="4855464"/>
                </a:lnTo>
                <a:lnTo>
                  <a:pt x="7171944" y="4855464"/>
                </a:lnTo>
                <a:close/>
              </a:path>
              <a:path w="8357870" h="4855845">
                <a:moveTo>
                  <a:pt x="6893052" y="4855464"/>
                </a:moveTo>
                <a:lnTo>
                  <a:pt x="6893052" y="4829556"/>
                </a:lnTo>
                <a:lnTo>
                  <a:pt x="6688836" y="4829556"/>
                </a:lnTo>
                <a:lnTo>
                  <a:pt x="6688836" y="4855464"/>
                </a:lnTo>
                <a:lnTo>
                  <a:pt x="6893052" y="4855464"/>
                </a:lnTo>
                <a:close/>
              </a:path>
              <a:path w="8357870" h="4855845">
                <a:moveTo>
                  <a:pt x="6612636" y="4855464"/>
                </a:moveTo>
                <a:lnTo>
                  <a:pt x="6612636" y="4829556"/>
                </a:lnTo>
                <a:lnTo>
                  <a:pt x="6409944" y="4829556"/>
                </a:lnTo>
                <a:lnTo>
                  <a:pt x="6409944" y="4855464"/>
                </a:lnTo>
                <a:lnTo>
                  <a:pt x="6612636" y="4855464"/>
                </a:lnTo>
                <a:close/>
              </a:path>
              <a:path w="8357870" h="4855845">
                <a:moveTo>
                  <a:pt x="6333744" y="4855464"/>
                </a:moveTo>
                <a:lnTo>
                  <a:pt x="6333744" y="4829556"/>
                </a:lnTo>
                <a:lnTo>
                  <a:pt x="6131052" y="4829556"/>
                </a:lnTo>
                <a:lnTo>
                  <a:pt x="6131052" y="4855464"/>
                </a:lnTo>
                <a:lnTo>
                  <a:pt x="6333744" y="4855464"/>
                </a:lnTo>
                <a:close/>
              </a:path>
              <a:path w="8357870" h="4855845">
                <a:moveTo>
                  <a:pt x="6054852" y="4855464"/>
                </a:moveTo>
                <a:lnTo>
                  <a:pt x="6054852" y="4829556"/>
                </a:lnTo>
                <a:lnTo>
                  <a:pt x="5850636" y="4829556"/>
                </a:lnTo>
                <a:lnTo>
                  <a:pt x="5850636" y="4855464"/>
                </a:lnTo>
                <a:lnTo>
                  <a:pt x="6054852" y="4855464"/>
                </a:lnTo>
                <a:close/>
              </a:path>
              <a:path w="8357870" h="4855845">
                <a:moveTo>
                  <a:pt x="5774436" y="4855464"/>
                </a:moveTo>
                <a:lnTo>
                  <a:pt x="5774436" y="4829556"/>
                </a:lnTo>
                <a:lnTo>
                  <a:pt x="5571744" y="4829556"/>
                </a:lnTo>
                <a:lnTo>
                  <a:pt x="5571744" y="4855464"/>
                </a:lnTo>
                <a:lnTo>
                  <a:pt x="5774436" y="4855464"/>
                </a:lnTo>
                <a:close/>
              </a:path>
              <a:path w="8357870" h="4855845">
                <a:moveTo>
                  <a:pt x="5495544" y="4855464"/>
                </a:moveTo>
                <a:lnTo>
                  <a:pt x="5495544" y="4829556"/>
                </a:lnTo>
                <a:lnTo>
                  <a:pt x="5292852" y="4829556"/>
                </a:lnTo>
                <a:lnTo>
                  <a:pt x="5292852" y="4855464"/>
                </a:lnTo>
                <a:lnTo>
                  <a:pt x="5495544" y="4855464"/>
                </a:lnTo>
                <a:close/>
              </a:path>
              <a:path w="8357870" h="4855845">
                <a:moveTo>
                  <a:pt x="5216652" y="4855464"/>
                </a:moveTo>
                <a:lnTo>
                  <a:pt x="5216652" y="4829556"/>
                </a:lnTo>
                <a:lnTo>
                  <a:pt x="5012436" y="4829556"/>
                </a:lnTo>
                <a:lnTo>
                  <a:pt x="5012436" y="4855464"/>
                </a:lnTo>
                <a:lnTo>
                  <a:pt x="5216652" y="4855464"/>
                </a:lnTo>
                <a:close/>
              </a:path>
              <a:path w="8357870" h="4855845">
                <a:moveTo>
                  <a:pt x="4936236" y="4855464"/>
                </a:moveTo>
                <a:lnTo>
                  <a:pt x="4936236" y="4829556"/>
                </a:lnTo>
                <a:lnTo>
                  <a:pt x="4733544" y="4829556"/>
                </a:lnTo>
                <a:lnTo>
                  <a:pt x="4733544" y="4855464"/>
                </a:lnTo>
                <a:lnTo>
                  <a:pt x="4936236" y="4855464"/>
                </a:lnTo>
                <a:close/>
              </a:path>
              <a:path w="8357870" h="4855845">
                <a:moveTo>
                  <a:pt x="4657344" y="4855464"/>
                </a:moveTo>
                <a:lnTo>
                  <a:pt x="4657344" y="4829556"/>
                </a:lnTo>
                <a:lnTo>
                  <a:pt x="4454652" y="4829556"/>
                </a:lnTo>
                <a:lnTo>
                  <a:pt x="4454652" y="4855464"/>
                </a:lnTo>
                <a:lnTo>
                  <a:pt x="4657344" y="4855464"/>
                </a:lnTo>
                <a:close/>
              </a:path>
              <a:path w="8357870" h="4855845">
                <a:moveTo>
                  <a:pt x="4378452" y="4855464"/>
                </a:moveTo>
                <a:lnTo>
                  <a:pt x="4378452" y="4829556"/>
                </a:lnTo>
                <a:lnTo>
                  <a:pt x="4174236" y="4829556"/>
                </a:lnTo>
                <a:lnTo>
                  <a:pt x="4174236" y="4855464"/>
                </a:lnTo>
                <a:lnTo>
                  <a:pt x="4378452" y="4855464"/>
                </a:lnTo>
                <a:close/>
              </a:path>
              <a:path w="8357870" h="4855845">
                <a:moveTo>
                  <a:pt x="4098036" y="4855464"/>
                </a:moveTo>
                <a:lnTo>
                  <a:pt x="4098036" y="4829556"/>
                </a:lnTo>
                <a:lnTo>
                  <a:pt x="3895344" y="4829556"/>
                </a:lnTo>
                <a:lnTo>
                  <a:pt x="3895344" y="4855464"/>
                </a:lnTo>
                <a:lnTo>
                  <a:pt x="4098036" y="4855464"/>
                </a:lnTo>
                <a:close/>
              </a:path>
              <a:path w="8357870" h="4855845">
                <a:moveTo>
                  <a:pt x="3819144" y="4855464"/>
                </a:moveTo>
                <a:lnTo>
                  <a:pt x="3819144" y="4829556"/>
                </a:lnTo>
                <a:lnTo>
                  <a:pt x="3616452" y="4829556"/>
                </a:lnTo>
                <a:lnTo>
                  <a:pt x="3616452" y="4855464"/>
                </a:lnTo>
                <a:lnTo>
                  <a:pt x="3819144" y="4855464"/>
                </a:lnTo>
                <a:close/>
              </a:path>
              <a:path w="8357870" h="4855845">
                <a:moveTo>
                  <a:pt x="3540252" y="4855464"/>
                </a:moveTo>
                <a:lnTo>
                  <a:pt x="3540252" y="4829556"/>
                </a:lnTo>
                <a:lnTo>
                  <a:pt x="3336036" y="4829556"/>
                </a:lnTo>
                <a:lnTo>
                  <a:pt x="3336036" y="4855464"/>
                </a:lnTo>
                <a:lnTo>
                  <a:pt x="3540252" y="4855464"/>
                </a:lnTo>
                <a:close/>
              </a:path>
              <a:path w="8357870" h="4855845">
                <a:moveTo>
                  <a:pt x="3259836" y="4855464"/>
                </a:moveTo>
                <a:lnTo>
                  <a:pt x="3259836" y="4829556"/>
                </a:lnTo>
                <a:lnTo>
                  <a:pt x="3057144" y="4829556"/>
                </a:lnTo>
                <a:lnTo>
                  <a:pt x="3057144" y="4855464"/>
                </a:lnTo>
                <a:lnTo>
                  <a:pt x="3259836" y="4855464"/>
                </a:lnTo>
                <a:close/>
              </a:path>
              <a:path w="8357870" h="4855845">
                <a:moveTo>
                  <a:pt x="2980944" y="4855464"/>
                </a:moveTo>
                <a:lnTo>
                  <a:pt x="2980944" y="4829556"/>
                </a:lnTo>
                <a:lnTo>
                  <a:pt x="2778252" y="4829556"/>
                </a:lnTo>
                <a:lnTo>
                  <a:pt x="2778252" y="4855464"/>
                </a:lnTo>
                <a:lnTo>
                  <a:pt x="2980944" y="4855464"/>
                </a:lnTo>
                <a:close/>
              </a:path>
              <a:path w="8357870" h="4855845">
                <a:moveTo>
                  <a:pt x="2702052" y="4855464"/>
                </a:moveTo>
                <a:lnTo>
                  <a:pt x="2702052" y="4829556"/>
                </a:lnTo>
                <a:lnTo>
                  <a:pt x="2497836" y="4829556"/>
                </a:lnTo>
                <a:lnTo>
                  <a:pt x="2497836" y="4855464"/>
                </a:lnTo>
                <a:lnTo>
                  <a:pt x="2702052" y="4855464"/>
                </a:lnTo>
                <a:close/>
              </a:path>
              <a:path w="8357870" h="4855845">
                <a:moveTo>
                  <a:pt x="2421636" y="4855464"/>
                </a:moveTo>
                <a:lnTo>
                  <a:pt x="2421636" y="4829556"/>
                </a:lnTo>
                <a:lnTo>
                  <a:pt x="2218944" y="4829556"/>
                </a:lnTo>
                <a:lnTo>
                  <a:pt x="2218944" y="4855464"/>
                </a:lnTo>
                <a:lnTo>
                  <a:pt x="2421636" y="4855464"/>
                </a:lnTo>
                <a:close/>
              </a:path>
              <a:path w="8357870" h="4855845">
                <a:moveTo>
                  <a:pt x="2142744" y="4855464"/>
                </a:moveTo>
                <a:lnTo>
                  <a:pt x="2142744" y="4829556"/>
                </a:lnTo>
                <a:lnTo>
                  <a:pt x="1940052" y="4829556"/>
                </a:lnTo>
                <a:lnTo>
                  <a:pt x="1940052" y="4855464"/>
                </a:lnTo>
                <a:lnTo>
                  <a:pt x="2142744" y="4855464"/>
                </a:lnTo>
                <a:close/>
              </a:path>
              <a:path w="8357870" h="4855845">
                <a:moveTo>
                  <a:pt x="1863852" y="4855464"/>
                </a:moveTo>
                <a:lnTo>
                  <a:pt x="1863852" y="4829556"/>
                </a:lnTo>
                <a:lnTo>
                  <a:pt x="1659636" y="4829556"/>
                </a:lnTo>
                <a:lnTo>
                  <a:pt x="1659636" y="4855464"/>
                </a:lnTo>
                <a:lnTo>
                  <a:pt x="1863852" y="4855464"/>
                </a:lnTo>
                <a:close/>
              </a:path>
              <a:path w="8357870" h="4855845">
                <a:moveTo>
                  <a:pt x="1583436" y="4855464"/>
                </a:moveTo>
                <a:lnTo>
                  <a:pt x="1583436" y="4829556"/>
                </a:lnTo>
                <a:lnTo>
                  <a:pt x="1380744" y="4829556"/>
                </a:lnTo>
                <a:lnTo>
                  <a:pt x="1380744" y="4855464"/>
                </a:lnTo>
                <a:lnTo>
                  <a:pt x="1583436" y="4855464"/>
                </a:lnTo>
                <a:close/>
              </a:path>
              <a:path w="8357870" h="4855845">
                <a:moveTo>
                  <a:pt x="1304544" y="4855464"/>
                </a:moveTo>
                <a:lnTo>
                  <a:pt x="1304544" y="4829556"/>
                </a:lnTo>
                <a:lnTo>
                  <a:pt x="1101852" y="4829556"/>
                </a:lnTo>
                <a:lnTo>
                  <a:pt x="1101852" y="4855464"/>
                </a:lnTo>
                <a:lnTo>
                  <a:pt x="1304544" y="4855464"/>
                </a:lnTo>
                <a:close/>
              </a:path>
              <a:path w="8357870" h="4855845">
                <a:moveTo>
                  <a:pt x="1025652" y="4855464"/>
                </a:moveTo>
                <a:lnTo>
                  <a:pt x="1025652" y="4829556"/>
                </a:lnTo>
                <a:lnTo>
                  <a:pt x="821436" y="4829556"/>
                </a:lnTo>
                <a:lnTo>
                  <a:pt x="821436" y="4855464"/>
                </a:lnTo>
                <a:lnTo>
                  <a:pt x="1025652" y="4855464"/>
                </a:lnTo>
                <a:close/>
              </a:path>
              <a:path w="8357870" h="4855845">
                <a:moveTo>
                  <a:pt x="745236" y="4855464"/>
                </a:moveTo>
                <a:lnTo>
                  <a:pt x="745236" y="4829556"/>
                </a:lnTo>
                <a:lnTo>
                  <a:pt x="542544" y="4829556"/>
                </a:lnTo>
                <a:lnTo>
                  <a:pt x="542544" y="4855464"/>
                </a:lnTo>
                <a:lnTo>
                  <a:pt x="745236" y="4855464"/>
                </a:lnTo>
                <a:close/>
              </a:path>
              <a:path w="8357870" h="4855845">
                <a:moveTo>
                  <a:pt x="466344" y="4855464"/>
                </a:moveTo>
                <a:lnTo>
                  <a:pt x="466344" y="4829556"/>
                </a:lnTo>
                <a:lnTo>
                  <a:pt x="312420" y="4829556"/>
                </a:lnTo>
                <a:lnTo>
                  <a:pt x="281940" y="4826508"/>
                </a:lnTo>
                <a:lnTo>
                  <a:pt x="268224" y="4823460"/>
                </a:lnTo>
                <a:lnTo>
                  <a:pt x="266700" y="4823460"/>
                </a:lnTo>
                <a:lnTo>
                  <a:pt x="260604" y="4847844"/>
                </a:lnTo>
                <a:lnTo>
                  <a:pt x="263652" y="4849368"/>
                </a:lnTo>
                <a:lnTo>
                  <a:pt x="278892" y="4852416"/>
                </a:lnTo>
                <a:lnTo>
                  <a:pt x="312420" y="4855464"/>
                </a:lnTo>
                <a:lnTo>
                  <a:pt x="466344" y="4855464"/>
                </a:lnTo>
                <a:close/>
              </a:path>
              <a:path w="8357870" h="4855845">
                <a:moveTo>
                  <a:pt x="198120" y="4800600"/>
                </a:moveTo>
                <a:lnTo>
                  <a:pt x="184404" y="4792980"/>
                </a:lnTo>
                <a:lnTo>
                  <a:pt x="172212" y="4785360"/>
                </a:lnTo>
                <a:lnTo>
                  <a:pt x="158496" y="4777740"/>
                </a:lnTo>
                <a:lnTo>
                  <a:pt x="114300" y="4741164"/>
                </a:lnTo>
                <a:lnTo>
                  <a:pt x="85344" y="4707636"/>
                </a:lnTo>
                <a:lnTo>
                  <a:pt x="62484" y="4671060"/>
                </a:lnTo>
                <a:lnTo>
                  <a:pt x="59436" y="4666488"/>
                </a:lnTo>
                <a:lnTo>
                  <a:pt x="36576" y="4678680"/>
                </a:lnTo>
                <a:lnTo>
                  <a:pt x="48768" y="4696968"/>
                </a:lnTo>
                <a:lnTo>
                  <a:pt x="56388" y="4710684"/>
                </a:lnTo>
                <a:lnTo>
                  <a:pt x="97536" y="4759452"/>
                </a:lnTo>
                <a:lnTo>
                  <a:pt x="144780" y="4799076"/>
                </a:lnTo>
                <a:lnTo>
                  <a:pt x="185928" y="4823460"/>
                </a:lnTo>
                <a:lnTo>
                  <a:pt x="198120" y="4800600"/>
                </a:lnTo>
                <a:close/>
              </a:path>
            </a:pathLst>
          </a:custGeom>
          <a:solidFill>
            <a:srgbClr val="BEBEBE"/>
          </a:solidFill>
        </p:spPr>
        <p:txBody>
          <a:bodyPr wrap="square" lIns="0" tIns="0" rIns="0" bIns="0" rtlCol="0"/>
          <a:lstStyle/>
          <a:p>
            <a:endParaRPr sz="1588"/>
          </a:p>
        </p:txBody>
      </p:sp>
      <p:sp>
        <p:nvSpPr>
          <p:cNvPr id="7" name="Date Placeholder 6">
            <a:extLst>
              <a:ext uri="{FF2B5EF4-FFF2-40B4-BE49-F238E27FC236}">
                <a16:creationId xmlns:a16="http://schemas.microsoft.com/office/drawing/2014/main" id="{89E1104A-86AB-4D51-9E67-0D4B6F6D8F6E}"/>
              </a:ext>
            </a:extLst>
          </p:cNvPr>
          <p:cNvSpPr>
            <a:spLocks noGrp="1"/>
          </p:cNvSpPr>
          <p:nvPr>
            <p:ph type="dt" sz="half" idx="10"/>
          </p:nvPr>
        </p:nvSpPr>
        <p:spPr/>
        <p:txBody>
          <a:bodyPr/>
          <a:lstStyle/>
          <a:p>
            <a:fld id="{8F76F7B1-2001-4108-AF6C-36C4ECC5661A}" type="datetime1">
              <a:rPr lang="en-IN" smtClean="0"/>
              <a:t>28-05-2023</a:t>
            </a:fld>
            <a:endParaRPr lang="en-IN"/>
          </a:p>
        </p:txBody>
      </p:sp>
      <p:sp>
        <p:nvSpPr>
          <p:cNvPr id="8" name="Slide Number Placeholder 7">
            <a:extLst>
              <a:ext uri="{FF2B5EF4-FFF2-40B4-BE49-F238E27FC236}">
                <a16:creationId xmlns:a16="http://schemas.microsoft.com/office/drawing/2014/main" id="{973A9C16-846A-48C0-A2CA-DEFCA43095E1}"/>
              </a:ext>
            </a:extLst>
          </p:cNvPr>
          <p:cNvSpPr>
            <a:spLocks noGrp="1"/>
          </p:cNvSpPr>
          <p:nvPr>
            <p:ph type="sldNum" sz="quarter" idx="12"/>
          </p:nvPr>
        </p:nvSpPr>
        <p:spPr/>
        <p:txBody>
          <a:bodyPr/>
          <a:lstStyle/>
          <a:p>
            <a:fld id="{7A613731-0A97-402F-B7BA-9ACABA9B0893}" type="slidenum">
              <a:rPr lang="en-IN" smtClean="0"/>
              <a:t>91</a:t>
            </a:fld>
            <a:endParaRPr lang="en-I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989703"/>
            <a:ext cx="6491007" cy="5156947"/>
            <a:chOff x="1427988" y="1121663"/>
            <a:chExt cx="7356475" cy="5844540"/>
          </a:xfrm>
        </p:grpSpPr>
        <p:sp>
          <p:nvSpPr>
            <p:cNvPr id="3" name="object 3"/>
            <p:cNvSpPr/>
            <p:nvPr/>
          </p:nvSpPr>
          <p:spPr>
            <a:xfrm>
              <a:off x="4543043" y="2173223"/>
              <a:ext cx="817244" cy="510540"/>
            </a:xfrm>
            <a:custGeom>
              <a:avLst/>
              <a:gdLst/>
              <a:ahLst/>
              <a:cxnLst/>
              <a:rect l="l" t="t" r="r" b="b"/>
              <a:pathLst>
                <a:path w="817245" h="510539">
                  <a:moveTo>
                    <a:pt x="816863" y="102107"/>
                  </a:moveTo>
                  <a:lnTo>
                    <a:pt x="681227" y="0"/>
                  </a:lnTo>
                  <a:lnTo>
                    <a:pt x="688847" y="64007"/>
                  </a:lnTo>
                  <a:lnTo>
                    <a:pt x="628664" y="76665"/>
                  </a:lnTo>
                  <a:lnTo>
                    <a:pt x="571050" y="90760"/>
                  </a:lnTo>
                  <a:lnTo>
                    <a:pt x="516008" y="106291"/>
                  </a:lnTo>
                  <a:lnTo>
                    <a:pt x="463538" y="123257"/>
                  </a:lnTo>
                  <a:lnTo>
                    <a:pt x="413643" y="141656"/>
                  </a:lnTo>
                  <a:lnTo>
                    <a:pt x="366324" y="161487"/>
                  </a:lnTo>
                  <a:lnTo>
                    <a:pt x="321583" y="182748"/>
                  </a:lnTo>
                  <a:lnTo>
                    <a:pt x="279420" y="205436"/>
                  </a:lnTo>
                  <a:lnTo>
                    <a:pt x="239839" y="229552"/>
                  </a:lnTo>
                  <a:lnTo>
                    <a:pt x="202840" y="255093"/>
                  </a:lnTo>
                  <a:lnTo>
                    <a:pt x="168425" y="282057"/>
                  </a:lnTo>
                  <a:lnTo>
                    <a:pt x="136595" y="310444"/>
                  </a:lnTo>
                  <a:lnTo>
                    <a:pt x="107352" y="340251"/>
                  </a:lnTo>
                  <a:lnTo>
                    <a:pt x="80698" y="371477"/>
                  </a:lnTo>
                  <a:lnTo>
                    <a:pt x="56634" y="404121"/>
                  </a:lnTo>
                  <a:lnTo>
                    <a:pt x="35162" y="438180"/>
                  </a:lnTo>
                  <a:lnTo>
                    <a:pt x="16283" y="473653"/>
                  </a:lnTo>
                  <a:lnTo>
                    <a:pt x="0" y="510539"/>
                  </a:lnTo>
                  <a:lnTo>
                    <a:pt x="26592" y="476892"/>
                  </a:lnTo>
                  <a:lnTo>
                    <a:pt x="55506" y="445097"/>
                  </a:lnTo>
                  <a:lnTo>
                    <a:pt x="86742" y="415150"/>
                  </a:lnTo>
                  <a:lnTo>
                    <a:pt x="120300" y="387048"/>
                  </a:lnTo>
                  <a:lnTo>
                    <a:pt x="156180" y="360785"/>
                  </a:lnTo>
                  <a:lnTo>
                    <a:pt x="194381" y="336357"/>
                  </a:lnTo>
                  <a:lnTo>
                    <a:pt x="234904" y="313760"/>
                  </a:lnTo>
                  <a:lnTo>
                    <a:pt x="277748" y="292988"/>
                  </a:lnTo>
                  <a:lnTo>
                    <a:pt x="322915" y="274039"/>
                  </a:lnTo>
                  <a:lnTo>
                    <a:pt x="370403" y="256907"/>
                  </a:lnTo>
                  <a:lnTo>
                    <a:pt x="420213" y="241587"/>
                  </a:lnTo>
                  <a:lnTo>
                    <a:pt x="472344" y="228076"/>
                  </a:lnTo>
                  <a:lnTo>
                    <a:pt x="526797" y="216368"/>
                  </a:lnTo>
                  <a:lnTo>
                    <a:pt x="583572" y="206460"/>
                  </a:lnTo>
                  <a:lnTo>
                    <a:pt x="642669" y="198346"/>
                  </a:lnTo>
                  <a:lnTo>
                    <a:pt x="704087" y="192023"/>
                  </a:lnTo>
                  <a:lnTo>
                    <a:pt x="710183" y="256031"/>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52679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513076"/>
              <a:ext cx="47625" cy="47625"/>
            </a:xfrm>
            <a:custGeom>
              <a:avLst/>
              <a:gdLst/>
              <a:ahLst/>
              <a:cxnLst/>
              <a:rect l="l" t="t" r="r" b="b"/>
              <a:pathLst>
                <a:path w="47625" h="47625">
                  <a:moveTo>
                    <a:pt x="1524" y="25908"/>
                  </a:moveTo>
                  <a:lnTo>
                    <a:pt x="1524" y="21336"/>
                  </a:lnTo>
                  <a:lnTo>
                    <a:pt x="0" y="22860"/>
                  </a:lnTo>
                  <a:lnTo>
                    <a:pt x="0" y="24384"/>
                  </a:lnTo>
                  <a:lnTo>
                    <a:pt x="1524" y="25908"/>
                  </a:lnTo>
                  <a:close/>
                </a:path>
                <a:path w="47625" h="47625">
                  <a:moveTo>
                    <a:pt x="7620" y="39624"/>
                  </a:moveTo>
                  <a:lnTo>
                    <a:pt x="7620" y="7620"/>
                  </a:lnTo>
                  <a:lnTo>
                    <a:pt x="6096" y="9144"/>
                  </a:lnTo>
                  <a:lnTo>
                    <a:pt x="4572" y="12192"/>
                  </a:lnTo>
                  <a:lnTo>
                    <a:pt x="1524" y="15240"/>
                  </a:lnTo>
                  <a:lnTo>
                    <a:pt x="1524" y="32004"/>
                  </a:lnTo>
                  <a:lnTo>
                    <a:pt x="4572" y="35052"/>
                  </a:lnTo>
                  <a:lnTo>
                    <a:pt x="6096" y="38100"/>
                  </a:lnTo>
                  <a:lnTo>
                    <a:pt x="7620" y="39624"/>
                  </a:lnTo>
                  <a:close/>
                </a:path>
                <a:path w="47625" h="47625">
                  <a:moveTo>
                    <a:pt x="45720" y="33528"/>
                  </a:moveTo>
                  <a:lnTo>
                    <a:pt x="45720" y="13716"/>
                  </a:lnTo>
                  <a:lnTo>
                    <a:pt x="44196" y="12192"/>
                  </a:lnTo>
                  <a:lnTo>
                    <a:pt x="42672" y="9144"/>
                  </a:lnTo>
                  <a:lnTo>
                    <a:pt x="39624" y="6096"/>
                  </a:lnTo>
                  <a:lnTo>
                    <a:pt x="38100" y="6096"/>
                  </a:lnTo>
                  <a:lnTo>
                    <a:pt x="35052" y="3048"/>
                  </a:lnTo>
                  <a:lnTo>
                    <a:pt x="33528" y="3048"/>
                  </a:lnTo>
                  <a:lnTo>
                    <a:pt x="32004" y="1524"/>
                  </a:lnTo>
                  <a:lnTo>
                    <a:pt x="25908" y="1524"/>
                  </a:lnTo>
                  <a:lnTo>
                    <a:pt x="24384" y="0"/>
                  </a:lnTo>
                  <a:lnTo>
                    <a:pt x="22860" y="0"/>
                  </a:lnTo>
                  <a:lnTo>
                    <a:pt x="21336" y="1524"/>
                  </a:lnTo>
                  <a:lnTo>
                    <a:pt x="15240" y="1524"/>
                  </a:lnTo>
                  <a:lnTo>
                    <a:pt x="13716" y="3048"/>
                  </a:lnTo>
                  <a:lnTo>
                    <a:pt x="12192" y="3048"/>
                  </a:lnTo>
                  <a:lnTo>
                    <a:pt x="9144" y="6096"/>
                  </a:lnTo>
                  <a:lnTo>
                    <a:pt x="7620" y="6096"/>
                  </a:lnTo>
                  <a:lnTo>
                    <a:pt x="7620" y="41148"/>
                  </a:lnTo>
                  <a:lnTo>
                    <a:pt x="9144" y="41148"/>
                  </a:lnTo>
                  <a:lnTo>
                    <a:pt x="13716" y="45720"/>
                  </a:lnTo>
                  <a:lnTo>
                    <a:pt x="16764" y="45720"/>
                  </a:lnTo>
                  <a:lnTo>
                    <a:pt x="21336" y="47244"/>
                  </a:lnTo>
                  <a:lnTo>
                    <a:pt x="21336" y="21336"/>
                  </a:lnTo>
                  <a:lnTo>
                    <a:pt x="25908" y="21336"/>
                  </a:lnTo>
                  <a:lnTo>
                    <a:pt x="26212" y="22250"/>
                  </a:lnTo>
                  <a:lnTo>
                    <a:pt x="27432" y="22860"/>
                  </a:lnTo>
                  <a:lnTo>
                    <a:pt x="27432" y="46736"/>
                  </a:lnTo>
                  <a:lnTo>
                    <a:pt x="30480" y="45720"/>
                  </a:lnTo>
                  <a:lnTo>
                    <a:pt x="33528" y="45720"/>
                  </a:lnTo>
                  <a:lnTo>
                    <a:pt x="38100" y="41148"/>
                  </a:lnTo>
                  <a:lnTo>
                    <a:pt x="39624" y="41148"/>
                  </a:lnTo>
                  <a:lnTo>
                    <a:pt x="42672" y="38100"/>
                  </a:lnTo>
                  <a:lnTo>
                    <a:pt x="44196" y="35052"/>
                  </a:lnTo>
                  <a:lnTo>
                    <a:pt x="45720" y="33528"/>
                  </a:lnTo>
                  <a:close/>
                </a:path>
                <a:path w="47625" h="47625">
                  <a:moveTo>
                    <a:pt x="22860" y="21336"/>
                  </a:moveTo>
                  <a:lnTo>
                    <a:pt x="21336" y="21336"/>
                  </a:lnTo>
                  <a:lnTo>
                    <a:pt x="21336" y="22860"/>
                  </a:lnTo>
                  <a:lnTo>
                    <a:pt x="22352" y="22352"/>
                  </a:lnTo>
                  <a:lnTo>
                    <a:pt x="22860" y="21336"/>
                  </a:lnTo>
                  <a:close/>
                </a:path>
                <a:path w="47625" h="47625">
                  <a:moveTo>
                    <a:pt x="22352" y="22352"/>
                  </a:moveTo>
                  <a:lnTo>
                    <a:pt x="21336" y="22860"/>
                  </a:lnTo>
                  <a:lnTo>
                    <a:pt x="22250" y="22555"/>
                  </a:lnTo>
                  <a:lnTo>
                    <a:pt x="22352" y="22352"/>
                  </a:lnTo>
                  <a:close/>
                </a:path>
                <a:path w="47625" h="47625">
                  <a:moveTo>
                    <a:pt x="22250" y="22555"/>
                  </a:moveTo>
                  <a:lnTo>
                    <a:pt x="21336" y="22860"/>
                  </a:lnTo>
                  <a:lnTo>
                    <a:pt x="21717" y="23431"/>
                  </a:lnTo>
                  <a:lnTo>
                    <a:pt x="21844" y="23368"/>
                  </a:lnTo>
                  <a:lnTo>
                    <a:pt x="22250" y="22555"/>
                  </a:lnTo>
                  <a:close/>
                </a:path>
                <a:path w="47625" h="47625">
                  <a:moveTo>
                    <a:pt x="21771" y="23513"/>
                  </a:moveTo>
                  <a:lnTo>
                    <a:pt x="21336" y="22860"/>
                  </a:lnTo>
                  <a:lnTo>
                    <a:pt x="21717" y="23622"/>
                  </a:lnTo>
                  <a:close/>
                </a:path>
                <a:path w="47625" h="47625">
                  <a:moveTo>
                    <a:pt x="21717" y="23622"/>
                  </a:moveTo>
                  <a:lnTo>
                    <a:pt x="21336" y="22860"/>
                  </a:lnTo>
                  <a:lnTo>
                    <a:pt x="21640" y="23774"/>
                  </a:lnTo>
                  <a:lnTo>
                    <a:pt x="21717" y="23622"/>
                  </a:lnTo>
                  <a:close/>
                </a:path>
                <a:path w="47625" h="47625">
                  <a:moveTo>
                    <a:pt x="21640" y="23774"/>
                  </a:moveTo>
                  <a:lnTo>
                    <a:pt x="21336" y="22860"/>
                  </a:lnTo>
                  <a:lnTo>
                    <a:pt x="21336" y="24384"/>
                  </a:lnTo>
                  <a:lnTo>
                    <a:pt x="21640" y="23774"/>
                  </a:lnTo>
                  <a:close/>
                </a:path>
                <a:path w="47625" h="47625">
                  <a:moveTo>
                    <a:pt x="21717" y="24003"/>
                  </a:moveTo>
                  <a:lnTo>
                    <a:pt x="21640" y="23774"/>
                  </a:lnTo>
                  <a:lnTo>
                    <a:pt x="21336" y="24384"/>
                  </a:lnTo>
                  <a:lnTo>
                    <a:pt x="21717" y="24003"/>
                  </a:lnTo>
                  <a:close/>
                </a:path>
                <a:path w="47625" h="47625">
                  <a:moveTo>
                    <a:pt x="21844" y="24384"/>
                  </a:moveTo>
                  <a:lnTo>
                    <a:pt x="21771" y="24166"/>
                  </a:lnTo>
                  <a:lnTo>
                    <a:pt x="21640" y="24079"/>
                  </a:lnTo>
                  <a:lnTo>
                    <a:pt x="21336" y="24384"/>
                  </a:lnTo>
                  <a:lnTo>
                    <a:pt x="21793" y="24536"/>
                  </a:lnTo>
                  <a:lnTo>
                    <a:pt x="21844" y="24384"/>
                  </a:lnTo>
                  <a:close/>
                </a:path>
                <a:path w="47625" h="47625">
                  <a:moveTo>
                    <a:pt x="21793" y="24536"/>
                  </a:moveTo>
                  <a:lnTo>
                    <a:pt x="21336" y="24384"/>
                  </a:lnTo>
                  <a:lnTo>
                    <a:pt x="21717" y="24765"/>
                  </a:lnTo>
                  <a:lnTo>
                    <a:pt x="21793" y="24536"/>
                  </a:lnTo>
                  <a:close/>
                </a:path>
                <a:path w="47625" h="47625">
                  <a:moveTo>
                    <a:pt x="21717" y="24765"/>
                  </a:moveTo>
                  <a:lnTo>
                    <a:pt x="21336" y="24384"/>
                  </a:lnTo>
                  <a:lnTo>
                    <a:pt x="21336" y="25908"/>
                  </a:lnTo>
                  <a:lnTo>
                    <a:pt x="21717" y="24765"/>
                  </a:lnTo>
                  <a:close/>
                </a:path>
                <a:path w="47625" h="47625">
                  <a:moveTo>
                    <a:pt x="22352" y="25908"/>
                  </a:moveTo>
                  <a:lnTo>
                    <a:pt x="22098" y="25146"/>
                  </a:lnTo>
                  <a:lnTo>
                    <a:pt x="21717" y="24765"/>
                  </a:lnTo>
                  <a:lnTo>
                    <a:pt x="21336" y="25908"/>
                  </a:lnTo>
                  <a:lnTo>
                    <a:pt x="22352" y="25908"/>
                  </a:lnTo>
                  <a:close/>
                </a:path>
                <a:path w="47625" h="47625">
                  <a:moveTo>
                    <a:pt x="22860" y="47244"/>
                  </a:moveTo>
                  <a:lnTo>
                    <a:pt x="22860" y="27432"/>
                  </a:lnTo>
                  <a:lnTo>
                    <a:pt x="22352" y="25908"/>
                  </a:lnTo>
                  <a:lnTo>
                    <a:pt x="21336" y="25908"/>
                  </a:lnTo>
                  <a:lnTo>
                    <a:pt x="21336" y="47244"/>
                  </a:lnTo>
                  <a:lnTo>
                    <a:pt x="22860" y="47244"/>
                  </a:lnTo>
                  <a:close/>
                </a:path>
                <a:path w="47625" h="47625">
                  <a:moveTo>
                    <a:pt x="21844" y="23876"/>
                  </a:moveTo>
                  <a:lnTo>
                    <a:pt x="21717" y="23622"/>
                  </a:lnTo>
                  <a:lnTo>
                    <a:pt x="21640" y="23774"/>
                  </a:lnTo>
                  <a:lnTo>
                    <a:pt x="21717" y="24003"/>
                  </a:lnTo>
                  <a:lnTo>
                    <a:pt x="21844" y="23876"/>
                  </a:lnTo>
                  <a:close/>
                </a:path>
                <a:path w="47625" h="47625">
                  <a:moveTo>
                    <a:pt x="21945" y="23774"/>
                  </a:moveTo>
                  <a:lnTo>
                    <a:pt x="21717" y="23622"/>
                  </a:lnTo>
                  <a:lnTo>
                    <a:pt x="21793" y="23774"/>
                  </a:lnTo>
                  <a:lnTo>
                    <a:pt x="21945" y="23774"/>
                  </a:lnTo>
                  <a:close/>
                </a:path>
                <a:path w="47625" h="47625">
                  <a:moveTo>
                    <a:pt x="21945" y="24079"/>
                  </a:moveTo>
                  <a:lnTo>
                    <a:pt x="21717" y="24003"/>
                  </a:lnTo>
                  <a:lnTo>
                    <a:pt x="21844" y="24384"/>
                  </a:lnTo>
                  <a:lnTo>
                    <a:pt x="21945" y="24079"/>
                  </a:lnTo>
                  <a:close/>
                </a:path>
                <a:path w="47625" h="47625">
                  <a:moveTo>
                    <a:pt x="22098" y="25146"/>
                  </a:moveTo>
                  <a:lnTo>
                    <a:pt x="21945" y="24688"/>
                  </a:lnTo>
                  <a:lnTo>
                    <a:pt x="21771" y="24601"/>
                  </a:lnTo>
                  <a:lnTo>
                    <a:pt x="21717" y="24765"/>
                  </a:lnTo>
                  <a:lnTo>
                    <a:pt x="22098" y="25146"/>
                  </a:lnTo>
                  <a:close/>
                </a:path>
                <a:path w="47625" h="47625">
                  <a:moveTo>
                    <a:pt x="22479" y="22479"/>
                  </a:moveTo>
                  <a:lnTo>
                    <a:pt x="22250" y="22555"/>
                  </a:lnTo>
                  <a:lnTo>
                    <a:pt x="21771" y="23513"/>
                  </a:lnTo>
                  <a:lnTo>
                    <a:pt x="21907" y="23717"/>
                  </a:lnTo>
                  <a:lnTo>
                    <a:pt x="22098" y="23622"/>
                  </a:lnTo>
                  <a:lnTo>
                    <a:pt x="22479" y="22479"/>
                  </a:lnTo>
                  <a:close/>
                </a:path>
                <a:path w="47625" h="47625">
                  <a:moveTo>
                    <a:pt x="21907" y="24574"/>
                  </a:moveTo>
                  <a:lnTo>
                    <a:pt x="21844" y="24384"/>
                  </a:lnTo>
                  <a:lnTo>
                    <a:pt x="21793" y="24536"/>
                  </a:lnTo>
                  <a:close/>
                </a:path>
                <a:path w="47625" h="47625">
                  <a:moveTo>
                    <a:pt x="22013" y="23876"/>
                  </a:moveTo>
                  <a:lnTo>
                    <a:pt x="21844" y="23876"/>
                  </a:lnTo>
                  <a:lnTo>
                    <a:pt x="21945" y="24079"/>
                  </a:lnTo>
                  <a:lnTo>
                    <a:pt x="22013" y="23876"/>
                  </a:lnTo>
                  <a:close/>
                </a:path>
                <a:path w="47625" h="47625">
                  <a:moveTo>
                    <a:pt x="22250" y="24688"/>
                  </a:moveTo>
                  <a:lnTo>
                    <a:pt x="22013" y="24214"/>
                  </a:lnTo>
                  <a:lnTo>
                    <a:pt x="21844" y="24384"/>
                  </a:lnTo>
                  <a:lnTo>
                    <a:pt x="21907" y="24574"/>
                  </a:lnTo>
                  <a:lnTo>
                    <a:pt x="22250" y="24688"/>
                  </a:lnTo>
                  <a:close/>
                </a:path>
                <a:path w="47625" h="47625">
                  <a:moveTo>
                    <a:pt x="22860" y="25908"/>
                  </a:moveTo>
                  <a:lnTo>
                    <a:pt x="22250" y="24688"/>
                  </a:lnTo>
                  <a:lnTo>
                    <a:pt x="21907" y="24574"/>
                  </a:lnTo>
                  <a:lnTo>
                    <a:pt x="22098" y="25146"/>
                  </a:lnTo>
                  <a:lnTo>
                    <a:pt x="22860" y="25908"/>
                  </a:lnTo>
                  <a:close/>
                </a:path>
                <a:path w="47625" h="47625">
                  <a:moveTo>
                    <a:pt x="22098" y="23622"/>
                  </a:moveTo>
                  <a:lnTo>
                    <a:pt x="21945" y="23774"/>
                  </a:lnTo>
                  <a:lnTo>
                    <a:pt x="22098" y="23622"/>
                  </a:lnTo>
                  <a:close/>
                </a:path>
                <a:path w="47625" h="47625">
                  <a:moveTo>
                    <a:pt x="22642" y="24819"/>
                  </a:moveTo>
                  <a:lnTo>
                    <a:pt x="22013" y="23876"/>
                  </a:lnTo>
                  <a:lnTo>
                    <a:pt x="21945" y="24079"/>
                  </a:lnTo>
                  <a:lnTo>
                    <a:pt x="22250" y="24688"/>
                  </a:lnTo>
                  <a:lnTo>
                    <a:pt x="22642" y="24819"/>
                  </a:lnTo>
                  <a:close/>
                </a:path>
                <a:path w="47625" h="47625">
                  <a:moveTo>
                    <a:pt x="22860" y="24892"/>
                  </a:moveTo>
                  <a:lnTo>
                    <a:pt x="22860" y="22860"/>
                  </a:lnTo>
                  <a:lnTo>
                    <a:pt x="22098" y="23622"/>
                  </a:lnTo>
                  <a:lnTo>
                    <a:pt x="22013" y="23876"/>
                  </a:lnTo>
                  <a:lnTo>
                    <a:pt x="22642" y="24819"/>
                  </a:lnTo>
                  <a:lnTo>
                    <a:pt x="22860" y="24892"/>
                  </a:lnTo>
                  <a:close/>
                </a:path>
                <a:path w="47625" h="47625">
                  <a:moveTo>
                    <a:pt x="23622" y="22098"/>
                  </a:moveTo>
                  <a:lnTo>
                    <a:pt x="22479" y="22479"/>
                  </a:lnTo>
                  <a:lnTo>
                    <a:pt x="22098" y="23622"/>
                  </a:lnTo>
                  <a:lnTo>
                    <a:pt x="23622" y="22098"/>
                  </a:lnTo>
                  <a:close/>
                </a:path>
                <a:path w="47625" h="47625">
                  <a:moveTo>
                    <a:pt x="22860" y="25908"/>
                  </a:moveTo>
                  <a:lnTo>
                    <a:pt x="22098" y="25146"/>
                  </a:lnTo>
                  <a:lnTo>
                    <a:pt x="22352" y="25908"/>
                  </a:lnTo>
                  <a:lnTo>
                    <a:pt x="22860" y="25908"/>
                  </a:lnTo>
                  <a:close/>
                </a:path>
                <a:path w="47625" h="47625">
                  <a:moveTo>
                    <a:pt x="22555" y="22250"/>
                  </a:moveTo>
                  <a:lnTo>
                    <a:pt x="22352" y="22352"/>
                  </a:lnTo>
                  <a:lnTo>
                    <a:pt x="22250" y="22555"/>
                  </a:lnTo>
                  <a:lnTo>
                    <a:pt x="22479" y="22479"/>
                  </a:lnTo>
                  <a:lnTo>
                    <a:pt x="22555" y="22250"/>
                  </a:lnTo>
                  <a:close/>
                </a:path>
                <a:path w="47625" h="47625">
                  <a:moveTo>
                    <a:pt x="23275" y="25769"/>
                  </a:moveTo>
                  <a:lnTo>
                    <a:pt x="22642" y="24819"/>
                  </a:lnTo>
                  <a:lnTo>
                    <a:pt x="22250" y="24688"/>
                  </a:lnTo>
                  <a:lnTo>
                    <a:pt x="22860" y="25908"/>
                  </a:lnTo>
                  <a:lnTo>
                    <a:pt x="23275" y="25769"/>
                  </a:lnTo>
                  <a:close/>
                </a:path>
                <a:path w="47625" h="47625">
                  <a:moveTo>
                    <a:pt x="22860" y="21336"/>
                  </a:moveTo>
                  <a:lnTo>
                    <a:pt x="22352" y="22352"/>
                  </a:lnTo>
                  <a:lnTo>
                    <a:pt x="22555" y="22250"/>
                  </a:lnTo>
                  <a:lnTo>
                    <a:pt x="22860" y="21336"/>
                  </a:lnTo>
                  <a:close/>
                </a:path>
                <a:path w="47625" h="47625">
                  <a:moveTo>
                    <a:pt x="27432" y="46736"/>
                  </a:moveTo>
                  <a:lnTo>
                    <a:pt x="27432" y="25908"/>
                  </a:lnTo>
                  <a:lnTo>
                    <a:pt x="26924" y="25146"/>
                  </a:lnTo>
                  <a:lnTo>
                    <a:pt x="26754" y="25061"/>
                  </a:lnTo>
                  <a:lnTo>
                    <a:pt x="24384" y="27432"/>
                  </a:lnTo>
                  <a:lnTo>
                    <a:pt x="22860" y="25908"/>
                  </a:lnTo>
                  <a:lnTo>
                    <a:pt x="22352" y="25908"/>
                  </a:lnTo>
                  <a:lnTo>
                    <a:pt x="22860" y="27432"/>
                  </a:lnTo>
                  <a:lnTo>
                    <a:pt x="22860" y="47244"/>
                  </a:lnTo>
                  <a:lnTo>
                    <a:pt x="26289" y="47117"/>
                  </a:lnTo>
                  <a:lnTo>
                    <a:pt x="27432" y="46736"/>
                  </a:lnTo>
                  <a:close/>
                </a:path>
                <a:path w="47625" h="47625">
                  <a:moveTo>
                    <a:pt x="24003" y="21717"/>
                  </a:moveTo>
                  <a:lnTo>
                    <a:pt x="23622" y="21717"/>
                  </a:lnTo>
                  <a:lnTo>
                    <a:pt x="22555" y="22250"/>
                  </a:lnTo>
                  <a:lnTo>
                    <a:pt x="22479" y="22479"/>
                  </a:lnTo>
                  <a:lnTo>
                    <a:pt x="23622" y="22098"/>
                  </a:lnTo>
                  <a:lnTo>
                    <a:pt x="24003" y="21717"/>
                  </a:lnTo>
                  <a:close/>
                </a:path>
                <a:path w="47625" h="47625">
                  <a:moveTo>
                    <a:pt x="23774" y="21640"/>
                  </a:moveTo>
                  <a:lnTo>
                    <a:pt x="22860" y="21336"/>
                  </a:lnTo>
                  <a:lnTo>
                    <a:pt x="22555" y="22250"/>
                  </a:lnTo>
                  <a:lnTo>
                    <a:pt x="23774" y="21640"/>
                  </a:lnTo>
                  <a:close/>
                </a:path>
                <a:path w="47625" h="47625">
                  <a:moveTo>
                    <a:pt x="24384" y="25400"/>
                  </a:moveTo>
                  <a:lnTo>
                    <a:pt x="22642" y="24819"/>
                  </a:lnTo>
                  <a:lnTo>
                    <a:pt x="23275" y="25769"/>
                  </a:lnTo>
                  <a:lnTo>
                    <a:pt x="24384" y="25400"/>
                  </a:lnTo>
                  <a:close/>
                </a:path>
                <a:path w="47625" h="47625">
                  <a:moveTo>
                    <a:pt x="24384" y="21336"/>
                  </a:moveTo>
                  <a:lnTo>
                    <a:pt x="22860" y="21336"/>
                  </a:lnTo>
                  <a:lnTo>
                    <a:pt x="23622" y="21590"/>
                  </a:lnTo>
                  <a:lnTo>
                    <a:pt x="24003" y="21526"/>
                  </a:lnTo>
                  <a:lnTo>
                    <a:pt x="24384" y="21336"/>
                  </a:lnTo>
                  <a:close/>
                </a:path>
                <a:path w="47625" h="47625">
                  <a:moveTo>
                    <a:pt x="23368" y="25908"/>
                  </a:moveTo>
                  <a:lnTo>
                    <a:pt x="23275" y="25769"/>
                  </a:lnTo>
                  <a:lnTo>
                    <a:pt x="22860" y="25908"/>
                  </a:lnTo>
                  <a:lnTo>
                    <a:pt x="23368" y="25908"/>
                  </a:lnTo>
                  <a:close/>
                </a:path>
                <a:path w="47625" h="47625">
                  <a:moveTo>
                    <a:pt x="24384" y="27432"/>
                  </a:moveTo>
                  <a:lnTo>
                    <a:pt x="23368" y="25908"/>
                  </a:lnTo>
                  <a:lnTo>
                    <a:pt x="22860" y="25908"/>
                  </a:lnTo>
                  <a:lnTo>
                    <a:pt x="24384" y="27432"/>
                  </a:lnTo>
                  <a:close/>
                </a:path>
                <a:path w="47625" h="47625">
                  <a:moveTo>
                    <a:pt x="25492" y="25769"/>
                  </a:moveTo>
                  <a:lnTo>
                    <a:pt x="25146" y="25654"/>
                  </a:lnTo>
                  <a:lnTo>
                    <a:pt x="24003" y="25527"/>
                  </a:lnTo>
                  <a:lnTo>
                    <a:pt x="23275" y="25769"/>
                  </a:lnTo>
                  <a:lnTo>
                    <a:pt x="23368" y="25908"/>
                  </a:lnTo>
                  <a:lnTo>
                    <a:pt x="25400" y="25908"/>
                  </a:lnTo>
                  <a:lnTo>
                    <a:pt x="25492" y="25769"/>
                  </a:lnTo>
                  <a:close/>
                </a:path>
                <a:path w="47625" h="47625">
                  <a:moveTo>
                    <a:pt x="25400" y="25908"/>
                  </a:moveTo>
                  <a:lnTo>
                    <a:pt x="23368" y="25908"/>
                  </a:lnTo>
                  <a:lnTo>
                    <a:pt x="24384" y="27432"/>
                  </a:lnTo>
                  <a:lnTo>
                    <a:pt x="25400" y="25908"/>
                  </a:lnTo>
                  <a:close/>
                </a:path>
                <a:path w="47625" h="47625">
                  <a:moveTo>
                    <a:pt x="24384" y="21844"/>
                  </a:moveTo>
                  <a:lnTo>
                    <a:pt x="24003" y="21717"/>
                  </a:lnTo>
                  <a:lnTo>
                    <a:pt x="23622" y="22098"/>
                  </a:lnTo>
                  <a:lnTo>
                    <a:pt x="24384" y="21844"/>
                  </a:lnTo>
                  <a:close/>
                </a:path>
                <a:path w="47625" h="47625">
                  <a:moveTo>
                    <a:pt x="24384" y="21336"/>
                  </a:moveTo>
                  <a:lnTo>
                    <a:pt x="23774" y="21640"/>
                  </a:lnTo>
                  <a:lnTo>
                    <a:pt x="24003" y="21717"/>
                  </a:lnTo>
                  <a:lnTo>
                    <a:pt x="24384" y="21336"/>
                  </a:lnTo>
                  <a:close/>
                </a:path>
                <a:path w="47625" h="47625">
                  <a:moveTo>
                    <a:pt x="24661" y="21751"/>
                  </a:moveTo>
                  <a:lnTo>
                    <a:pt x="24384" y="21336"/>
                  </a:lnTo>
                  <a:lnTo>
                    <a:pt x="24003" y="21717"/>
                  </a:lnTo>
                  <a:lnTo>
                    <a:pt x="24661" y="21751"/>
                  </a:lnTo>
                  <a:close/>
                </a:path>
                <a:path w="47625" h="47625">
                  <a:moveTo>
                    <a:pt x="25908" y="21336"/>
                  </a:moveTo>
                  <a:lnTo>
                    <a:pt x="24384" y="21336"/>
                  </a:lnTo>
                  <a:lnTo>
                    <a:pt x="24819" y="21553"/>
                  </a:lnTo>
                  <a:lnTo>
                    <a:pt x="25492" y="21474"/>
                  </a:lnTo>
                  <a:lnTo>
                    <a:pt x="25908" y="21336"/>
                  </a:lnTo>
                  <a:close/>
                </a:path>
                <a:path w="47625" h="47625">
                  <a:moveTo>
                    <a:pt x="24993" y="21640"/>
                  </a:moveTo>
                  <a:lnTo>
                    <a:pt x="24384" y="21336"/>
                  </a:lnTo>
                  <a:lnTo>
                    <a:pt x="24661" y="21613"/>
                  </a:lnTo>
                  <a:lnTo>
                    <a:pt x="24993" y="21640"/>
                  </a:lnTo>
                  <a:close/>
                </a:path>
                <a:path w="47625" h="47625">
                  <a:moveTo>
                    <a:pt x="24765" y="21717"/>
                  </a:moveTo>
                  <a:lnTo>
                    <a:pt x="24384" y="21336"/>
                  </a:lnTo>
                  <a:lnTo>
                    <a:pt x="24661" y="21751"/>
                  </a:lnTo>
                  <a:close/>
                </a:path>
                <a:path w="47625" h="47625">
                  <a:moveTo>
                    <a:pt x="24819" y="21989"/>
                  </a:moveTo>
                  <a:lnTo>
                    <a:pt x="24384" y="21844"/>
                  </a:lnTo>
                  <a:lnTo>
                    <a:pt x="24819" y="21989"/>
                  </a:lnTo>
                  <a:close/>
                </a:path>
                <a:path w="47625" h="47625">
                  <a:moveTo>
                    <a:pt x="26125" y="24819"/>
                  </a:moveTo>
                  <a:lnTo>
                    <a:pt x="24384" y="25400"/>
                  </a:lnTo>
                  <a:lnTo>
                    <a:pt x="25492" y="25769"/>
                  </a:lnTo>
                  <a:lnTo>
                    <a:pt x="26125" y="24819"/>
                  </a:lnTo>
                  <a:close/>
                </a:path>
                <a:path w="47625" h="47625">
                  <a:moveTo>
                    <a:pt x="25908" y="25908"/>
                  </a:moveTo>
                  <a:lnTo>
                    <a:pt x="25400" y="25908"/>
                  </a:lnTo>
                  <a:lnTo>
                    <a:pt x="24384" y="27432"/>
                  </a:lnTo>
                  <a:lnTo>
                    <a:pt x="25908" y="25908"/>
                  </a:lnTo>
                  <a:close/>
                </a:path>
                <a:path w="47625" h="47625">
                  <a:moveTo>
                    <a:pt x="25146" y="22098"/>
                  </a:moveTo>
                  <a:lnTo>
                    <a:pt x="24819" y="21771"/>
                  </a:lnTo>
                  <a:lnTo>
                    <a:pt x="24661" y="21751"/>
                  </a:lnTo>
                  <a:lnTo>
                    <a:pt x="24819" y="21989"/>
                  </a:lnTo>
                  <a:lnTo>
                    <a:pt x="25146" y="22098"/>
                  </a:lnTo>
                  <a:close/>
                </a:path>
                <a:path w="47625" h="47625">
                  <a:moveTo>
                    <a:pt x="26289" y="22479"/>
                  </a:moveTo>
                  <a:lnTo>
                    <a:pt x="26212" y="22250"/>
                  </a:lnTo>
                  <a:lnTo>
                    <a:pt x="25400" y="21844"/>
                  </a:lnTo>
                  <a:lnTo>
                    <a:pt x="24765" y="21717"/>
                  </a:lnTo>
                  <a:lnTo>
                    <a:pt x="25146" y="22098"/>
                  </a:lnTo>
                  <a:lnTo>
                    <a:pt x="26289" y="22479"/>
                  </a:lnTo>
                  <a:close/>
                </a:path>
                <a:path w="47625" h="47625">
                  <a:moveTo>
                    <a:pt x="26754" y="23876"/>
                  </a:moveTo>
                  <a:lnTo>
                    <a:pt x="26670" y="23622"/>
                  </a:lnTo>
                  <a:lnTo>
                    <a:pt x="25146" y="22098"/>
                  </a:lnTo>
                  <a:lnTo>
                    <a:pt x="24819" y="21989"/>
                  </a:lnTo>
                  <a:lnTo>
                    <a:pt x="26416" y="24384"/>
                  </a:lnTo>
                  <a:lnTo>
                    <a:pt x="26754" y="23876"/>
                  </a:lnTo>
                  <a:close/>
                </a:path>
                <a:path w="47625" h="47625">
                  <a:moveTo>
                    <a:pt x="26212" y="22250"/>
                  </a:moveTo>
                  <a:lnTo>
                    <a:pt x="25908" y="21336"/>
                  </a:lnTo>
                  <a:lnTo>
                    <a:pt x="24993" y="21640"/>
                  </a:lnTo>
                  <a:lnTo>
                    <a:pt x="26212" y="22250"/>
                  </a:lnTo>
                  <a:close/>
                </a:path>
                <a:path w="47625" h="47625">
                  <a:moveTo>
                    <a:pt x="26670" y="23622"/>
                  </a:moveTo>
                  <a:lnTo>
                    <a:pt x="26289" y="22479"/>
                  </a:lnTo>
                  <a:lnTo>
                    <a:pt x="25146" y="22098"/>
                  </a:lnTo>
                  <a:lnTo>
                    <a:pt x="26670" y="23622"/>
                  </a:lnTo>
                  <a:close/>
                </a:path>
                <a:path w="47625" h="47625">
                  <a:moveTo>
                    <a:pt x="25908" y="25908"/>
                  </a:moveTo>
                  <a:lnTo>
                    <a:pt x="25492" y="25769"/>
                  </a:lnTo>
                  <a:lnTo>
                    <a:pt x="25400" y="25908"/>
                  </a:lnTo>
                  <a:lnTo>
                    <a:pt x="25908" y="25908"/>
                  </a:lnTo>
                  <a:close/>
                </a:path>
                <a:path w="47625" h="47625">
                  <a:moveTo>
                    <a:pt x="26517" y="24688"/>
                  </a:moveTo>
                  <a:lnTo>
                    <a:pt x="26125" y="24819"/>
                  </a:lnTo>
                  <a:lnTo>
                    <a:pt x="25492" y="25769"/>
                  </a:lnTo>
                  <a:lnTo>
                    <a:pt x="25908" y="25908"/>
                  </a:lnTo>
                  <a:lnTo>
                    <a:pt x="26517" y="24688"/>
                  </a:lnTo>
                  <a:close/>
                </a:path>
                <a:path w="47625" h="47625">
                  <a:moveTo>
                    <a:pt x="26416" y="24384"/>
                  </a:moveTo>
                  <a:lnTo>
                    <a:pt x="25908" y="23622"/>
                  </a:lnTo>
                  <a:lnTo>
                    <a:pt x="25908" y="24892"/>
                  </a:lnTo>
                  <a:lnTo>
                    <a:pt x="26125" y="24819"/>
                  </a:lnTo>
                  <a:lnTo>
                    <a:pt x="26416" y="24384"/>
                  </a:lnTo>
                  <a:close/>
                </a:path>
                <a:path w="47625" h="47625">
                  <a:moveTo>
                    <a:pt x="26822" y="24993"/>
                  </a:moveTo>
                  <a:lnTo>
                    <a:pt x="26670" y="24765"/>
                  </a:lnTo>
                  <a:lnTo>
                    <a:pt x="26517" y="24688"/>
                  </a:lnTo>
                  <a:lnTo>
                    <a:pt x="25908" y="25908"/>
                  </a:lnTo>
                  <a:lnTo>
                    <a:pt x="26822" y="24993"/>
                  </a:lnTo>
                  <a:close/>
                </a:path>
                <a:path w="47625" h="47625">
                  <a:moveTo>
                    <a:pt x="26561" y="24601"/>
                  </a:moveTo>
                  <a:lnTo>
                    <a:pt x="26416" y="24384"/>
                  </a:lnTo>
                  <a:lnTo>
                    <a:pt x="26125" y="24819"/>
                  </a:lnTo>
                  <a:lnTo>
                    <a:pt x="26416" y="24722"/>
                  </a:lnTo>
                  <a:lnTo>
                    <a:pt x="26561" y="24601"/>
                  </a:lnTo>
                  <a:close/>
                </a:path>
                <a:path w="47625" h="47625">
                  <a:moveTo>
                    <a:pt x="27432" y="22860"/>
                  </a:moveTo>
                  <a:lnTo>
                    <a:pt x="26212" y="22250"/>
                  </a:lnTo>
                  <a:lnTo>
                    <a:pt x="26289" y="22479"/>
                  </a:lnTo>
                  <a:lnTo>
                    <a:pt x="27432" y="22860"/>
                  </a:lnTo>
                  <a:close/>
                </a:path>
                <a:path w="47625" h="47625">
                  <a:moveTo>
                    <a:pt x="27432" y="22860"/>
                  </a:moveTo>
                  <a:lnTo>
                    <a:pt x="26289" y="22479"/>
                  </a:lnTo>
                  <a:lnTo>
                    <a:pt x="26670" y="23622"/>
                  </a:lnTo>
                  <a:lnTo>
                    <a:pt x="26822" y="23774"/>
                  </a:lnTo>
                  <a:lnTo>
                    <a:pt x="27432" y="22860"/>
                  </a:lnTo>
                  <a:close/>
                </a:path>
                <a:path w="47625" h="47625">
                  <a:moveTo>
                    <a:pt x="26822" y="24079"/>
                  </a:moveTo>
                  <a:lnTo>
                    <a:pt x="26670" y="24003"/>
                  </a:lnTo>
                  <a:lnTo>
                    <a:pt x="26416" y="24384"/>
                  </a:lnTo>
                  <a:lnTo>
                    <a:pt x="26517" y="24536"/>
                  </a:lnTo>
                  <a:lnTo>
                    <a:pt x="26822" y="24079"/>
                  </a:lnTo>
                  <a:close/>
                </a:path>
                <a:path w="47625" h="47625">
                  <a:moveTo>
                    <a:pt x="26974" y="24536"/>
                  </a:moveTo>
                  <a:lnTo>
                    <a:pt x="26822" y="24079"/>
                  </a:lnTo>
                  <a:lnTo>
                    <a:pt x="26561" y="24601"/>
                  </a:lnTo>
                  <a:lnTo>
                    <a:pt x="26974" y="24536"/>
                  </a:lnTo>
                  <a:close/>
                </a:path>
                <a:path w="47625" h="47625">
                  <a:moveTo>
                    <a:pt x="27051" y="24765"/>
                  </a:moveTo>
                  <a:lnTo>
                    <a:pt x="26600" y="24661"/>
                  </a:lnTo>
                  <a:lnTo>
                    <a:pt x="26754" y="24892"/>
                  </a:lnTo>
                  <a:lnTo>
                    <a:pt x="27051" y="24765"/>
                  </a:lnTo>
                  <a:close/>
                </a:path>
                <a:path w="47625" h="47625">
                  <a:moveTo>
                    <a:pt x="26822" y="23774"/>
                  </a:moveTo>
                  <a:lnTo>
                    <a:pt x="26670" y="23622"/>
                  </a:lnTo>
                  <a:lnTo>
                    <a:pt x="26754" y="23876"/>
                  </a:lnTo>
                  <a:close/>
                </a:path>
                <a:path w="47625" h="47625">
                  <a:moveTo>
                    <a:pt x="26924" y="23876"/>
                  </a:moveTo>
                  <a:lnTo>
                    <a:pt x="26754" y="23876"/>
                  </a:lnTo>
                  <a:lnTo>
                    <a:pt x="26822" y="24079"/>
                  </a:lnTo>
                  <a:lnTo>
                    <a:pt x="26924" y="23876"/>
                  </a:lnTo>
                  <a:close/>
                </a:path>
                <a:path w="47625" h="47625">
                  <a:moveTo>
                    <a:pt x="27432" y="22860"/>
                  </a:moveTo>
                  <a:lnTo>
                    <a:pt x="26822" y="23774"/>
                  </a:lnTo>
                  <a:lnTo>
                    <a:pt x="26974" y="23774"/>
                  </a:lnTo>
                  <a:lnTo>
                    <a:pt x="27432" y="22860"/>
                  </a:lnTo>
                  <a:close/>
                </a:path>
                <a:path w="47625" h="47625">
                  <a:moveTo>
                    <a:pt x="27432" y="24384"/>
                  </a:moveTo>
                  <a:lnTo>
                    <a:pt x="26924" y="23876"/>
                  </a:lnTo>
                  <a:lnTo>
                    <a:pt x="26822" y="24079"/>
                  </a:lnTo>
                  <a:lnTo>
                    <a:pt x="26974" y="24536"/>
                  </a:lnTo>
                  <a:lnTo>
                    <a:pt x="27432" y="24384"/>
                  </a:lnTo>
                  <a:close/>
                </a:path>
                <a:path w="47625" h="47625">
                  <a:moveTo>
                    <a:pt x="27432" y="25908"/>
                  </a:moveTo>
                  <a:lnTo>
                    <a:pt x="27051" y="24765"/>
                  </a:lnTo>
                  <a:lnTo>
                    <a:pt x="26822" y="24993"/>
                  </a:lnTo>
                  <a:lnTo>
                    <a:pt x="27432" y="25908"/>
                  </a:lnTo>
                  <a:close/>
                </a:path>
                <a:path w="47625" h="47625">
                  <a:moveTo>
                    <a:pt x="27432" y="24384"/>
                  </a:moveTo>
                  <a:lnTo>
                    <a:pt x="27432" y="22860"/>
                  </a:lnTo>
                  <a:lnTo>
                    <a:pt x="26924" y="23876"/>
                  </a:lnTo>
                  <a:lnTo>
                    <a:pt x="27432" y="24384"/>
                  </a:lnTo>
                  <a:close/>
                </a:path>
                <a:path w="47625" h="47625">
                  <a:moveTo>
                    <a:pt x="27432" y="24384"/>
                  </a:moveTo>
                  <a:lnTo>
                    <a:pt x="26974" y="24536"/>
                  </a:lnTo>
                  <a:lnTo>
                    <a:pt x="27051" y="24765"/>
                  </a:lnTo>
                  <a:lnTo>
                    <a:pt x="27432" y="24384"/>
                  </a:lnTo>
                  <a:close/>
                </a:path>
                <a:path w="47625" h="47625">
                  <a:moveTo>
                    <a:pt x="27432" y="25908"/>
                  </a:moveTo>
                  <a:lnTo>
                    <a:pt x="27432" y="24384"/>
                  </a:lnTo>
                  <a:lnTo>
                    <a:pt x="27051" y="24765"/>
                  </a:lnTo>
                  <a:lnTo>
                    <a:pt x="27432" y="25908"/>
                  </a:lnTo>
                  <a:close/>
                </a:path>
                <a:path w="47625" h="47625">
                  <a:moveTo>
                    <a:pt x="47244" y="25908"/>
                  </a:moveTo>
                  <a:lnTo>
                    <a:pt x="47244" y="21336"/>
                  </a:lnTo>
                  <a:lnTo>
                    <a:pt x="45720" y="16764"/>
                  </a:lnTo>
                  <a:lnTo>
                    <a:pt x="45720" y="30480"/>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38810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374391"/>
              <a:ext cx="62865" cy="64135"/>
            </a:xfrm>
            <a:custGeom>
              <a:avLst/>
              <a:gdLst/>
              <a:ahLst/>
              <a:cxnLst/>
              <a:rect l="l" t="t" r="r" b="b"/>
              <a:pathLst>
                <a:path w="62864" h="64135">
                  <a:moveTo>
                    <a:pt x="1524" y="44196"/>
                  </a:moveTo>
                  <a:lnTo>
                    <a:pt x="1524" y="21336"/>
                  </a:lnTo>
                  <a:lnTo>
                    <a:pt x="0" y="24384"/>
                  </a:lnTo>
                  <a:lnTo>
                    <a:pt x="0" y="39624"/>
                  </a:lnTo>
                  <a:lnTo>
                    <a:pt x="1524" y="44196"/>
                  </a:lnTo>
                  <a:close/>
                </a:path>
                <a:path w="62864" h="64135">
                  <a:moveTo>
                    <a:pt x="4572" y="48768"/>
                  </a:moveTo>
                  <a:lnTo>
                    <a:pt x="4572" y="15240"/>
                  </a:lnTo>
                  <a:lnTo>
                    <a:pt x="3048" y="18288"/>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3716"/>
                  </a:lnTo>
                  <a:lnTo>
                    <a:pt x="4572" y="50292"/>
                  </a:lnTo>
                  <a:lnTo>
                    <a:pt x="9144" y="54864"/>
                  </a:lnTo>
                  <a:close/>
                </a:path>
                <a:path w="62864" h="64135">
                  <a:moveTo>
                    <a:pt x="57912" y="50292"/>
                  </a:moveTo>
                  <a:lnTo>
                    <a:pt x="57912" y="13716"/>
                  </a:lnTo>
                  <a:lnTo>
                    <a:pt x="56388" y="13716"/>
                  </a:lnTo>
                  <a:lnTo>
                    <a:pt x="54864" y="10668"/>
                  </a:lnTo>
                  <a:lnTo>
                    <a:pt x="50292" y="6096"/>
                  </a:lnTo>
                  <a:lnTo>
                    <a:pt x="48768" y="6096"/>
                  </a:lnTo>
                  <a:lnTo>
                    <a:pt x="47244" y="4572"/>
                  </a:lnTo>
                  <a:lnTo>
                    <a:pt x="44196" y="3048"/>
                  </a:lnTo>
                  <a:lnTo>
                    <a:pt x="42672" y="3048"/>
                  </a:lnTo>
                  <a:lnTo>
                    <a:pt x="39624" y="1524"/>
                  </a:lnTo>
                  <a:lnTo>
                    <a:pt x="36576" y="1524"/>
                  </a:lnTo>
                  <a:lnTo>
                    <a:pt x="32004" y="0"/>
                  </a:lnTo>
                  <a:lnTo>
                    <a:pt x="30480" y="0"/>
                  </a:lnTo>
                  <a:lnTo>
                    <a:pt x="25908" y="1524"/>
                  </a:lnTo>
                  <a:lnTo>
                    <a:pt x="22860" y="1524"/>
                  </a:lnTo>
                  <a:lnTo>
                    <a:pt x="19812" y="3048"/>
                  </a:lnTo>
                  <a:lnTo>
                    <a:pt x="18288" y="3048"/>
                  </a:lnTo>
                  <a:lnTo>
                    <a:pt x="15240" y="4572"/>
                  </a:lnTo>
                  <a:lnTo>
                    <a:pt x="13716" y="6096"/>
                  </a:lnTo>
                  <a:lnTo>
                    <a:pt x="12192" y="6096"/>
                  </a:lnTo>
                  <a:lnTo>
                    <a:pt x="9144" y="9144"/>
                  </a:lnTo>
                  <a:lnTo>
                    <a:pt x="9144" y="56388"/>
                  </a:lnTo>
                  <a:lnTo>
                    <a:pt x="12192" y="57912"/>
                  </a:lnTo>
                  <a:lnTo>
                    <a:pt x="13716" y="57912"/>
                  </a:lnTo>
                  <a:lnTo>
                    <a:pt x="13716" y="59436"/>
                  </a:lnTo>
                  <a:lnTo>
                    <a:pt x="15240" y="59436"/>
                  </a:lnTo>
                  <a:lnTo>
                    <a:pt x="18288" y="60960"/>
                  </a:lnTo>
                  <a:lnTo>
                    <a:pt x="19812" y="62484"/>
                  </a:lnTo>
                  <a:lnTo>
                    <a:pt x="22860" y="64008"/>
                  </a:lnTo>
                  <a:lnTo>
                    <a:pt x="24384" y="64008"/>
                  </a:lnTo>
                  <a:lnTo>
                    <a:pt x="24384" y="30480"/>
                  </a:lnTo>
                  <a:lnTo>
                    <a:pt x="25908" y="27432"/>
                  </a:lnTo>
                  <a:lnTo>
                    <a:pt x="28956" y="25908"/>
                  </a:lnTo>
                  <a:lnTo>
                    <a:pt x="33528" y="25908"/>
                  </a:lnTo>
                  <a:lnTo>
                    <a:pt x="36576" y="27432"/>
                  </a:lnTo>
                  <a:lnTo>
                    <a:pt x="38100" y="30480"/>
                  </a:lnTo>
                  <a:lnTo>
                    <a:pt x="38100" y="64008"/>
                  </a:lnTo>
                  <a:lnTo>
                    <a:pt x="39624" y="64008"/>
                  </a:lnTo>
                  <a:lnTo>
                    <a:pt x="42672" y="62484"/>
                  </a:lnTo>
                  <a:lnTo>
                    <a:pt x="44196" y="60960"/>
                  </a:lnTo>
                  <a:lnTo>
                    <a:pt x="47244" y="59436"/>
                  </a:lnTo>
                  <a:lnTo>
                    <a:pt x="48768" y="59436"/>
                  </a:lnTo>
                  <a:lnTo>
                    <a:pt x="50292" y="57912"/>
                  </a:lnTo>
                  <a:lnTo>
                    <a:pt x="53340" y="56388"/>
                  </a:lnTo>
                  <a:lnTo>
                    <a:pt x="53340" y="54864"/>
                  </a:lnTo>
                  <a:lnTo>
                    <a:pt x="54864" y="54864"/>
                  </a:lnTo>
                  <a:lnTo>
                    <a:pt x="54864" y="53340"/>
                  </a:lnTo>
                  <a:lnTo>
                    <a:pt x="56388" y="50292"/>
                  </a:lnTo>
                  <a:lnTo>
                    <a:pt x="57912" y="50292"/>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908" y="36576"/>
                  </a:moveTo>
                  <a:lnTo>
                    <a:pt x="24384" y="33528"/>
                  </a:lnTo>
                  <a:lnTo>
                    <a:pt x="24384" y="35052"/>
                  </a:lnTo>
                  <a:lnTo>
                    <a:pt x="25908" y="36576"/>
                  </a:lnTo>
                  <a:close/>
                </a:path>
                <a:path w="62864" h="64135">
                  <a:moveTo>
                    <a:pt x="32004" y="64008"/>
                  </a:moveTo>
                  <a:lnTo>
                    <a:pt x="32004" y="39624"/>
                  </a:lnTo>
                  <a:lnTo>
                    <a:pt x="30480" y="39624"/>
                  </a:lnTo>
                  <a:lnTo>
                    <a:pt x="27432" y="38100"/>
                  </a:lnTo>
                  <a:lnTo>
                    <a:pt x="24384" y="35052"/>
                  </a:lnTo>
                  <a:lnTo>
                    <a:pt x="24384" y="64008"/>
                  </a:lnTo>
                  <a:lnTo>
                    <a:pt x="32004" y="64008"/>
                  </a:lnTo>
                  <a:close/>
                </a:path>
                <a:path w="62864" h="64135">
                  <a:moveTo>
                    <a:pt x="28956" y="38100"/>
                  </a:moveTo>
                  <a:lnTo>
                    <a:pt x="25908" y="36576"/>
                  </a:lnTo>
                  <a:lnTo>
                    <a:pt x="27432" y="38100"/>
                  </a:lnTo>
                  <a:lnTo>
                    <a:pt x="28956" y="38100"/>
                  </a:lnTo>
                  <a:close/>
                </a:path>
                <a:path w="62864" h="64135">
                  <a:moveTo>
                    <a:pt x="30480" y="25908"/>
                  </a:moveTo>
                  <a:lnTo>
                    <a:pt x="28956" y="25908"/>
                  </a:lnTo>
                  <a:lnTo>
                    <a:pt x="27432" y="27432"/>
                  </a:lnTo>
                  <a:lnTo>
                    <a:pt x="30480" y="259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8100" y="64008"/>
                  </a:moveTo>
                  <a:lnTo>
                    <a:pt x="38100" y="33528"/>
                  </a:lnTo>
                  <a:lnTo>
                    <a:pt x="36576" y="36576"/>
                  </a:lnTo>
                  <a:lnTo>
                    <a:pt x="35052" y="38100"/>
                  </a:lnTo>
                  <a:lnTo>
                    <a:pt x="31394" y="39319"/>
                  </a:lnTo>
                  <a:lnTo>
                    <a:pt x="32004" y="39624"/>
                  </a:lnTo>
                  <a:lnTo>
                    <a:pt x="32004" y="64008"/>
                  </a:lnTo>
                  <a:lnTo>
                    <a:pt x="38100" y="64008"/>
                  </a:lnTo>
                  <a:close/>
                </a:path>
                <a:path w="62864" h="64135">
                  <a:moveTo>
                    <a:pt x="36576" y="28956"/>
                  </a:moveTo>
                  <a:lnTo>
                    <a:pt x="36576" y="27432"/>
                  </a:lnTo>
                  <a:lnTo>
                    <a:pt x="33528" y="25908"/>
                  </a:lnTo>
                  <a:lnTo>
                    <a:pt x="36576" y="28956"/>
                  </a:lnTo>
                  <a:close/>
                </a:path>
                <a:path w="62864" h="64135">
                  <a:moveTo>
                    <a:pt x="35560" y="37084"/>
                  </a:moveTo>
                  <a:lnTo>
                    <a:pt x="33528" y="38100"/>
                  </a:lnTo>
                  <a:lnTo>
                    <a:pt x="35052" y="38100"/>
                  </a:lnTo>
                  <a:lnTo>
                    <a:pt x="35560" y="37084"/>
                  </a:lnTo>
                  <a:close/>
                </a:path>
                <a:path w="62864" h="64135">
                  <a:moveTo>
                    <a:pt x="36576" y="36576"/>
                  </a:moveTo>
                  <a:lnTo>
                    <a:pt x="35560" y="37084"/>
                  </a:lnTo>
                  <a:lnTo>
                    <a:pt x="35052" y="38100"/>
                  </a:lnTo>
                  <a:lnTo>
                    <a:pt x="36576" y="36576"/>
                  </a:lnTo>
                  <a:close/>
                </a:path>
                <a:path w="62864" h="64135">
                  <a:moveTo>
                    <a:pt x="36576" y="36576"/>
                  </a:moveTo>
                  <a:lnTo>
                    <a:pt x="36576" y="35052"/>
                  </a:lnTo>
                  <a:lnTo>
                    <a:pt x="35560" y="37084"/>
                  </a:lnTo>
                  <a:lnTo>
                    <a:pt x="36576" y="36576"/>
                  </a:lnTo>
                  <a:close/>
                </a:path>
                <a:path w="62864" h="64135">
                  <a:moveTo>
                    <a:pt x="38100" y="32004"/>
                  </a:moveTo>
                  <a:lnTo>
                    <a:pt x="38100" y="30480"/>
                  </a:lnTo>
                  <a:lnTo>
                    <a:pt x="36576" y="28956"/>
                  </a:lnTo>
                  <a:lnTo>
                    <a:pt x="38100" y="32004"/>
                  </a:lnTo>
                  <a:close/>
                </a:path>
                <a:path w="62864" h="64135">
                  <a:moveTo>
                    <a:pt x="38100" y="33528"/>
                  </a:moveTo>
                  <a:lnTo>
                    <a:pt x="38100" y="32004"/>
                  </a:lnTo>
                  <a:lnTo>
                    <a:pt x="36576" y="36576"/>
                  </a:lnTo>
                  <a:lnTo>
                    <a:pt x="38100" y="33528"/>
                  </a:lnTo>
                  <a:close/>
                </a:path>
                <a:path w="62864" h="64135">
                  <a:moveTo>
                    <a:pt x="60960" y="45720"/>
                  </a:moveTo>
                  <a:lnTo>
                    <a:pt x="60960" y="19812"/>
                  </a:lnTo>
                  <a:lnTo>
                    <a:pt x="59436" y="18288"/>
                  </a:lnTo>
                  <a:lnTo>
                    <a:pt x="57912" y="15240"/>
                  </a:lnTo>
                  <a:lnTo>
                    <a:pt x="57912" y="48768"/>
                  </a:lnTo>
                  <a:lnTo>
                    <a:pt x="59436" y="45720"/>
                  </a:lnTo>
                  <a:lnTo>
                    <a:pt x="60960" y="45720"/>
                  </a:lnTo>
                  <a:close/>
                </a:path>
                <a:path w="62864" h="64135">
                  <a:moveTo>
                    <a:pt x="62484" y="39624"/>
                  </a:moveTo>
                  <a:lnTo>
                    <a:pt x="62484" y="24384"/>
                  </a:lnTo>
                  <a:lnTo>
                    <a:pt x="60960" y="21336"/>
                  </a:lnTo>
                  <a:lnTo>
                    <a:pt x="60960" y="44196"/>
                  </a:lnTo>
                  <a:lnTo>
                    <a:pt x="62484" y="39624"/>
                  </a:lnTo>
                  <a:close/>
                </a:path>
              </a:pathLst>
            </a:custGeom>
            <a:solidFill>
              <a:srgbClr val="FFFFFF"/>
            </a:solidFill>
          </p:spPr>
          <p:txBody>
            <a:bodyPr wrap="square" lIns="0" tIns="0" rIns="0" bIns="0" rtlCol="0"/>
            <a:lstStyle/>
            <a:p>
              <a:endParaRPr sz="1588"/>
            </a:p>
          </p:txBody>
        </p:sp>
        <p:sp>
          <p:nvSpPr>
            <p:cNvPr id="8" name="object 8"/>
            <p:cNvSpPr/>
            <p:nvPr/>
          </p:nvSpPr>
          <p:spPr>
            <a:xfrm>
              <a:off x="5045964" y="2290572"/>
              <a:ext cx="79248" cy="77724"/>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121663"/>
              <a:ext cx="7356475" cy="5844540"/>
            </a:xfrm>
            <a:custGeom>
              <a:avLst/>
              <a:gdLst/>
              <a:ahLst/>
              <a:cxnLst/>
              <a:rect l="l" t="t" r="r" b="b"/>
              <a:pathLst>
                <a:path w="7356475" h="5844540">
                  <a:moveTo>
                    <a:pt x="7356348" y="5827776"/>
                  </a:moveTo>
                  <a:lnTo>
                    <a:pt x="7354824" y="5820156"/>
                  </a:lnTo>
                  <a:lnTo>
                    <a:pt x="7351776" y="5815584"/>
                  </a:lnTo>
                  <a:lnTo>
                    <a:pt x="3694176" y="9144"/>
                  </a:lnTo>
                  <a:lnTo>
                    <a:pt x="3691128" y="4572"/>
                  </a:lnTo>
                  <a:lnTo>
                    <a:pt x="3685032" y="0"/>
                  </a:lnTo>
                  <a:lnTo>
                    <a:pt x="3671316" y="0"/>
                  </a:lnTo>
                  <a:lnTo>
                    <a:pt x="3665220" y="4572"/>
                  </a:lnTo>
                  <a:lnTo>
                    <a:pt x="3662172" y="9144"/>
                  </a:lnTo>
                  <a:lnTo>
                    <a:pt x="4572" y="5815584"/>
                  </a:lnTo>
                  <a:lnTo>
                    <a:pt x="0" y="5820156"/>
                  </a:lnTo>
                  <a:lnTo>
                    <a:pt x="0" y="5827776"/>
                  </a:lnTo>
                  <a:lnTo>
                    <a:pt x="4572" y="5833872"/>
                  </a:lnTo>
                  <a:lnTo>
                    <a:pt x="7620" y="5839968"/>
                  </a:lnTo>
                  <a:lnTo>
                    <a:pt x="13716" y="5844540"/>
                  </a:lnTo>
                  <a:lnTo>
                    <a:pt x="19812" y="5844540"/>
                  </a:lnTo>
                  <a:lnTo>
                    <a:pt x="19812" y="5806440"/>
                  </a:lnTo>
                  <a:lnTo>
                    <a:pt x="54816" y="5806440"/>
                  </a:lnTo>
                  <a:lnTo>
                    <a:pt x="3662172" y="79762"/>
                  </a:lnTo>
                  <a:lnTo>
                    <a:pt x="3662172" y="28956"/>
                  </a:lnTo>
                  <a:lnTo>
                    <a:pt x="3694176" y="28956"/>
                  </a:lnTo>
                  <a:lnTo>
                    <a:pt x="3694176" y="79762"/>
                  </a:lnTo>
                  <a:lnTo>
                    <a:pt x="7301532" y="5806440"/>
                  </a:lnTo>
                  <a:lnTo>
                    <a:pt x="7335012" y="5806440"/>
                  </a:lnTo>
                  <a:lnTo>
                    <a:pt x="7335012" y="5844540"/>
                  </a:lnTo>
                  <a:lnTo>
                    <a:pt x="7342632" y="5844540"/>
                  </a:lnTo>
                  <a:lnTo>
                    <a:pt x="7348728" y="5839968"/>
                  </a:lnTo>
                  <a:lnTo>
                    <a:pt x="7351776" y="5833872"/>
                  </a:lnTo>
                  <a:lnTo>
                    <a:pt x="7356348" y="5827776"/>
                  </a:lnTo>
                  <a:close/>
                </a:path>
                <a:path w="7356475" h="5844540">
                  <a:moveTo>
                    <a:pt x="54816" y="5806440"/>
                  </a:moveTo>
                  <a:lnTo>
                    <a:pt x="19812" y="5806440"/>
                  </a:lnTo>
                  <a:lnTo>
                    <a:pt x="36576" y="5835396"/>
                  </a:lnTo>
                  <a:lnTo>
                    <a:pt x="54816" y="5806440"/>
                  </a:lnTo>
                  <a:close/>
                </a:path>
                <a:path w="7356475" h="5844540">
                  <a:moveTo>
                    <a:pt x="7335012" y="5844540"/>
                  </a:moveTo>
                  <a:lnTo>
                    <a:pt x="7335012" y="5806440"/>
                  </a:lnTo>
                  <a:lnTo>
                    <a:pt x="7319772" y="5835396"/>
                  </a:lnTo>
                  <a:lnTo>
                    <a:pt x="7301532" y="5806440"/>
                  </a:lnTo>
                  <a:lnTo>
                    <a:pt x="54816" y="5806440"/>
                  </a:lnTo>
                  <a:lnTo>
                    <a:pt x="36576" y="5835396"/>
                  </a:lnTo>
                  <a:lnTo>
                    <a:pt x="19812" y="5806440"/>
                  </a:lnTo>
                  <a:lnTo>
                    <a:pt x="19812" y="5844540"/>
                  </a:lnTo>
                  <a:lnTo>
                    <a:pt x="7335012" y="5844540"/>
                  </a:lnTo>
                  <a:close/>
                </a:path>
                <a:path w="7356475" h="5844540">
                  <a:moveTo>
                    <a:pt x="3694176" y="28956"/>
                  </a:moveTo>
                  <a:lnTo>
                    <a:pt x="3662172" y="28956"/>
                  </a:lnTo>
                  <a:lnTo>
                    <a:pt x="3678174" y="54359"/>
                  </a:lnTo>
                  <a:lnTo>
                    <a:pt x="3694176" y="28956"/>
                  </a:lnTo>
                  <a:close/>
                </a:path>
                <a:path w="7356475" h="5844540">
                  <a:moveTo>
                    <a:pt x="3678174" y="54359"/>
                  </a:moveTo>
                  <a:lnTo>
                    <a:pt x="3662172" y="28956"/>
                  </a:lnTo>
                  <a:lnTo>
                    <a:pt x="3662172" y="79762"/>
                  </a:lnTo>
                  <a:lnTo>
                    <a:pt x="3678174" y="54359"/>
                  </a:lnTo>
                  <a:close/>
                </a:path>
                <a:path w="7356475" h="5844540">
                  <a:moveTo>
                    <a:pt x="3694176" y="79762"/>
                  </a:moveTo>
                  <a:lnTo>
                    <a:pt x="3694176" y="28956"/>
                  </a:lnTo>
                  <a:lnTo>
                    <a:pt x="3678174" y="54359"/>
                  </a:lnTo>
                  <a:lnTo>
                    <a:pt x="3694176" y="79762"/>
                  </a:lnTo>
                  <a:close/>
                </a:path>
                <a:path w="7356475" h="5844540">
                  <a:moveTo>
                    <a:pt x="7335012" y="5806440"/>
                  </a:moveTo>
                  <a:lnTo>
                    <a:pt x="7301532" y="5806440"/>
                  </a:lnTo>
                  <a:lnTo>
                    <a:pt x="7319772" y="5835396"/>
                  </a:lnTo>
                  <a:lnTo>
                    <a:pt x="7335012" y="5806440"/>
                  </a:lnTo>
                  <a:close/>
                </a:path>
              </a:pathLst>
            </a:custGeom>
            <a:solidFill>
              <a:srgbClr val="375D89"/>
            </a:solidFill>
          </p:spPr>
          <p:txBody>
            <a:bodyPr wrap="square" lIns="0" tIns="0" rIns="0" bIns="0" rtlCol="0"/>
            <a:lstStyle/>
            <a:p>
              <a:endParaRPr sz="1588"/>
            </a:p>
          </p:txBody>
        </p:sp>
        <p:sp>
          <p:nvSpPr>
            <p:cNvPr id="10" name="object 10"/>
            <p:cNvSpPr/>
            <p:nvPr/>
          </p:nvSpPr>
          <p:spPr>
            <a:xfrm>
              <a:off x="4038599" y="2810255"/>
              <a:ext cx="2123440" cy="29209"/>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445570"/>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2913978"/>
            <a:ext cx="700928" cy="270622"/>
          </a:xfrm>
          <a:custGeom>
            <a:avLst/>
            <a:gdLst/>
            <a:ahLst/>
            <a:cxnLst/>
            <a:rect l="l" t="t" r="r" b="b"/>
            <a:pathLst>
              <a:path w="794385" h="306704">
                <a:moveTo>
                  <a:pt x="4572" y="269748"/>
                </a:moveTo>
                <a:lnTo>
                  <a:pt x="4572" y="38100"/>
                </a:lnTo>
                <a:lnTo>
                  <a:pt x="1524" y="47244"/>
                </a:lnTo>
                <a:lnTo>
                  <a:pt x="0" y="48768"/>
                </a:lnTo>
                <a:lnTo>
                  <a:pt x="0" y="259080"/>
                </a:lnTo>
                <a:lnTo>
                  <a:pt x="1524" y="259080"/>
                </a:lnTo>
                <a:lnTo>
                  <a:pt x="1524" y="260604"/>
                </a:lnTo>
                <a:lnTo>
                  <a:pt x="4572" y="269748"/>
                </a:lnTo>
                <a:close/>
              </a:path>
              <a:path w="794385" h="306704">
                <a:moveTo>
                  <a:pt x="768096" y="54864"/>
                </a:moveTo>
                <a:lnTo>
                  <a:pt x="768096" y="10668"/>
                </a:lnTo>
                <a:lnTo>
                  <a:pt x="766572" y="10668"/>
                </a:lnTo>
                <a:lnTo>
                  <a:pt x="758952" y="6096"/>
                </a:lnTo>
                <a:lnTo>
                  <a:pt x="757428" y="6096"/>
                </a:lnTo>
                <a:lnTo>
                  <a:pt x="757428" y="4572"/>
                </a:lnTo>
                <a:lnTo>
                  <a:pt x="755904" y="4572"/>
                </a:lnTo>
                <a:lnTo>
                  <a:pt x="746760" y="1524"/>
                </a:lnTo>
                <a:lnTo>
                  <a:pt x="745236" y="1524"/>
                </a:lnTo>
                <a:lnTo>
                  <a:pt x="734568" y="0"/>
                </a:lnTo>
                <a:lnTo>
                  <a:pt x="57912" y="0"/>
                </a:lnTo>
                <a:lnTo>
                  <a:pt x="48768" y="1524"/>
                </a:lnTo>
                <a:lnTo>
                  <a:pt x="45720" y="1524"/>
                </a:lnTo>
                <a:lnTo>
                  <a:pt x="36576" y="4572"/>
                </a:lnTo>
                <a:lnTo>
                  <a:pt x="35052" y="6096"/>
                </a:lnTo>
                <a:lnTo>
                  <a:pt x="27432" y="10668"/>
                </a:lnTo>
                <a:lnTo>
                  <a:pt x="25908" y="10668"/>
                </a:lnTo>
                <a:lnTo>
                  <a:pt x="24384" y="12192"/>
                </a:lnTo>
                <a:lnTo>
                  <a:pt x="18288" y="16764"/>
                </a:lnTo>
                <a:lnTo>
                  <a:pt x="16764" y="18288"/>
                </a:lnTo>
                <a:lnTo>
                  <a:pt x="10668" y="25908"/>
                </a:lnTo>
                <a:lnTo>
                  <a:pt x="9144" y="27432"/>
                </a:lnTo>
                <a:lnTo>
                  <a:pt x="4572" y="36576"/>
                </a:lnTo>
                <a:lnTo>
                  <a:pt x="4572" y="271272"/>
                </a:lnTo>
                <a:lnTo>
                  <a:pt x="9144" y="278892"/>
                </a:lnTo>
                <a:lnTo>
                  <a:pt x="9144" y="280416"/>
                </a:lnTo>
                <a:lnTo>
                  <a:pt x="10668" y="280416"/>
                </a:lnTo>
                <a:lnTo>
                  <a:pt x="10668" y="281940"/>
                </a:lnTo>
                <a:lnTo>
                  <a:pt x="16764" y="288036"/>
                </a:lnTo>
                <a:lnTo>
                  <a:pt x="16764" y="289560"/>
                </a:lnTo>
                <a:lnTo>
                  <a:pt x="18288" y="289560"/>
                </a:lnTo>
                <a:lnTo>
                  <a:pt x="24384" y="295656"/>
                </a:lnTo>
                <a:lnTo>
                  <a:pt x="24384" y="59436"/>
                </a:lnTo>
                <a:lnTo>
                  <a:pt x="25908" y="51816"/>
                </a:lnTo>
                <a:lnTo>
                  <a:pt x="25908" y="54864"/>
                </a:lnTo>
                <a:lnTo>
                  <a:pt x="27432" y="45720"/>
                </a:lnTo>
                <a:lnTo>
                  <a:pt x="27432" y="48768"/>
                </a:lnTo>
                <a:lnTo>
                  <a:pt x="32004" y="39624"/>
                </a:lnTo>
                <a:lnTo>
                  <a:pt x="32004" y="40767"/>
                </a:lnTo>
                <a:lnTo>
                  <a:pt x="33528" y="38862"/>
                </a:lnTo>
                <a:lnTo>
                  <a:pt x="33528" y="36576"/>
                </a:lnTo>
                <a:lnTo>
                  <a:pt x="41148" y="30480"/>
                </a:lnTo>
                <a:lnTo>
                  <a:pt x="41148" y="31394"/>
                </a:lnTo>
                <a:lnTo>
                  <a:pt x="44196" y="30175"/>
                </a:lnTo>
                <a:lnTo>
                  <a:pt x="44196" y="28956"/>
                </a:lnTo>
                <a:lnTo>
                  <a:pt x="53340" y="25908"/>
                </a:lnTo>
                <a:lnTo>
                  <a:pt x="53340" y="26996"/>
                </a:lnTo>
                <a:lnTo>
                  <a:pt x="60960" y="25908"/>
                </a:lnTo>
                <a:lnTo>
                  <a:pt x="734568" y="25908"/>
                </a:lnTo>
                <a:lnTo>
                  <a:pt x="739140" y="26822"/>
                </a:lnTo>
                <a:lnTo>
                  <a:pt x="739140" y="25908"/>
                </a:lnTo>
                <a:lnTo>
                  <a:pt x="748284" y="28956"/>
                </a:lnTo>
                <a:lnTo>
                  <a:pt x="748284" y="29565"/>
                </a:lnTo>
                <a:lnTo>
                  <a:pt x="752856" y="31394"/>
                </a:lnTo>
                <a:lnTo>
                  <a:pt x="752856" y="30480"/>
                </a:lnTo>
                <a:lnTo>
                  <a:pt x="758952" y="36576"/>
                </a:lnTo>
                <a:lnTo>
                  <a:pt x="758952" y="36957"/>
                </a:lnTo>
                <a:lnTo>
                  <a:pt x="762000" y="40767"/>
                </a:lnTo>
                <a:lnTo>
                  <a:pt x="762000" y="39624"/>
                </a:lnTo>
                <a:lnTo>
                  <a:pt x="766572" y="48768"/>
                </a:lnTo>
                <a:lnTo>
                  <a:pt x="766572" y="50292"/>
                </a:lnTo>
                <a:lnTo>
                  <a:pt x="768096" y="54864"/>
                </a:lnTo>
                <a:close/>
              </a:path>
              <a:path w="794385" h="306704">
                <a:moveTo>
                  <a:pt x="25908" y="295656"/>
                </a:moveTo>
                <a:lnTo>
                  <a:pt x="25908" y="256032"/>
                </a:lnTo>
                <a:lnTo>
                  <a:pt x="24384" y="245364"/>
                </a:lnTo>
                <a:lnTo>
                  <a:pt x="24384" y="295656"/>
                </a:lnTo>
                <a:lnTo>
                  <a:pt x="25908" y="295656"/>
                </a:lnTo>
                <a:close/>
              </a:path>
              <a:path w="794385" h="306704">
                <a:moveTo>
                  <a:pt x="32004" y="266700"/>
                </a:moveTo>
                <a:lnTo>
                  <a:pt x="27432" y="259080"/>
                </a:lnTo>
                <a:lnTo>
                  <a:pt x="27432" y="262128"/>
                </a:lnTo>
                <a:lnTo>
                  <a:pt x="25908" y="252984"/>
                </a:lnTo>
                <a:lnTo>
                  <a:pt x="25908" y="297180"/>
                </a:lnTo>
                <a:lnTo>
                  <a:pt x="27432" y="297180"/>
                </a:lnTo>
                <a:lnTo>
                  <a:pt x="30480" y="299008"/>
                </a:lnTo>
                <a:lnTo>
                  <a:pt x="30480" y="265176"/>
                </a:lnTo>
                <a:lnTo>
                  <a:pt x="32004" y="266700"/>
                </a:lnTo>
                <a:close/>
              </a:path>
              <a:path w="794385" h="306704">
                <a:moveTo>
                  <a:pt x="32004" y="40767"/>
                </a:moveTo>
                <a:lnTo>
                  <a:pt x="32004" y="39624"/>
                </a:lnTo>
                <a:lnTo>
                  <a:pt x="30480" y="42672"/>
                </a:lnTo>
                <a:lnTo>
                  <a:pt x="32004" y="40767"/>
                </a:lnTo>
                <a:close/>
              </a:path>
              <a:path w="794385" h="306704">
                <a:moveTo>
                  <a:pt x="35221" y="271102"/>
                </a:moveTo>
                <a:lnTo>
                  <a:pt x="30480" y="265176"/>
                </a:lnTo>
                <a:lnTo>
                  <a:pt x="30480" y="299008"/>
                </a:lnTo>
                <a:lnTo>
                  <a:pt x="33528" y="300837"/>
                </a:lnTo>
                <a:lnTo>
                  <a:pt x="33528" y="269748"/>
                </a:lnTo>
                <a:lnTo>
                  <a:pt x="35221" y="271102"/>
                </a:lnTo>
                <a:close/>
              </a:path>
              <a:path w="794385" h="306704">
                <a:moveTo>
                  <a:pt x="36576" y="35052"/>
                </a:moveTo>
                <a:lnTo>
                  <a:pt x="33528" y="36576"/>
                </a:lnTo>
                <a:lnTo>
                  <a:pt x="33528" y="38862"/>
                </a:lnTo>
                <a:lnTo>
                  <a:pt x="36576" y="35052"/>
                </a:lnTo>
                <a:close/>
              </a:path>
              <a:path w="794385" h="306704">
                <a:moveTo>
                  <a:pt x="36576" y="272796"/>
                </a:moveTo>
                <a:lnTo>
                  <a:pt x="35221" y="271102"/>
                </a:lnTo>
                <a:lnTo>
                  <a:pt x="33528" y="269748"/>
                </a:lnTo>
                <a:lnTo>
                  <a:pt x="36576" y="272796"/>
                </a:lnTo>
                <a:close/>
              </a:path>
              <a:path w="794385" h="306704">
                <a:moveTo>
                  <a:pt x="36576" y="301752"/>
                </a:moveTo>
                <a:lnTo>
                  <a:pt x="36576" y="272796"/>
                </a:lnTo>
                <a:lnTo>
                  <a:pt x="33528" y="269748"/>
                </a:lnTo>
                <a:lnTo>
                  <a:pt x="33528" y="300837"/>
                </a:lnTo>
                <a:lnTo>
                  <a:pt x="35052" y="301752"/>
                </a:lnTo>
                <a:lnTo>
                  <a:pt x="36576" y="301752"/>
                </a:lnTo>
                <a:close/>
              </a:path>
              <a:path w="794385" h="306704">
                <a:moveTo>
                  <a:pt x="41148" y="303276"/>
                </a:moveTo>
                <a:lnTo>
                  <a:pt x="41148" y="275844"/>
                </a:lnTo>
                <a:lnTo>
                  <a:pt x="35221" y="271102"/>
                </a:lnTo>
                <a:lnTo>
                  <a:pt x="36576" y="272796"/>
                </a:lnTo>
                <a:lnTo>
                  <a:pt x="36576" y="301752"/>
                </a:lnTo>
                <a:lnTo>
                  <a:pt x="41148" y="303276"/>
                </a:lnTo>
                <a:close/>
              </a:path>
              <a:path w="794385" h="306704">
                <a:moveTo>
                  <a:pt x="41148" y="31394"/>
                </a:moveTo>
                <a:lnTo>
                  <a:pt x="41148" y="30480"/>
                </a:lnTo>
                <a:lnTo>
                  <a:pt x="39624" y="32004"/>
                </a:lnTo>
                <a:lnTo>
                  <a:pt x="41148" y="31394"/>
                </a:lnTo>
                <a:close/>
              </a:path>
              <a:path w="794385" h="306704">
                <a:moveTo>
                  <a:pt x="47244" y="278892"/>
                </a:moveTo>
                <a:lnTo>
                  <a:pt x="39624" y="274320"/>
                </a:lnTo>
                <a:lnTo>
                  <a:pt x="41148" y="275844"/>
                </a:lnTo>
                <a:lnTo>
                  <a:pt x="41148" y="303276"/>
                </a:lnTo>
                <a:lnTo>
                  <a:pt x="44196" y="304292"/>
                </a:lnTo>
                <a:lnTo>
                  <a:pt x="44196" y="278892"/>
                </a:lnTo>
                <a:lnTo>
                  <a:pt x="47244" y="278892"/>
                </a:lnTo>
                <a:close/>
              </a:path>
              <a:path w="794385" h="306704">
                <a:moveTo>
                  <a:pt x="47244" y="28956"/>
                </a:moveTo>
                <a:lnTo>
                  <a:pt x="44196" y="28956"/>
                </a:lnTo>
                <a:lnTo>
                  <a:pt x="44196" y="30175"/>
                </a:lnTo>
                <a:lnTo>
                  <a:pt x="47244" y="28956"/>
                </a:lnTo>
                <a:close/>
              </a:path>
              <a:path w="794385" h="306704">
                <a:moveTo>
                  <a:pt x="53340" y="280416"/>
                </a:moveTo>
                <a:lnTo>
                  <a:pt x="44196" y="278892"/>
                </a:lnTo>
                <a:lnTo>
                  <a:pt x="44196" y="304292"/>
                </a:lnTo>
                <a:lnTo>
                  <a:pt x="45720" y="304800"/>
                </a:lnTo>
                <a:lnTo>
                  <a:pt x="47244" y="304800"/>
                </a:lnTo>
                <a:lnTo>
                  <a:pt x="47244" y="306324"/>
                </a:lnTo>
                <a:lnTo>
                  <a:pt x="50292" y="306324"/>
                </a:lnTo>
                <a:lnTo>
                  <a:pt x="50292" y="280416"/>
                </a:lnTo>
                <a:lnTo>
                  <a:pt x="53340" y="280416"/>
                </a:lnTo>
                <a:close/>
              </a:path>
              <a:path w="794385" h="306704">
                <a:moveTo>
                  <a:pt x="53340" y="26996"/>
                </a:moveTo>
                <a:lnTo>
                  <a:pt x="53340" y="25908"/>
                </a:lnTo>
                <a:lnTo>
                  <a:pt x="50292" y="27432"/>
                </a:lnTo>
                <a:lnTo>
                  <a:pt x="53340" y="26996"/>
                </a:lnTo>
                <a:close/>
              </a:path>
              <a:path w="794385" h="306704">
                <a:moveTo>
                  <a:pt x="742188" y="306324"/>
                </a:moveTo>
                <a:lnTo>
                  <a:pt x="742188" y="280416"/>
                </a:lnTo>
                <a:lnTo>
                  <a:pt x="733044" y="281940"/>
                </a:lnTo>
                <a:lnTo>
                  <a:pt x="59436" y="281940"/>
                </a:lnTo>
                <a:lnTo>
                  <a:pt x="50292" y="280416"/>
                </a:lnTo>
                <a:lnTo>
                  <a:pt x="50292" y="306324"/>
                </a:lnTo>
                <a:lnTo>
                  <a:pt x="742188" y="306324"/>
                </a:lnTo>
                <a:close/>
              </a:path>
              <a:path w="794385" h="306704">
                <a:moveTo>
                  <a:pt x="742188" y="27432"/>
                </a:moveTo>
                <a:lnTo>
                  <a:pt x="739140" y="25908"/>
                </a:lnTo>
                <a:lnTo>
                  <a:pt x="739140" y="26822"/>
                </a:lnTo>
                <a:lnTo>
                  <a:pt x="742188" y="27432"/>
                </a:lnTo>
                <a:close/>
              </a:path>
              <a:path w="794385" h="306704">
                <a:moveTo>
                  <a:pt x="748284" y="304292"/>
                </a:moveTo>
                <a:lnTo>
                  <a:pt x="748284" y="278892"/>
                </a:lnTo>
                <a:lnTo>
                  <a:pt x="739140" y="280416"/>
                </a:lnTo>
                <a:lnTo>
                  <a:pt x="742188" y="280416"/>
                </a:lnTo>
                <a:lnTo>
                  <a:pt x="742188" y="306324"/>
                </a:lnTo>
                <a:lnTo>
                  <a:pt x="745236" y="306324"/>
                </a:lnTo>
                <a:lnTo>
                  <a:pt x="746760" y="304800"/>
                </a:lnTo>
                <a:lnTo>
                  <a:pt x="748284" y="304292"/>
                </a:lnTo>
                <a:close/>
              </a:path>
              <a:path w="794385" h="306704">
                <a:moveTo>
                  <a:pt x="748284" y="29565"/>
                </a:moveTo>
                <a:lnTo>
                  <a:pt x="748284" y="28956"/>
                </a:lnTo>
                <a:lnTo>
                  <a:pt x="746760" y="28956"/>
                </a:lnTo>
                <a:lnTo>
                  <a:pt x="748284" y="29565"/>
                </a:lnTo>
                <a:close/>
              </a:path>
              <a:path w="794385" h="306704">
                <a:moveTo>
                  <a:pt x="754380" y="274320"/>
                </a:moveTo>
                <a:lnTo>
                  <a:pt x="746760" y="278892"/>
                </a:lnTo>
                <a:lnTo>
                  <a:pt x="748284" y="278892"/>
                </a:lnTo>
                <a:lnTo>
                  <a:pt x="748284" y="304292"/>
                </a:lnTo>
                <a:lnTo>
                  <a:pt x="752856" y="302768"/>
                </a:lnTo>
                <a:lnTo>
                  <a:pt x="752856" y="275844"/>
                </a:lnTo>
                <a:lnTo>
                  <a:pt x="754380" y="274320"/>
                </a:lnTo>
                <a:close/>
              </a:path>
              <a:path w="794385" h="306704">
                <a:moveTo>
                  <a:pt x="754380" y="32004"/>
                </a:moveTo>
                <a:lnTo>
                  <a:pt x="752856" y="30480"/>
                </a:lnTo>
                <a:lnTo>
                  <a:pt x="752856" y="31394"/>
                </a:lnTo>
                <a:lnTo>
                  <a:pt x="754380" y="32004"/>
                </a:lnTo>
                <a:close/>
              </a:path>
              <a:path w="794385" h="306704">
                <a:moveTo>
                  <a:pt x="758952" y="269748"/>
                </a:moveTo>
                <a:lnTo>
                  <a:pt x="752856" y="275844"/>
                </a:lnTo>
                <a:lnTo>
                  <a:pt x="752856" y="302768"/>
                </a:lnTo>
                <a:lnTo>
                  <a:pt x="755904" y="301752"/>
                </a:lnTo>
                <a:lnTo>
                  <a:pt x="757428" y="301752"/>
                </a:lnTo>
                <a:lnTo>
                  <a:pt x="757428" y="272796"/>
                </a:lnTo>
                <a:lnTo>
                  <a:pt x="758952" y="269748"/>
                </a:lnTo>
                <a:close/>
              </a:path>
              <a:path w="794385" h="306704">
                <a:moveTo>
                  <a:pt x="758952" y="36957"/>
                </a:moveTo>
                <a:lnTo>
                  <a:pt x="758952" y="36576"/>
                </a:lnTo>
                <a:lnTo>
                  <a:pt x="757428" y="35052"/>
                </a:lnTo>
                <a:lnTo>
                  <a:pt x="758952" y="36957"/>
                </a:lnTo>
                <a:close/>
              </a:path>
              <a:path w="794385" h="306704">
                <a:moveTo>
                  <a:pt x="763524" y="299008"/>
                </a:moveTo>
                <a:lnTo>
                  <a:pt x="763524" y="265176"/>
                </a:lnTo>
                <a:lnTo>
                  <a:pt x="757428" y="272796"/>
                </a:lnTo>
                <a:lnTo>
                  <a:pt x="757428" y="301752"/>
                </a:lnTo>
                <a:lnTo>
                  <a:pt x="758952" y="301752"/>
                </a:lnTo>
                <a:lnTo>
                  <a:pt x="763524" y="299008"/>
                </a:lnTo>
                <a:close/>
              </a:path>
              <a:path w="794385" h="306704">
                <a:moveTo>
                  <a:pt x="763524" y="42672"/>
                </a:moveTo>
                <a:lnTo>
                  <a:pt x="762000" y="39624"/>
                </a:lnTo>
                <a:lnTo>
                  <a:pt x="762000" y="40767"/>
                </a:lnTo>
                <a:lnTo>
                  <a:pt x="763524" y="42672"/>
                </a:lnTo>
                <a:close/>
              </a:path>
              <a:path w="794385" h="306704">
                <a:moveTo>
                  <a:pt x="765429" y="260985"/>
                </a:moveTo>
                <a:lnTo>
                  <a:pt x="762000" y="266700"/>
                </a:lnTo>
                <a:lnTo>
                  <a:pt x="763524" y="265176"/>
                </a:lnTo>
                <a:lnTo>
                  <a:pt x="763524" y="299008"/>
                </a:lnTo>
                <a:lnTo>
                  <a:pt x="765048" y="298094"/>
                </a:lnTo>
                <a:lnTo>
                  <a:pt x="765048" y="262128"/>
                </a:lnTo>
                <a:lnTo>
                  <a:pt x="765429" y="260985"/>
                </a:lnTo>
                <a:close/>
              </a:path>
              <a:path w="794385" h="306704">
                <a:moveTo>
                  <a:pt x="766572" y="50292"/>
                </a:moveTo>
                <a:lnTo>
                  <a:pt x="766572" y="48768"/>
                </a:lnTo>
                <a:lnTo>
                  <a:pt x="765048" y="45720"/>
                </a:lnTo>
                <a:lnTo>
                  <a:pt x="766572" y="50292"/>
                </a:lnTo>
                <a:close/>
              </a:path>
              <a:path w="794385" h="306704">
                <a:moveTo>
                  <a:pt x="766572" y="259080"/>
                </a:moveTo>
                <a:lnTo>
                  <a:pt x="765429" y="260985"/>
                </a:lnTo>
                <a:lnTo>
                  <a:pt x="765048" y="262128"/>
                </a:lnTo>
                <a:lnTo>
                  <a:pt x="766572" y="259080"/>
                </a:lnTo>
                <a:close/>
              </a:path>
              <a:path w="794385" h="306704">
                <a:moveTo>
                  <a:pt x="766572" y="297180"/>
                </a:moveTo>
                <a:lnTo>
                  <a:pt x="766572" y="259080"/>
                </a:lnTo>
                <a:lnTo>
                  <a:pt x="765048" y="262128"/>
                </a:lnTo>
                <a:lnTo>
                  <a:pt x="765048" y="298094"/>
                </a:lnTo>
                <a:lnTo>
                  <a:pt x="766572" y="297180"/>
                </a:lnTo>
                <a:close/>
              </a:path>
              <a:path w="794385" h="306704">
                <a:moveTo>
                  <a:pt x="777240" y="289560"/>
                </a:moveTo>
                <a:lnTo>
                  <a:pt x="777240" y="18288"/>
                </a:lnTo>
                <a:lnTo>
                  <a:pt x="775716" y="18288"/>
                </a:lnTo>
                <a:lnTo>
                  <a:pt x="775716" y="16764"/>
                </a:lnTo>
                <a:lnTo>
                  <a:pt x="768096" y="12192"/>
                </a:lnTo>
                <a:lnTo>
                  <a:pt x="768096" y="252984"/>
                </a:lnTo>
                <a:lnTo>
                  <a:pt x="765429" y="260985"/>
                </a:lnTo>
                <a:lnTo>
                  <a:pt x="766572" y="259080"/>
                </a:lnTo>
                <a:lnTo>
                  <a:pt x="766572" y="297180"/>
                </a:lnTo>
                <a:lnTo>
                  <a:pt x="768096" y="295656"/>
                </a:lnTo>
                <a:lnTo>
                  <a:pt x="775716" y="289560"/>
                </a:lnTo>
                <a:lnTo>
                  <a:pt x="777240" y="289560"/>
                </a:lnTo>
                <a:close/>
              </a:path>
              <a:path w="794385" h="306704">
                <a:moveTo>
                  <a:pt x="783336" y="281940"/>
                </a:moveTo>
                <a:lnTo>
                  <a:pt x="783336" y="25908"/>
                </a:lnTo>
                <a:lnTo>
                  <a:pt x="777240" y="19812"/>
                </a:lnTo>
                <a:lnTo>
                  <a:pt x="777240" y="288036"/>
                </a:lnTo>
                <a:lnTo>
                  <a:pt x="783336" y="281940"/>
                </a:lnTo>
                <a:close/>
              </a:path>
              <a:path w="794385" h="306704">
                <a:moveTo>
                  <a:pt x="789432" y="271272"/>
                </a:moveTo>
                <a:lnTo>
                  <a:pt x="789432" y="36576"/>
                </a:lnTo>
                <a:lnTo>
                  <a:pt x="787908" y="35052"/>
                </a:lnTo>
                <a:lnTo>
                  <a:pt x="784860" y="27432"/>
                </a:lnTo>
                <a:lnTo>
                  <a:pt x="783336" y="27432"/>
                </a:lnTo>
                <a:lnTo>
                  <a:pt x="783336" y="280416"/>
                </a:lnTo>
                <a:lnTo>
                  <a:pt x="784860" y="278892"/>
                </a:lnTo>
                <a:lnTo>
                  <a:pt x="787908" y="271272"/>
                </a:lnTo>
                <a:lnTo>
                  <a:pt x="789432" y="271272"/>
                </a:lnTo>
                <a:close/>
              </a:path>
              <a:path w="794385" h="306704">
                <a:moveTo>
                  <a:pt x="792480" y="260604"/>
                </a:moveTo>
                <a:lnTo>
                  <a:pt x="792480" y="47244"/>
                </a:lnTo>
                <a:lnTo>
                  <a:pt x="789432" y="38100"/>
                </a:lnTo>
                <a:lnTo>
                  <a:pt x="789432" y="269748"/>
                </a:lnTo>
                <a:lnTo>
                  <a:pt x="792480" y="260604"/>
                </a:lnTo>
                <a:close/>
              </a:path>
              <a:path w="794385" h="306704">
                <a:moveTo>
                  <a:pt x="794004" y="246888"/>
                </a:moveTo>
                <a:lnTo>
                  <a:pt x="794004" y="59436"/>
                </a:lnTo>
                <a:lnTo>
                  <a:pt x="792480" y="48768"/>
                </a:lnTo>
                <a:lnTo>
                  <a:pt x="792480" y="257556"/>
                </a:lnTo>
                <a:lnTo>
                  <a:pt x="794004" y="246888"/>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2896046"/>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030517"/>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2913989"/>
            <a:ext cx="1581710" cy="270622"/>
          </a:xfrm>
          <a:custGeom>
            <a:avLst/>
            <a:gdLst/>
            <a:ahLst/>
            <a:cxnLst/>
            <a:rect l="l" t="t" r="r" b="b"/>
            <a:pathLst>
              <a:path w="1792604" h="306704">
                <a:moveTo>
                  <a:pt x="940308" y="59436"/>
                </a:moveTo>
                <a:lnTo>
                  <a:pt x="938784" y="48768"/>
                </a:lnTo>
                <a:lnTo>
                  <a:pt x="938784" y="47244"/>
                </a:lnTo>
                <a:lnTo>
                  <a:pt x="935736" y="38100"/>
                </a:lnTo>
                <a:lnTo>
                  <a:pt x="935736" y="36576"/>
                </a:lnTo>
                <a:lnTo>
                  <a:pt x="934212" y="35052"/>
                </a:lnTo>
                <a:lnTo>
                  <a:pt x="931164" y="27432"/>
                </a:lnTo>
                <a:lnTo>
                  <a:pt x="929640" y="27432"/>
                </a:lnTo>
                <a:lnTo>
                  <a:pt x="929640" y="25908"/>
                </a:lnTo>
                <a:lnTo>
                  <a:pt x="923544" y="19812"/>
                </a:lnTo>
                <a:lnTo>
                  <a:pt x="923544" y="18288"/>
                </a:lnTo>
                <a:lnTo>
                  <a:pt x="922020" y="18288"/>
                </a:lnTo>
                <a:lnTo>
                  <a:pt x="922020" y="16764"/>
                </a:lnTo>
                <a:lnTo>
                  <a:pt x="914400" y="12192"/>
                </a:lnTo>
                <a:lnTo>
                  <a:pt x="914400" y="54864"/>
                </a:lnTo>
                <a:lnTo>
                  <a:pt x="914400" y="252984"/>
                </a:lnTo>
                <a:lnTo>
                  <a:pt x="911733" y="260985"/>
                </a:lnTo>
                <a:lnTo>
                  <a:pt x="908304" y="266700"/>
                </a:lnTo>
                <a:lnTo>
                  <a:pt x="909828" y="265176"/>
                </a:lnTo>
                <a:lnTo>
                  <a:pt x="903732" y="272796"/>
                </a:lnTo>
                <a:lnTo>
                  <a:pt x="905256" y="269748"/>
                </a:lnTo>
                <a:lnTo>
                  <a:pt x="900684" y="274320"/>
                </a:lnTo>
                <a:lnTo>
                  <a:pt x="893064" y="278892"/>
                </a:lnTo>
                <a:lnTo>
                  <a:pt x="894588" y="278892"/>
                </a:lnTo>
                <a:lnTo>
                  <a:pt x="885444" y="280416"/>
                </a:lnTo>
                <a:lnTo>
                  <a:pt x="888492" y="280416"/>
                </a:lnTo>
                <a:lnTo>
                  <a:pt x="879348" y="281940"/>
                </a:lnTo>
                <a:lnTo>
                  <a:pt x="59436" y="281940"/>
                </a:lnTo>
                <a:lnTo>
                  <a:pt x="51816" y="280416"/>
                </a:lnTo>
                <a:lnTo>
                  <a:pt x="53340" y="280416"/>
                </a:lnTo>
                <a:lnTo>
                  <a:pt x="45720" y="278892"/>
                </a:lnTo>
                <a:lnTo>
                  <a:pt x="47244" y="278892"/>
                </a:lnTo>
                <a:lnTo>
                  <a:pt x="39624" y="274320"/>
                </a:lnTo>
                <a:lnTo>
                  <a:pt x="35052" y="269748"/>
                </a:lnTo>
                <a:lnTo>
                  <a:pt x="36576" y="272796"/>
                </a:lnTo>
                <a:lnTo>
                  <a:pt x="30480" y="265176"/>
                </a:lnTo>
                <a:lnTo>
                  <a:pt x="32004" y="266700"/>
                </a:lnTo>
                <a:lnTo>
                  <a:pt x="28575" y="260985"/>
                </a:lnTo>
                <a:lnTo>
                  <a:pt x="25908" y="252984"/>
                </a:lnTo>
                <a:lnTo>
                  <a:pt x="25908" y="54864"/>
                </a:lnTo>
                <a:lnTo>
                  <a:pt x="27432" y="50292"/>
                </a:lnTo>
                <a:lnTo>
                  <a:pt x="28956" y="45720"/>
                </a:lnTo>
                <a:lnTo>
                  <a:pt x="30480" y="42672"/>
                </a:lnTo>
                <a:lnTo>
                  <a:pt x="32004" y="40767"/>
                </a:lnTo>
                <a:lnTo>
                  <a:pt x="35052" y="36957"/>
                </a:lnTo>
                <a:lnTo>
                  <a:pt x="36576" y="35052"/>
                </a:lnTo>
                <a:lnTo>
                  <a:pt x="39624" y="32004"/>
                </a:lnTo>
                <a:lnTo>
                  <a:pt x="41148" y="31394"/>
                </a:lnTo>
                <a:lnTo>
                  <a:pt x="45720" y="29565"/>
                </a:lnTo>
                <a:lnTo>
                  <a:pt x="47244" y="28956"/>
                </a:lnTo>
                <a:lnTo>
                  <a:pt x="45720" y="28956"/>
                </a:lnTo>
                <a:lnTo>
                  <a:pt x="53340" y="25908"/>
                </a:lnTo>
                <a:lnTo>
                  <a:pt x="51816" y="27432"/>
                </a:lnTo>
                <a:lnTo>
                  <a:pt x="53340" y="27178"/>
                </a:lnTo>
                <a:lnTo>
                  <a:pt x="60960" y="25908"/>
                </a:lnTo>
                <a:lnTo>
                  <a:pt x="880872" y="25908"/>
                </a:lnTo>
                <a:lnTo>
                  <a:pt x="885444" y="26822"/>
                </a:lnTo>
                <a:lnTo>
                  <a:pt x="888492" y="27432"/>
                </a:lnTo>
                <a:lnTo>
                  <a:pt x="885444" y="25908"/>
                </a:lnTo>
                <a:lnTo>
                  <a:pt x="894588" y="28956"/>
                </a:lnTo>
                <a:lnTo>
                  <a:pt x="893064" y="28956"/>
                </a:lnTo>
                <a:lnTo>
                  <a:pt x="894588" y="29565"/>
                </a:lnTo>
                <a:lnTo>
                  <a:pt x="899160" y="31394"/>
                </a:lnTo>
                <a:lnTo>
                  <a:pt x="900684" y="32004"/>
                </a:lnTo>
                <a:lnTo>
                  <a:pt x="903732" y="35052"/>
                </a:lnTo>
                <a:lnTo>
                  <a:pt x="905256" y="36957"/>
                </a:lnTo>
                <a:lnTo>
                  <a:pt x="908304" y="40767"/>
                </a:lnTo>
                <a:lnTo>
                  <a:pt x="909828" y="42672"/>
                </a:lnTo>
                <a:lnTo>
                  <a:pt x="911352" y="45720"/>
                </a:lnTo>
                <a:lnTo>
                  <a:pt x="912876" y="50292"/>
                </a:lnTo>
                <a:lnTo>
                  <a:pt x="914400" y="54864"/>
                </a:lnTo>
                <a:lnTo>
                  <a:pt x="914400" y="12192"/>
                </a:lnTo>
                <a:lnTo>
                  <a:pt x="914400" y="10668"/>
                </a:lnTo>
                <a:lnTo>
                  <a:pt x="912876" y="10668"/>
                </a:lnTo>
                <a:lnTo>
                  <a:pt x="905256" y="6096"/>
                </a:lnTo>
                <a:lnTo>
                  <a:pt x="903732" y="6096"/>
                </a:lnTo>
                <a:lnTo>
                  <a:pt x="903732" y="4572"/>
                </a:lnTo>
                <a:lnTo>
                  <a:pt x="902208" y="4572"/>
                </a:lnTo>
                <a:lnTo>
                  <a:pt x="893064" y="1524"/>
                </a:lnTo>
                <a:lnTo>
                  <a:pt x="891540" y="1524"/>
                </a:lnTo>
                <a:lnTo>
                  <a:pt x="880872" y="0"/>
                </a:lnTo>
                <a:lnTo>
                  <a:pt x="57912" y="0"/>
                </a:lnTo>
                <a:lnTo>
                  <a:pt x="48768" y="1524"/>
                </a:lnTo>
                <a:lnTo>
                  <a:pt x="45720" y="1524"/>
                </a:lnTo>
                <a:lnTo>
                  <a:pt x="38100" y="4572"/>
                </a:lnTo>
                <a:lnTo>
                  <a:pt x="36576" y="4572"/>
                </a:lnTo>
                <a:lnTo>
                  <a:pt x="36576" y="6096"/>
                </a:lnTo>
                <a:lnTo>
                  <a:pt x="35052" y="6096"/>
                </a:lnTo>
                <a:lnTo>
                  <a:pt x="27432" y="10668"/>
                </a:lnTo>
                <a:lnTo>
                  <a:pt x="25908" y="10668"/>
                </a:lnTo>
                <a:lnTo>
                  <a:pt x="25908" y="12192"/>
                </a:lnTo>
                <a:lnTo>
                  <a:pt x="18288" y="16764"/>
                </a:lnTo>
                <a:lnTo>
                  <a:pt x="18288" y="18288"/>
                </a:lnTo>
                <a:lnTo>
                  <a:pt x="16764" y="18288"/>
                </a:lnTo>
                <a:lnTo>
                  <a:pt x="10668" y="25908"/>
                </a:lnTo>
                <a:lnTo>
                  <a:pt x="10668" y="27432"/>
                </a:lnTo>
                <a:lnTo>
                  <a:pt x="9144" y="27432"/>
                </a:lnTo>
                <a:lnTo>
                  <a:pt x="6096" y="36576"/>
                </a:lnTo>
                <a:lnTo>
                  <a:pt x="4572" y="36576"/>
                </a:lnTo>
                <a:lnTo>
                  <a:pt x="4572" y="38100"/>
                </a:lnTo>
                <a:lnTo>
                  <a:pt x="1524" y="47244"/>
                </a:lnTo>
                <a:lnTo>
                  <a:pt x="1524" y="48768"/>
                </a:lnTo>
                <a:lnTo>
                  <a:pt x="0" y="59436"/>
                </a:lnTo>
                <a:lnTo>
                  <a:pt x="0" y="248412"/>
                </a:lnTo>
                <a:lnTo>
                  <a:pt x="1524" y="257556"/>
                </a:lnTo>
                <a:lnTo>
                  <a:pt x="1524" y="260604"/>
                </a:lnTo>
                <a:lnTo>
                  <a:pt x="4572" y="269748"/>
                </a:lnTo>
                <a:lnTo>
                  <a:pt x="4572" y="271272"/>
                </a:lnTo>
                <a:lnTo>
                  <a:pt x="6096" y="271272"/>
                </a:lnTo>
                <a:lnTo>
                  <a:pt x="9144" y="278892"/>
                </a:lnTo>
                <a:lnTo>
                  <a:pt x="10668" y="280416"/>
                </a:lnTo>
                <a:lnTo>
                  <a:pt x="10668" y="281940"/>
                </a:lnTo>
                <a:lnTo>
                  <a:pt x="16764" y="288036"/>
                </a:lnTo>
                <a:lnTo>
                  <a:pt x="16764" y="289560"/>
                </a:lnTo>
                <a:lnTo>
                  <a:pt x="18288" y="289560"/>
                </a:lnTo>
                <a:lnTo>
                  <a:pt x="25908" y="295656"/>
                </a:lnTo>
                <a:lnTo>
                  <a:pt x="27432" y="297180"/>
                </a:lnTo>
                <a:lnTo>
                  <a:pt x="28956" y="298094"/>
                </a:lnTo>
                <a:lnTo>
                  <a:pt x="30480" y="299008"/>
                </a:lnTo>
                <a:lnTo>
                  <a:pt x="35052" y="301752"/>
                </a:lnTo>
                <a:lnTo>
                  <a:pt x="36576" y="301752"/>
                </a:lnTo>
                <a:lnTo>
                  <a:pt x="38100" y="301752"/>
                </a:lnTo>
                <a:lnTo>
                  <a:pt x="41148" y="302971"/>
                </a:lnTo>
                <a:lnTo>
                  <a:pt x="45720" y="304800"/>
                </a:lnTo>
                <a:lnTo>
                  <a:pt x="47244" y="304800"/>
                </a:lnTo>
                <a:lnTo>
                  <a:pt x="48768" y="306324"/>
                </a:lnTo>
                <a:lnTo>
                  <a:pt x="51816" y="306324"/>
                </a:lnTo>
                <a:lnTo>
                  <a:pt x="888492" y="306324"/>
                </a:lnTo>
                <a:lnTo>
                  <a:pt x="891540" y="306324"/>
                </a:lnTo>
                <a:lnTo>
                  <a:pt x="893064" y="304800"/>
                </a:lnTo>
                <a:lnTo>
                  <a:pt x="894588" y="304292"/>
                </a:lnTo>
                <a:lnTo>
                  <a:pt x="899160" y="302768"/>
                </a:lnTo>
                <a:lnTo>
                  <a:pt x="902208" y="301752"/>
                </a:lnTo>
                <a:lnTo>
                  <a:pt x="903732" y="301752"/>
                </a:lnTo>
                <a:lnTo>
                  <a:pt x="905256" y="301752"/>
                </a:lnTo>
                <a:lnTo>
                  <a:pt x="909828" y="299008"/>
                </a:lnTo>
                <a:lnTo>
                  <a:pt x="911352" y="298094"/>
                </a:lnTo>
                <a:lnTo>
                  <a:pt x="912876" y="297180"/>
                </a:lnTo>
                <a:lnTo>
                  <a:pt x="914400" y="295656"/>
                </a:lnTo>
                <a:lnTo>
                  <a:pt x="922020" y="289560"/>
                </a:lnTo>
                <a:lnTo>
                  <a:pt x="923544" y="289560"/>
                </a:lnTo>
                <a:lnTo>
                  <a:pt x="923544" y="288036"/>
                </a:lnTo>
                <a:lnTo>
                  <a:pt x="929640" y="281940"/>
                </a:lnTo>
                <a:lnTo>
                  <a:pt x="929640" y="280416"/>
                </a:lnTo>
                <a:lnTo>
                  <a:pt x="931164" y="278892"/>
                </a:lnTo>
                <a:lnTo>
                  <a:pt x="934212" y="271272"/>
                </a:lnTo>
                <a:lnTo>
                  <a:pt x="935736" y="271272"/>
                </a:lnTo>
                <a:lnTo>
                  <a:pt x="935736" y="269748"/>
                </a:lnTo>
                <a:lnTo>
                  <a:pt x="938784" y="260604"/>
                </a:lnTo>
                <a:lnTo>
                  <a:pt x="938784" y="257556"/>
                </a:lnTo>
                <a:lnTo>
                  <a:pt x="940308" y="246888"/>
                </a:lnTo>
                <a:lnTo>
                  <a:pt x="940308" y="59436"/>
                </a:lnTo>
                <a:close/>
              </a:path>
              <a:path w="1792604" h="306704">
                <a:moveTo>
                  <a:pt x="1792224" y="59436"/>
                </a:moveTo>
                <a:lnTo>
                  <a:pt x="1790700" y="48768"/>
                </a:lnTo>
                <a:lnTo>
                  <a:pt x="1790700" y="47244"/>
                </a:lnTo>
                <a:lnTo>
                  <a:pt x="1787652" y="38100"/>
                </a:lnTo>
                <a:lnTo>
                  <a:pt x="1787652" y="36576"/>
                </a:lnTo>
                <a:lnTo>
                  <a:pt x="1786128" y="36576"/>
                </a:lnTo>
                <a:lnTo>
                  <a:pt x="1783080" y="27432"/>
                </a:lnTo>
                <a:lnTo>
                  <a:pt x="1781556" y="27432"/>
                </a:lnTo>
                <a:lnTo>
                  <a:pt x="1781556" y="25908"/>
                </a:lnTo>
                <a:lnTo>
                  <a:pt x="1775460" y="18288"/>
                </a:lnTo>
                <a:lnTo>
                  <a:pt x="1773936" y="18288"/>
                </a:lnTo>
                <a:lnTo>
                  <a:pt x="1773936" y="16764"/>
                </a:lnTo>
                <a:lnTo>
                  <a:pt x="1766316" y="12192"/>
                </a:lnTo>
                <a:lnTo>
                  <a:pt x="1766316" y="54864"/>
                </a:lnTo>
                <a:lnTo>
                  <a:pt x="1766316" y="252984"/>
                </a:lnTo>
                <a:lnTo>
                  <a:pt x="1763649" y="260985"/>
                </a:lnTo>
                <a:lnTo>
                  <a:pt x="1760220" y="266700"/>
                </a:lnTo>
                <a:lnTo>
                  <a:pt x="1761744" y="265176"/>
                </a:lnTo>
                <a:lnTo>
                  <a:pt x="1755648" y="272796"/>
                </a:lnTo>
                <a:lnTo>
                  <a:pt x="1757172" y="269748"/>
                </a:lnTo>
                <a:lnTo>
                  <a:pt x="1752600" y="274320"/>
                </a:lnTo>
                <a:lnTo>
                  <a:pt x="1744980" y="278892"/>
                </a:lnTo>
                <a:lnTo>
                  <a:pt x="1746504" y="278892"/>
                </a:lnTo>
                <a:lnTo>
                  <a:pt x="1738884" y="280416"/>
                </a:lnTo>
                <a:lnTo>
                  <a:pt x="1740408" y="280416"/>
                </a:lnTo>
                <a:lnTo>
                  <a:pt x="1731264" y="281940"/>
                </a:lnTo>
                <a:lnTo>
                  <a:pt x="1050036" y="281940"/>
                </a:lnTo>
                <a:lnTo>
                  <a:pt x="1042416" y="280416"/>
                </a:lnTo>
                <a:lnTo>
                  <a:pt x="1043940" y="280416"/>
                </a:lnTo>
                <a:lnTo>
                  <a:pt x="1036320" y="278892"/>
                </a:lnTo>
                <a:lnTo>
                  <a:pt x="1037844" y="278892"/>
                </a:lnTo>
                <a:lnTo>
                  <a:pt x="1030224" y="274320"/>
                </a:lnTo>
                <a:lnTo>
                  <a:pt x="1025652" y="269748"/>
                </a:lnTo>
                <a:lnTo>
                  <a:pt x="1027176" y="272796"/>
                </a:lnTo>
                <a:lnTo>
                  <a:pt x="1021080" y="265176"/>
                </a:lnTo>
                <a:lnTo>
                  <a:pt x="1022604" y="266700"/>
                </a:lnTo>
                <a:lnTo>
                  <a:pt x="1019175" y="260985"/>
                </a:lnTo>
                <a:lnTo>
                  <a:pt x="1016508" y="252984"/>
                </a:lnTo>
                <a:lnTo>
                  <a:pt x="1016508" y="54864"/>
                </a:lnTo>
                <a:lnTo>
                  <a:pt x="1018032" y="50292"/>
                </a:lnTo>
                <a:lnTo>
                  <a:pt x="1019556" y="45720"/>
                </a:lnTo>
                <a:lnTo>
                  <a:pt x="1021080" y="42672"/>
                </a:lnTo>
                <a:lnTo>
                  <a:pt x="1022604" y="40767"/>
                </a:lnTo>
                <a:lnTo>
                  <a:pt x="1025652" y="36957"/>
                </a:lnTo>
                <a:lnTo>
                  <a:pt x="1027176" y="35052"/>
                </a:lnTo>
                <a:lnTo>
                  <a:pt x="1030224" y="32004"/>
                </a:lnTo>
                <a:lnTo>
                  <a:pt x="1031748" y="31394"/>
                </a:lnTo>
                <a:lnTo>
                  <a:pt x="1036320" y="29565"/>
                </a:lnTo>
                <a:lnTo>
                  <a:pt x="1037844" y="28956"/>
                </a:lnTo>
                <a:lnTo>
                  <a:pt x="1036320" y="28956"/>
                </a:lnTo>
                <a:lnTo>
                  <a:pt x="1043940" y="25908"/>
                </a:lnTo>
                <a:lnTo>
                  <a:pt x="1042416" y="27432"/>
                </a:lnTo>
                <a:lnTo>
                  <a:pt x="1043940" y="27178"/>
                </a:lnTo>
                <a:lnTo>
                  <a:pt x="1051560" y="25908"/>
                </a:lnTo>
                <a:lnTo>
                  <a:pt x="1732788" y="25908"/>
                </a:lnTo>
                <a:lnTo>
                  <a:pt x="1738884" y="27127"/>
                </a:lnTo>
                <a:lnTo>
                  <a:pt x="1740408" y="27432"/>
                </a:lnTo>
                <a:lnTo>
                  <a:pt x="1738884" y="25908"/>
                </a:lnTo>
                <a:lnTo>
                  <a:pt x="1746504" y="28956"/>
                </a:lnTo>
                <a:lnTo>
                  <a:pt x="1744980" y="28956"/>
                </a:lnTo>
                <a:lnTo>
                  <a:pt x="1746504" y="29565"/>
                </a:lnTo>
                <a:lnTo>
                  <a:pt x="1751076" y="31394"/>
                </a:lnTo>
                <a:lnTo>
                  <a:pt x="1752600" y="32004"/>
                </a:lnTo>
                <a:lnTo>
                  <a:pt x="1755648" y="35052"/>
                </a:lnTo>
                <a:lnTo>
                  <a:pt x="1757172" y="36957"/>
                </a:lnTo>
                <a:lnTo>
                  <a:pt x="1760220" y="40767"/>
                </a:lnTo>
                <a:lnTo>
                  <a:pt x="1761744" y="42672"/>
                </a:lnTo>
                <a:lnTo>
                  <a:pt x="1763268" y="45720"/>
                </a:lnTo>
                <a:lnTo>
                  <a:pt x="1764792" y="50292"/>
                </a:lnTo>
                <a:lnTo>
                  <a:pt x="1766316" y="54864"/>
                </a:lnTo>
                <a:lnTo>
                  <a:pt x="1766316" y="12192"/>
                </a:lnTo>
                <a:lnTo>
                  <a:pt x="1766316" y="10668"/>
                </a:lnTo>
                <a:lnTo>
                  <a:pt x="1764792" y="10668"/>
                </a:lnTo>
                <a:lnTo>
                  <a:pt x="1757172" y="6096"/>
                </a:lnTo>
                <a:lnTo>
                  <a:pt x="1755648" y="6096"/>
                </a:lnTo>
                <a:lnTo>
                  <a:pt x="1755648" y="4572"/>
                </a:lnTo>
                <a:lnTo>
                  <a:pt x="1754124" y="4572"/>
                </a:lnTo>
                <a:lnTo>
                  <a:pt x="1746504" y="1524"/>
                </a:lnTo>
                <a:lnTo>
                  <a:pt x="1743456" y="1524"/>
                </a:lnTo>
                <a:lnTo>
                  <a:pt x="1732788" y="0"/>
                </a:lnTo>
                <a:lnTo>
                  <a:pt x="1048512" y="0"/>
                </a:lnTo>
                <a:lnTo>
                  <a:pt x="1039368" y="1524"/>
                </a:lnTo>
                <a:lnTo>
                  <a:pt x="1036320" y="1524"/>
                </a:lnTo>
                <a:lnTo>
                  <a:pt x="1028700" y="4572"/>
                </a:lnTo>
                <a:lnTo>
                  <a:pt x="1027176" y="4572"/>
                </a:lnTo>
                <a:lnTo>
                  <a:pt x="1027176" y="6096"/>
                </a:lnTo>
                <a:lnTo>
                  <a:pt x="1025652" y="6096"/>
                </a:lnTo>
                <a:lnTo>
                  <a:pt x="1018032" y="10668"/>
                </a:lnTo>
                <a:lnTo>
                  <a:pt x="1016508" y="10668"/>
                </a:lnTo>
                <a:lnTo>
                  <a:pt x="1016508" y="12192"/>
                </a:lnTo>
                <a:lnTo>
                  <a:pt x="1008888" y="16764"/>
                </a:lnTo>
                <a:lnTo>
                  <a:pt x="1008888" y="18288"/>
                </a:lnTo>
                <a:lnTo>
                  <a:pt x="1007364" y="18288"/>
                </a:lnTo>
                <a:lnTo>
                  <a:pt x="1001268" y="25908"/>
                </a:lnTo>
                <a:lnTo>
                  <a:pt x="1001268" y="27432"/>
                </a:lnTo>
                <a:lnTo>
                  <a:pt x="999744" y="27432"/>
                </a:lnTo>
                <a:lnTo>
                  <a:pt x="996696" y="36576"/>
                </a:lnTo>
                <a:lnTo>
                  <a:pt x="995172" y="36576"/>
                </a:lnTo>
                <a:lnTo>
                  <a:pt x="995172" y="38100"/>
                </a:lnTo>
                <a:lnTo>
                  <a:pt x="992124" y="47244"/>
                </a:lnTo>
                <a:lnTo>
                  <a:pt x="992124" y="48768"/>
                </a:lnTo>
                <a:lnTo>
                  <a:pt x="990600" y="59436"/>
                </a:lnTo>
                <a:lnTo>
                  <a:pt x="990600" y="248412"/>
                </a:lnTo>
                <a:lnTo>
                  <a:pt x="992124" y="257556"/>
                </a:lnTo>
                <a:lnTo>
                  <a:pt x="992124" y="260604"/>
                </a:lnTo>
                <a:lnTo>
                  <a:pt x="995172" y="269748"/>
                </a:lnTo>
                <a:lnTo>
                  <a:pt x="995172" y="271272"/>
                </a:lnTo>
                <a:lnTo>
                  <a:pt x="996696" y="271272"/>
                </a:lnTo>
                <a:lnTo>
                  <a:pt x="999744" y="278892"/>
                </a:lnTo>
                <a:lnTo>
                  <a:pt x="1001268" y="280416"/>
                </a:lnTo>
                <a:lnTo>
                  <a:pt x="1001268" y="281940"/>
                </a:lnTo>
                <a:lnTo>
                  <a:pt x="1007364" y="288036"/>
                </a:lnTo>
                <a:lnTo>
                  <a:pt x="1007364" y="289560"/>
                </a:lnTo>
                <a:lnTo>
                  <a:pt x="1008888" y="289560"/>
                </a:lnTo>
                <a:lnTo>
                  <a:pt x="1016508" y="295656"/>
                </a:lnTo>
                <a:lnTo>
                  <a:pt x="1018032" y="297180"/>
                </a:lnTo>
                <a:lnTo>
                  <a:pt x="1019556" y="298094"/>
                </a:lnTo>
                <a:lnTo>
                  <a:pt x="1021080" y="299008"/>
                </a:lnTo>
                <a:lnTo>
                  <a:pt x="1025652" y="301752"/>
                </a:lnTo>
                <a:lnTo>
                  <a:pt x="1027176" y="301752"/>
                </a:lnTo>
                <a:lnTo>
                  <a:pt x="1028700" y="301752"/>
                </a:lnTo>
                <a:lnTo>
                  <a:pt x="1031748" y="302971"/>
                </a:lnTo>
                <a:lnTo>
                  <a:pt x="1036320" y="304800"/>
                </a:lnTo>
                <a:lnTo>
                  <a:pt x="1037844" y="304800"/>
                </a:lnTo>
                <a:lnTo>
                  <a:pt x="1039368" y="306324"/>
                </a:lnTo>
                <a:lnTo>
                  <a:pt x="1042416" y="306324"/>
                </a:lnTo>
                <a:lnTo>
                  <a:pt x="1740408" y="306324"/>
                </a:lnTo>
                <a:lnTo>
                  <a:pt x="1743456" y="306324"/>
                </a:lnTo>
                <a:lnTo>
                  <a:pt x="1744980" y="304800"/>
                </a:lnTo>
                <a:lnTo>
                  <a:pt x="1746504" y="304800"/>
                </a:lnTo>
                <a:lnTo>
                  <a:pt x="1751076" y="302971"/>
                </a:lnTo>
                <a:lnTo>
                  <a:pt x="1754124" y="301752"/>
                </a:lnTo>
                <a:lnTo>
                  <a:pt x="1755648" y="301752"/>
                </a:lnTo>
                <a:lnTo>
                  <a:pt x="1757172" y="301752"/>
                </a:lnTo>
                <a:lnTo>
                  <a:pt x="1761744" y="299008"/>
                </a:lnTo>
                <a:lnTo>
                  <a:pt x="1763268" y="298094"/>
                </a:lnTo>
                <a:lnTo>
                  <a:pt x="1764792" y="297180"/>
                </a:lnTo>
                <a:lnTo>
                  <a:pt x="1766316" y="295656"/>
                </a:lnTo>
                <a:lnTo>
                  <a:pt x="1773936" y="289560"/>
                </a:lnTo>
                <a:lnTo>
                  <a:pt x="1775460" y="289560"/>
                </a:lnTo>
                <a:lnTo>
                  <a:pt x="1775460" y="288036"/>
                </a:lnTo>
                <a:lnTo>
                  <a:pt x="1781556" y="281940"/>
                </a:lnTo>
                <a:lnTo>
                  <a:pt x="1781556" y="280416"/>
                </a:lnTo>
                <a:lnTo>
                  <a:pt x="1783080" y="278892"/>
                </a:lnTo>
                <a:lnTo>
                  <a:pt x="1786128" y="271272"/>
                </a:lnTo>
                <a:lnTo>
                  <a:pt x="1787652" y="271272"/>
                </a:lnTo>
                <a:lnTo>
                  <a:pt x="1787652" y="269748"/>
                </a:lnTo>
                <a:lnTo>
                  <a:pt x="1790700" y="260604"/>
                </a:lnTo>
                <a:lnTo>
                  <a:pt x="1790700" y="257556"/>
                </a:lnTo>
                <a:lnTo>
                  <a:pt x="1792224" y="246888"/>
                </a:lnTo>
                <a:lnTo>
                  <a:pt x="1792224" y="59436"/>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2896047"/>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grpSp>
        <p:nvGrpSpPr>
          <p:cNvPr id="17" name="object 17"/>
          <p:cNvGrpSpPr/>
          <p:nvPr/>
        </p:nvGrpSpPr>
        <p:grpSpPr>
          <a:xfrm>
            <a:off x="3461720" y="5637008"/>
            <a:ext cx="3452532" cy="457199"/>
            <a:chOff x="2043683" y="6388608"/>
            <a:chExt cx="3912870" cy="518159"/>
          </a:xfrm>
        </p:grpSpPr>
        <p:sp>
          <p:nvSpPr>
            <p:cNvPr id="18" name="object 18"/>
            <p:cNvSpPr/>
            <p:nvPr/>
          </p:nvSpPr>
          <p:spPr>
            <a:xfrm>
              <a:off x="4131564" y="6388608"/>
              <a:ext cx="1824990" cy="518160"/>
            </a:xfrm>
            <a:prstGeom prst="rect">
              <a:avLst/>
            </a:prstGeom>
            <a:blipFill>
              <a:blip r:embed="rId3" cstate="print"/>
              <a:stretch>
                <a:fillRect/>
              </a:stretch>
            </a:blipFill>
          </p:spPr>
          <p:txBody>
            <a:bodyPr wrap="square" lIns="0" tIns="0" rIns="0" bIns="0" rtlCol="0"/>
            <a:lstStyle/>
            <a:p>
              <a:endParaRPr sz="1588"/>
            </a:p>
          </p:txBody>
        </p:sp>
        <p:sp>
          <p:nvSpPr>
            <p:cNvPr id="19" name="object 19"/>
            <p:cNvSpPr/>
            <p:nvPr/>
          </p:nvSpPr>
          <p:spPr>
            <a:xfrm>
              <a:off x="2043684" y="638862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5548" y="355092"/>
                  </a:lnTo>
                  <a:lnTo>
                    <a:pt x="929640" y="348996"/>
                  </a:lnTo>
                  <a:lnTo>
                    <a:pt x="929640" y="353568"/>
                  </a:lnTo>
                  <a:lnTo>
                    <a:pt x="928116" y="356616"/>
                  </a:lnTo>
                  <a:lnTo>
                    <a:pt x="926515" y="358216"/>
                  </a:lnTo>
                  <a:lnTo>
                    <a:pt x="914400" y="359664"/>
                  </a:lnTo>
                  <a:lnTo>
                    <a:pt x="914400" y="371856"/>
                  </a:lnTo>
                  <a:lnTo>
                    <a:pt x="901700" y="379476"/>
                  </a:lnTo>
                  <a:lnTo>
                    <a:pt x="889000" y="385572"/>
                  </a:lnTo>
                  <a:lnTo>
                    <a:pt x="876300" y="393192"/>
                  </a:lnTo>
                  <a:lnTo>
                    <a:pt x="825500" y="413004"/>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5572"/>
                  </a:lnTo>
                  <a:lnTo>
                    <a:pt x="516928" y="388010"/>
                  </a:lnTo>
                  <a:lnTo>
                    <a:pt x="495300" y="393192"/>
                  </a:lnTo>
                  <a:lnTo>
                    <a:pt x="469900" y="394716"/>
                  </a:lnTo>
                  <a:lnTo>
                    <a:pt x="444500" y="397764"/>
                  </a:lnTo>
                  <a:lnTo>
                    <a:pt x="368300" y="397764"/>
                  </a:lnTo>
                  <a:lnTo>
                    <a:pt x="330200" y="391668"/>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2108" y="275844"/>
                  </a:lnTo>
                  <a:lnTo>
                    <a:pt x="121920" y="278892"/>
                  </a:lnTo>
                  <a:lnTo>
                    <a:pt x="144780" y="280416"/>
                  </a:lnTo>
                  <a:lnTo>
                    <a:pt x="166116" y="280416"/>
                  </a:lnTo>
                  <a:lnTo>
                    <a:pt x="166116" y="254508"/>
                  </a:lnTo>
                  <a:lnTo>
                    <a:pt x="144780" y="254508"/>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7160" y="172212"/>
                  </a:lnTo>
                  <a:lnTo>
                    <a:pt x="153924" y="161429"/>
                  </a:lnTo>
                  <a:lnTo>
                    <a:pt x="158496" y="158496"/>
                  </a:lnTo>
                  <a:lnTo>
                    <a:pt x="153924" y="152400"/>
                  </a:lnTo>
                  <a:lnTo>
                    <a:pt x="155448" y="153924"/>
                  </a:lnTo>
                  <a:lnTo>
                    <a:pt x="152400" y="146304"/>
                  </a:lnTo>
                  <a:lnTo>
                    <a:pt x="147129" y="148615"/>
                  </a:lnTo>
                  <a:lnTo>
                    <a:pt x="139700" y="143256"/>
                  </a:lnTo>
                  <a:lnTo>
                    <a:pt x="139700" y="137160"/>
                  </a:lnTo>
                  <a:lnTo>
                    <a:pt x="152400" y="128016"/>
                  </a:lnTo>
                  <a:lnTo>
                    <a:pt x="139700" y="131064"/>
                  </a:lnTo>
                  <a:lnTo>
                    <a:pt x="152400" y="121920"/>
                  </a:lnTo>
                  <a:lnTo>
                    <a:pt x="152400" y="117348"/>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2064" y="62484"/>
                  </a:lnTo>
                  <a:lnTo>
                    <a:pt x="495147" y="56451"/>
                  </a:lnTo>
                  <a:lnTo>
                    <a:pt x="520700" y="47244"/>
                  </a:lnTo>
                  <a:lnTo>
                    <a:pt x="546100" y="41148"/>
                  </a:lnTo>
                  <a:lnTo>
                    <a:pt x="571500" y="38100"/>
                  </a:lnTo>
                  <a:lnTo>
                    <a:pt x="596900" y="36576"/>
                  </a:lnTo>
                  <a:lnTo>
                    <a:pt x="622300" y="36576"/>
                  </a:lnTo>
                  <a:lnTo>
                    <a:pt x="635000" y="38100"/>
                  </a:lnTo>
                  <a:lnTo>
                    <a:pt x="660400" y="39624"/>
                  </a:lnTo>
                  <a:lnTo>
                    <a:pt x="673100" y="41148"/>
                  </a:lnTo>
                  <a:lnTo>
                    <a:pt x="711200" y="50292"/>
                  </a:lnTo>
                  <a:lnTo>
                    <a:pt x="720725" y="53149"/>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787400" y="32004"/>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376"/>
                  </a:lnTo>
                  <a:lnTo>
                    <a:pt x="977900" y="41148"/>
                  </a:lnTo>
                  <a:lnTo>
                    <a:pt x="1028700" y="28956"/>
                  </a:lnTo>
                  <a:lnTo>
                    <a:pt x="1041400" y="27432"/>
                  </a:lnTo>
                  <a:lnTo>
                    <a:pt x="10668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20800" y="99060"/>
                  </a:lnTo>
                  <a:lnTo>
                    <a:pt x="1333500" y="105156"/>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2832"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50876"/>
                  </a:lnTo>
                  <a:lnTo>
                    <a:pt x="1384300" y="149352"/>
                  </a:lnTo>
                  <a:lnTo>
                    <a:pt x="1384300" y="118872"/>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30300" y="3048"/>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5806"/>
                  </a:lnTo>
                  <a:lnTo>
                    <a:pt x="969492" y="23380"/>
                  </a:lnTo>
                  <a:lnTo>
                    <a:pt x="969264" y="22860"/>
                  </a:lnTo>
                  <a:lnTo>
                    <a:pt x="968324" y="23241"/>
                  </a:lnTo>
                  <a:lnTo>
                    <a:pt x="965200" y="24485"/>
                  </a:lnTo>
                  <a:lnTo>
                    <a:pt x="965200" y="22860"/>
                  </a:lnTo>
                  <a:lnTo>
                    <a:pt x="965200" y="18288"/>
                  </a:lnTo>
                  <a:lnTo>
                    <a:pt x="939800" y="9144"/>
                  </a:lnTo>
                  <a:lnTo>
                    <a:pt x="927100" y="6096"/>
                  </a:lnTo>
                  <a:lnTo>
                    <a:pt x="876300" y="0"/>
                  </a:lnTo>
                  <a:lnTo>
                    <a:pt x="838200" y="0"/>
                  </a:lnTo>
                  <a:lnTo>
                    <a:pt x="800100" y="4572"/>
                  </a:lnTo>
                  <a:lnTo>
                    <a:pt x="762000" y="13716"/>
                  </a:lnTo>
                  <a:lnTo>
                    <a:pt x="736600" y="22860"/>
                  </a:lnTo>
                  <a:lnTo>
                    <a:pt x="736600" y="28956"/>
                  </a:lnTo>
                  <a:lnTo>
                    <a:pt x="731520" y="30784"/>
                  </a:lnTo>
                  <a:lnTo>
                    <a:pt x="711200" y="25908"/>
                  </a:lnTo>
                  <a:lnTo>
                    <a:pt x="698500" y="19812"/>
                  </a:lnTo>
                  <a:lnTo>
                    <a:pt x="660400" y="13716"/>
                  </a:lnTo>
                  <a:lnTo>
                    <a:pt x="647700" y="12192"/>
                  </a:lnTo>
                  <a:lnTo>
                    <a:pt x="622300" y="12192"/>
                  </a:lnTo>
                  <a:lnTo>
                    <a:pt x="609600" y="10668"/>
                  </a:lnTo>
                  <a:lnTo>
                    <a:pt x="596900" y="12192"/>
                  </a:lnTo>
                  <a:lnTo>
                    <a:pt x="571500" y="12192"/>
                  </a:lnTo>
                  <a:lnTo>
                    <a:pt x="558800" y="13716"/>
                  </a:lnTo>
                  <a:lnTo>
                    <a:pt x="546100" y="16764"/>
                  </a:lnTo>
                  <a:lnTo>
                    <a:pt x="508000" y="22860"/>
                  </a:lnTo>
                  <a:lnTo>
                    <a:pt x="495300" y="27432"/>
                  </a:lnTo>
                  <a:lnTo>
                    <a:pt x="482600" y="33528"/>
                  </a:lnTo>
                  <a:lnTo>
                    <a:pt x="469900" y="38100"/>
                  </a:lnTo>
                  <a:lnTo>
                    <a:pt x="457200" y="45720"/>
                  </a:lnTo>
                  <a:lnTo>
                    <a:pt x="457200" y="48768"/>
                  </a:lnTo>
                  <a:lnTo>
                    <a:pt x="406400" y="39624"/>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39700" y="89916"/>
                  </a:lnTo>
                  <a:lnTo>
                    <a:pt x="139700" y="100584"/>
                  </a:lnTo>
                  <a:lnTo>
                    <a:pt x="127000" y="108204"/>
                  </a:lnTo>
                  <a:lnTo>
                    <a:pt x="127000" y="121920"/>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68300" y="422148"/>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35000" y="441960"/>
                  </a:lnTo>
                  <a:lnTo>
                    <a:pt x="673100" y="446532"/>
                  </a:lnTo>
                  <a:lnTo>
                    <a:pt x="723900" y="449580"/>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079500" y="393192"/>
                  </a:lnTo>
                  <a:lnTo>
                    <a:pt x="1117600" y="387096"/>
                  </a:lnTo>
                  <a:lnTo>
                    <a:pt x="1168400" y="373380"/>
                  </a:lnTo>
                  <a:lnTo>
                    <a:pt x="1181100" y="361188"/>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20" name="object 20"/>
          <p:cNvSpPr txBox="1"/>
          <p:nvPr/>
        </p:nvSpPr>
        <p:spPr>
          <a:xfrm>
            <a:off x="3837789" y="5738754"/>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21" name="object 21"/>
          <p:cNvSpPr/>
          <p:nvPr/>
        </p:nvSpPr>
        <p:spPr>
          <a:xfrm>
            <a:off x="7654514" y="5637018"/>
            <a:ext cx="1243853" cy="396688"/>
          </a:xfrm>
          <a:custGeom>
            <a:avLst/>
            <a:gdLst/>
            <a:ahLst/>
            <a:cxnLst/>
            <a:rect l="l" t="t" r="r" b="b"/>
            <a:pathLst>
              <a:path w="1409700" h="449579">
                <a:moveTo>
                  <a:pt x="1409700" y="198120"/>
                </a:moveTo>
                <a:lnTo>
                  <a:pt x="1397000" y="188976"/>
                </a:lnTo>
                <a:lnTo>
                  <a:pt x="1397000" y="178308"/>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43000" y="257556"/>
                </a:lnTo>
                <a:lnTo>
                  <a:pt x="1161288" y="263652"/>
                </a:lnTo>
                <a:lnTo>
                  <a:pt x="1168908" y="268224"/>
                </a:lnTo>
                <a:lnTo>
                  <a:pt x="1176528" y="271272"/>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1564"/>
                </a:lnTo>
                <a:lnTo>
                  <a:pt x="1181100" y="329184"/>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4024" y="355092"/>
                </a:lnTo>
                <a:lnTo>
                  <a:pt x="929640" y="348996"/>
                </a:lnTo>
                <a:lnTo>
                  <a:pt x="928116" y="353568"/>
                </a:lnTo>
                <a:lnTo>
                  <a:pt x="928116" y="356616"/>
                </a:lnTo>
                <a:lnTo>
                  <a:pt x="926515" y="358216"/>
                </a:lnTo>
                <a:lnTo>
                  <a:pt x="914400" y="359664"/>
                </a:lnTo>
                <a:lnTo>
                  <a:pt x="914400" y="371856"/>
                </a:lnTo>
                <a:lnTo>
                  <a:pt x="901700" y="379476"/>
                </a:lnTo>
                <a:lnTo>
                  <a:pt x="889000" y="385572"/>
                </a:lnTo>
                <a:lnTo>
                  <a:pt x="876300" y="393192"/>
                </a:lnTo>
                <a:lnTo>
                  <a:pt x="863600" y="399288"/>
                </a:lnTo>
                <a:lnTo>
                  <a:pt x="838200" y="408432"/>
                </a:lnTo>
                <a:lnTo>
                  <a:pt x="800100" y="417576"/>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1876" y="367284"/>
                </a:lnTo>
                <a:lnTo>
                  <a:pt x="515112" y="387096"/>
                </a:lnTo>
                <a:lnTo>
                  <a:pt x="516331" y="388150"/>
                </a:lnTo>
                <a:lnTo>
                  <a:pt x="495300" y="393192"/>
                </a:lnTo>
                <a:lnTo>
                  <a:pt x="469900" y="394716"/>
                </a:lnTo>
                <a:lnTo>
                  <a:pt x="444500" y="397764"/>
                </a:lnTo>
                <a:lnTo>
                  <a:pt x="368300" y="397764"/>
                </a:lnTo>
                <a:lnTo>
                  <a:pt x="330200" y="391668"/>
                </a:lnTo>
                <a:lnTo>
                  <a:pt x="304800" y="388620"/>
                </a:lnTo>
                <a:lnTo>
                  <a:pt x="292100" y="384048"/>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0584" y="275844"/>
                </a:lnTo>
                <a:lnTo>
                  <a:pt x="121920" y="278892"/>
                </a:lnTo>
                <a:lnTo>
                  <a:pt x="144780" y="280416"/>
                </a:lnTo>
                <a:lnTo>
                  <a:pt x="164592" y="280416"/>
                </a:lnTo>
                <a:lnTo>
                  <a:pt x="164592" y="254508"/>
                </a:lnTo>
                <a:lnTo>
                  <a:pt x="144780" y="254508"/>
                </a:lnTo>
                <a:lnTo>
                  <a:pt x="123444" y="252984"/>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5636" y="172212"/>
                </a:lnTo>
                <a:lnTo>
                  <a:pt x="158496" y="158496"/>
                </a:lnTo>
                <a:lnTo>
                  <a:pt x="153924" y="152400"/>
                </a:lnTo>
                <a:lnTo>
                  <a:pt x="153924" y="153924"/>
                </a:lnTo>
                <a:lnTo>
                  <a:pt x="150876" y="146304"/>
                </a:lnTo>
                <a:lnTo>
                  <a:pt x="139700" y="151523"/>
                </a:lnTo>
                <a:lnTo>
                  <a:pt x="139700" y="131064"/>
                </a:lnTo>
                <a:lnTo>
                  <a:pt x="152400" y="121920"/>
                </a:lnTo>
                <a:lnTo>
                  <a:pt x="152400" y="115824"/>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0540" y="62484"/>
                </a:lnTo>
                <a:lnTo>
                  <a:pt x="494982" y="56502"/>
                </a:lnTo>
                <a:lnTo>
                  <a:pt x="520700" y="47244"/>
                </a:lnTo>
                <a:lnTo>
                  <a:pt x="546100" y="41148"/>
                </a:lnTo>
                <a:lnTo>
                  <a:pt x="596900" y="36576"/>
                </a:lnTo>
                <a:lnTo>
                  <a:pt x="622300" y="36576"/>
                </a:lnTo>
                <a:lnTo>
                  <a:pt x="635000" y="38100"/>
                </a:lnTo>
                <a:lnTo>
                  <a:pt x="660400" y="39624"/>
                </a:lnTo>
                <a:lnTo>
                  <a:pt x="673100" y="41148"/>
                </a:lnTo>
                <a:lnTo>
                  <a:pt x="711200" y="50292"/>
                </a:lnTo>
                <a:lnTo>
                  <a:pt x="723900" y="56388"/>
                </a:lnTo>
                <a:lnTo>
                  <a:pt x="723900" y="57912"/>
                </a:lnTo>
                <a:lnTo>
                  <a:pt x="728129" y="57912"/>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910"/>
                </a:lnTo>
                <a:lnTo>
                  <a:pt x="977900" y="41148"/>
                </a:lnTo>
                <a:lnTo>
                  <a:pt x="1028700" y="28956"/>
                </a:lnTo>
                <a:lnTo>
                  <a:pt x="10541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33500" y="103632"/>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1308"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49352"/>
                </a:lnTo>
                <a:lnTo>
                  <a:pt x="1384300" y="141732"/>
                </a:lnTo>
                <a:lnTo>
                  <a:pt x="1384300" y="120396"/>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8295"/>
                </a:lnTo>
                <a:lnTo>
                  <a:pt x="967905" y="23190"/>
                </a:lnTo>
                <a:lnTo>
                  <a:pt x="967740" y="22860"/>
                </a:lnTo>
                <a:lnTo>
                  <a:pt x="967143" y="23101"/>
                </a:lnTo>
                <a:lnTo>
                  <a:pt x="965200" y="23876"/>
                </a:lnTo>
                <a:lnTo>
                  <a:pt x="965200" y="22860"/>
                </a:lnTo>
                <a:lnTo>
                  <a:pt x="965200" y="18288"/>
                </a:lnTo>
                <a:lnTo>
                  <a:pt x="939800" y="9144"/>
                </a:lnTo>
                <a:lnTo>
                  <a:pt x="901700" y="3048"/>
                </a:lnTo>
                <a:lnTo>
                  <a:pt x="876300" y="0"/>
                </a:lnTo>
                <a:lnTo>
                  <a:pt x="838200" y="0"/>
                </a:lnTo>
                <a:lnTo>
                  <a:pt x="800100" y="4572"/>
                </a:lnTo>
                <a:lnTo>
                  <a:pt x="762000" y="13716"/>
                </a:lnTo>
                <a:lnTo>
                  <a:pt x="736600" y="22860"/>
                </a:lnTo>
                <a:lnTo>
                  <a:pt x="725170" y="28346"/>
                </a:lnTo>
                <a:lnTo>
                  <a:pt x="698500" y="19812"/>
                </a:lnTo>
                <a:lnTo>
                  <a:pt x="660400" y="13716"/>
                </a:lnTo>
                <a:lnTo>
                  <a:pt x="647700" y="12192"/>
                </a:lnTo>
                <a:lnTo>
                  <a:pt x="622300" y="12192"/>
                </a:lnTo>
                <a:lnTo>
                  <a:pt x="609600" y="10668"/>
                </a:lnTo>
                <a:lnTo>
                  <a:pt x="596900" y="12192"/>
                </a:lnTo>
                <a:lnTo>
                  <a:pt x="571500" y="12192"/>
                </a:lnTo>
                <a:lnTo>
                  <a:pt x="558800" y="13716"/>
                </a:lnTo>
                <a:lnTo>
                  <a:pt x="508000" y="22860"/>
                </a:lnTo>
                <a:lnTo>
                  <a:pt x="495300" y="27432"/>
                </a:lnTo>
                <a:lnTo>
                  <a:pt x="482600" y="33528"/>
                </a:lnTo>
                <a:lnTo>
                  <a:pt x="469900" y="38100"/>
                </a:lnTo>
                <a:lnTo>
                  <a:pt x="457200" y="45720"/>
                </a:lnTo>
                <a:lnTo>
                  <a:pt x="452958" y="47752"/>
                </a:lnTo>
                <a:lnTo>
                  <a:pt x="431800" y="42672"/>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39700" y="89916"/>
                </a:lnTo>
                <a:lnTo>
                  <a:pt x="139700" y="100584"/>
                </a:lnTo>
                <a:lnTo>
                  <a:pt x="127000" y="108204"/>
                </a:lnTo>
                <a:lnTo>
                  <a:pt x="127000" y="120396"/>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2880"/>
                </a:lnTo>
                <a:lnTo>
                  <a:pt x="0" y="240792"/>
                </a:lnTo>
                <a:lnTo>
                  <a:pt x="25400" y="252984"/>
                </a:lnTo>
                <a:lnTo>
                  <a:pt x="38100" y="262128"/>
                </a:lnTo>
                <a:lnTo>
                  <a:pt x="44450" y="264414"/>
                </a:lnTo>
                <a:lnTo>
                  <a:pt x="38100" y="266700"/>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42900" y="420624"/>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22300" y="438912"/>
                </a:lnTo>
                <a:lnTo>
                  <a:pt x="660400" y="445008"/>
                </a:lnTo>
                <a:lnTo>
                  <a:pt x="673100" y="446532"/>
                </a:lnTo>
                <a:lnTo>
                  <a:pt x="723900" y="449580"/>
                </a:lnTo>
                <a:lnTo>
                  <a:pt x="749300" y="448056"/>
                </a:lnTo>
                <a:lnTo>
                  <a:pt x="762000" y="446532"/>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104900" y="390144"/>
                </a:lnTo>
                <a:lnTo>
                  <a:pt x="1155700" y="373380"/>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sp>
        <p:nvSpPr>
          <p:cNvPr id="22" name="object 22"/>
          <p:cNvSpPr txBox="1"/>
          <p:nvPr/>
        </p:nvSpPr>
        <p:spPr>
          <a:xfrm>
            <a:off x="8037304" y="5671519"/>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23" name="object 23"/>
          <p:cNvSpPr txBox="1"/>
          <p:nvPr/>
        </p:nvSpPr>
        <p:spPr>
          <a:xfrm>
            <a:off x="5483709" y="5417369"/>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24" name="object 24"/>
          <p:cNvSpPr/>
          <p:nvPr/>
        </p:nvSpPr>
        <p:spPr>
          <a:xfrm>
            <a:off x="3406588" y="5389580"/>
            <a:ext cx="5513294" cy="24653"/>
          </a:xfrm>
          <a:custGeom>
            <a:avLst/>
            <a:gdLst/>
            <a:ahLst/>
            <a:cxnLst/>
            <a:rect l="l" t="t" r="r" b="b"/>
            <a:pathLst>
              <a:path w="6248400" h="27939">
                <a:moveTo>
                  <a:pt x="6248399" y="27431"/>
                </a:moveTo>
                <a:lnTo>
                  <a:pt x="6248399" y="0"/>
                </a:lnTo>
                <a:lnTo>
                  <a:pt x="0" y="0"/>
                </a:lnTo>
                <a:lnTo>
                  <a:pt x="0" y="27431"/>
                </a:lnTo>
                <a:lnTo>
                  <a:pt x="6248399" y="27431"/>
                </a:lnTo>
                <a:close/>
              </a:path>
            </a:pathLst>
          </a:custGeom>
          <a:solidFill>
            <a:srgbClr val="497EBA"/>
          </a:solidFill>
        </p:spPr>
        <p:txBody>
          <a:bodyPr wrap="square" lIns="0" tIns="0" rIns="0" bIns="0" rtlCol="0"/>
          <a:lstStyle/>
          <a:p>
            <a:endParaRPr sz="1588"/>
          </a:p>
        </p:txBody>
      </p:sp>
      <p:sp>
        <p:nvSpPr>
          <p:cNvPr id="25" name="object 25"/>
          <p:cNvSpPr txBox="1"/>
          <p:nvPr/>
        </p:nvSpPr>
        <p:spPr>
          <a:xfrm>
            <a:off x="5343860" y="1415526"/>
            <a:ext cx="1462928" cy="1072760"/>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08900"/>
              </a:lnSpc>
              <a:spcBef>
                <a:spcPts val="653"/>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41"/>
              </a:spcBef>
            </a:pPr>
            <a:r>
              <a:rPr sz="794" spc="-4" dirty="0">
                <a:latin typeface="Carlito"/>
                <a:cs typeface="Carlito"/>
              </a:rPr>
              <a:t>“Innovation”</a:t>
            </a:r>
            <a:endParaRPr sz="794">
              <a:latin typeface="Carlito"/>
              <a:cs typeface="Carlito"/>
            </a:endParaRPr>
          </a:p>
        </p:txBody>
      </p:sp>
      <p:sp>
        <p:nvSpPr>
          <p:cNvPr id="26" name="object 26"/>
          <p:cNvSpPr txBox="1">
            <a:spLocks noGrp="1"/>
          </p:cNvSpPr>
          <p:nvPr>
            <p:ph type="title"/>
          </p:nvPr>
        </p:nvSpPr>
        <p:spPr>
          <a:xfrm>
            <a:off x="3333525" y="57104"/>
            <a:ext cx="5526181" cy="1364967"/>
          </a:xfrm>
          <a:prstGeom prst="rect">
            <a:avLst/>
          </a:prstGeom>
        </p:spPr>
        <p:txBody>
          <a:bodyPr vert="horz" wrap="square" lIns="0" tIns="10646" rIns="0" bIns="0" rtlCol="0" anchor="ctr">
            <a:spAutoFit/>
          </a:bodyPr>
          <a:lstStyle/>
          <a:p>
            <a:pPr marL="11206">
              <a:lnSpc>
                <a:spcPct val="100000"/>
              </a:lnSpc>
              <a:spcBef>
                <a:spcPts val="84"/>
              </a:spcBef>
            </a:pPr>
            <a:r>
              <a:rPr spc="-4" dirty="0"/>
              <a:t>1. </a:t>
            </a:r>
            <a:r>
              <a:rPr spc="-9" dirty="0"/>
              <a:t>(Re)Identifying </a:t>
            </a:r>
            <a:r>
              <a:rPr spc="-13" dirty="0"/>
              <a:t>your </a:t>
            </a:r>
            <a:r>
              <a:rPr spc="-4" dirty="0"/>
              <a:t>vision and</a:t>
            </a:r>
            <a:r>
              <a:rPr spc="88" dirty="0"/>
              <a:t> </a:t>
            </a:r>
            <a:r>
              <a:rPr spc="-4" dirty="0"/>
              <a:t>missions</a:t>
            </a:r>
          </a:p>
        </p:txBody>
      </p:sp>
      <p:sp>
        <p:nvSpPr>
          <p:cNvPr id="27" name="object 27"/>
          <p:cNvSpPr txBox="1"/>
          <p:nvPr/>
        </p:nvSpPr>
        <p:spPr>
          <a:xfrm>
            <a:off x="2388197" y="1104899"/>
            <a:ext cx="3285565" cy="445356"/>
          </a:xfrm>
          <a:prstGeom prst="rect">
            <a:avLst/>
          </a:prstGeom>
        </p:spPr>
        <p:txBody>
          <a:bodyPr vert="horz" wrap="square" lIns="0" tIns="10646" rIns="0" bIns="0" rtlCol="0">
            <a:spAutoFit/>
          </a:bodyPr>
          <a:lstStyle/>
          <a:p>
            <a:pPr marL="11206">
              <a:spcBef>
                <a:spcPts val="84"/>
              </a:spcBef>
            </a:pPr>
            <a:r>
              <a:rPr sz="1412" b="1" spc="-4" dirty="0">
                <a:solidFill>
                  <a:srgbClr val="FF0000"/>
                </a:solidFill>
                <a:latin typeface="Tahoma"/>
                <a:cs typeface="Tahoma"/>
              </a:rPr>
              <a:t>Strategic and </a:t>
            </a:r>
            <a:r>
              <a:rPr sz="1412" b="1" spc="-9" dirty="0">
                <a:solidFill>
                  <a:srgbClr val="FF0000"/>
                </a:solidFill>
                <a:latin typeface="Tahoma"/>
                <a:cs typeface="Tahoma"/>
              </a:rPr>
              <a:t>Top Decision</a:t>
            </a:r>
            <a:r>
              <a:rPr sz="1412" b="1" spc="101" dirty="0">
                <a:solidFill>
                  <a:srgbClr val="FF0000"/>
                </a:solidFill>
                <a:latin typeface="Tahoma"/>
                <a:cs typeface="Tahoma"/>
              </a:rPr>
              <a:t> </a:t>
            </a:r>
            <a:r>
              <a:rPr sz="1412" b="1" spc="-4" dirty="0">
                <a:solidFill>
                  <a:srgbClr val="FF0000"/>
                </a:solidFill>
                <a:latin typeface="Tahoma"/>
                <a:cs typeface="Tahoma"/>
              </a:rPr>
              <a:t>Making:-</a:t>
            </a:r>
            <a:endParaRPr sz="1412">
              <a:latin typeface="Tahoma"/>
              <a:cs typeface="Tahoma"/>
            </a:endParaRPr>
          </a:p>
          <a:p>
            <a:pPr marL="11206">
              <a:tabLst>
                <a:tab pos="263913" algn="l"/>
              </a:tabLst>
            </a:pPr>
            <a:r>
              <a:rPr sz="1412" spc="-4" dirty="0">
                <a:solidFill>
                  <a:srgbClr val="FF0000"/>
                </a:solidFill>
                <a:latin typeface="Tahoma"/>
                <a:cs typeface="Tahoma"/>
              </a:rPr>
              <a:t>-	</a:t>
            </a:r>
            <a:r>
              <a:rPr sz="1412" spc="-13" dirty="0">
                <a:solidFill>
                  <a:srgbClr val="FF0000"/>
                </a:solidFill>
                <a:latin typeface="Tahoma"/>
                <a:cs typeface="Tahoma"/>
              </a:rPr>
              <a:t>Political </a:t>
            </a:r>
            <a:r>
              <a:rPr sz="1412" spc="-4" dirty="0">
                <a:solidFill>
                  <a:srgbClr val="FF0000"/>
                </a:solidFill>
                <a:latin typeface="Tahoma"/>
                <a:cs typeface="Tahoma"/>
              </a:rPr>
              <a:t>and </a:t>
            </a:r>
            <a:r>
              <a:rPr sz="1412" spc="-13" dirty="0">
                <a:solidFill>
                  <a:srgbClr val="FF0000"/>
                </a:solidFill>
                <a:latin typeface="Tahoma"/>
                <a:cs typeface="Tahoma"/>
              </a:rPr>
              <a:t>Policy</a:t>
            </a:r>
            <a:r>
              <a:rPr sz="1412" spc="79" dirty="0">
                <a:solidFill>
                  <a:srgbClr val="FF0000"/>
                </a:solidFill>
                <a:latin typeface="Tahoma"/>
                <a:cs typeface="Tahoma"/>
              </a:rPr>
              <a:t> </a:t>
            </a:r>
            <a:r>
              <a:rPr sz="1412" spc="-9" dirty="0">
                <a:solidFill>
                  <a:srgbClr val="FF0000"/>
                </a:solidFill>
                <a:latin typeface="Tahoma"/>
                <a:cs typeface="Tahoma"/>
              </a:rPr>
              <a:t>Reports</a:t>
            </a:r>
            <a:endParaRPr sz="1412">
              <a:latin typeface="Tahoma"/>
              <a:cs typeface="Tahoma"/>
            </a:endParaRPr>
          </a:p>
        </p:txBody>
      </p:sp>
      <p:sp>
        <p:nvSpPr>
          <p:cNvPr id="28" name="object 28"/>
          <p:cNvSpPr txBox="1"/>
          <p:nvPr/>
        </p:nvSpPr>
        <p:spPr>
          <a:xfrm>
            <a:off x="2388197" y="1535206"/>
            <a:ext cx="2282638" cy="879962"/>
          </a:xfrm>
          <a:prstGeom prst="rect">
            <a:avLst/>
          </a:prstGeom>
        </p:spPr>
        <p:txBody>
          <a:bodyPr vert="horz" wrap="square" lIns="0" tIns="10646" rIns="0" bIns="0" rtlCol="0">
            <a:spAutoFit/>
          </a:bodyPr>
          <a:lstStyle/>
          <a:p>
            <a:pPr marL="263913" indent="-253266">
              <a:spcBef>
                <a:spcPts val="84"/>
              </a:spcBef>
              <a:buChar char="-"/>
              <a:tabLst>
                <a:tab pos="263913" algn="l"/>
                <a:tab pos="264473" algn="l"/>
              </a:tabLst>
            </a:pPr>
            <a:r>
              <a:rPr sz="1412" spc="-9" dirty="0">
                <a:solidFill>
                  <a:srgbClr val="FF0000"/>
                </a:solidFill>
                <a:latin typeface="Tahoma"/>
                <a:cs typeface="Tahoma"/>
              </a:rPr>
              <a:t>Economic</a:t>
            </a:r>
            <a:r>
              <a:rPr sz="1412" spc="26" dirty="0">
                <a:solidFill>
                  <a:srgbClr val="FF0000"/>
                </a:solidFill>
                <a:latin typeface="Tahoma"/>
                <a:cs typeface="Tahoma"/>
              </a:rPr>
              <a:t> </a:t>
            </a:r>
            <a:r>
              <a:rPr sz="1412" spc="-9" dirty="0">
                <a:solidFill>
                  <a:srgbClr val="FF0000"/>
                </a:solidFill>
                <a:latin typeface="Tahoma"/>
                <a:cs typeface="Tahoma"/>
              </a:rPr>
              <a:t>Reports</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Customer Analytic</a:t>
            </a:r>
            <a:r>
              <a:rPr sz="1412" spc="31" dirty="0">
                <a:solidFill>
                  <a:srgbClr val="FF0000"/>
                </a:solidFill>
                <a:latin typeface="Tahoma"/>
                <a:cs typeface="Tahoma"/>
              </a:rPr>
              <a:t> </a:t>
            </a:r>
            <a:r>
              <a:rPr sz="1412" spc="-26" dirty="0">
                <a:solidFill>
                  <a:srgbClr val="FF0000"/>
                </a:solidFill>
                <a:latin typeface="Tahoma"/>
                <a:cs typeface="Tahoma"/>
              </a:rPr>
              <a:t>Trends</a:t>
            </a:r>
            <a:endParaRPr sz="1412">
              <a:latin typeface="Tahoma"/>
              <a:cs typeface="Tahoma"/>
            </a:endParaRPr>
          </a:p>
          <a:p>
            <a:pPr marL="263352" indent="-252706">
              <a:buChar char="-"/>
              <a:tabLst>
                <a:tab pos="263352" algn="l"/>
                <a:tab pos="263913" algn="l"/>
              </a:tabLst>
            </a:pPr>
            <a:r>
              <a:rPr sz="1412" spc="-22" dirty="0">
                <a:solidFill>
                  <a:srgbClr val="FF0000"/>
                </a:solidFill>
                <a:latin typeface="Tahoma"/>
                <a:cs typeface="Tahoma"/>
              </a:rPr>
              <a:t>Technology</a:t>
            </a:r>
            <a:r>
              <a:rPr sz="1412" spc="22" dirty="0">
                <a:solidFill>
                  <a:srgbClr val="FF0000"/>
                </a:solidFill>
                <a:latin typeface="Tahoma"/>
                <a:cs typeface="Tahoma"/>
              </a:rPr>
              <a:t> </a:t>
            </a:r>
            <a:r>
              <a:rPr sz="1412" spc="-26" dirty="0">
                <a:solidFill>
                  <a:srgbClr val="FF0000"/>
                </a:solidFill>
                <a:latin typeface="Tahoma"/>
                <a:cs typeface="Tahoma"/>
              </a:rPr>
              <a:t>Trends</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Economic</a:t>
            </a:r>
            <a:r>
              <a:rPr sz="1412" spc="26" dirty="0">
                <a:solidFill>
                  <a:srgbClr val="FF0000"/>
                </a:solidFill>
                <a:latin typeface="Tahoma"/>
                <a:cs typeface="Tahoma"/>
              </a:rPr>
              <a:t> </a:t>
            </a:r>
            <a:r>
              <a:rPr sz="1412" spc="-18" dirty="0">
                <a:solidFill>
                  <a:srgbClr val="FF0000"/>
                </a:solidFill>
                <a:latin typeface="Tahoma"/>
                <a:cs typeface="Tahoma"/>
              </a:rPr>
              <a:t>Value</a:t>
            </a:r>
            <a:endParaRPr sz="1412">
              <a:latin typeface="Tahoma"/>
              <a:cs typeface="Tahoma"/>
            </a:endParaRPr>
          </a:p>
        </p:txBody>
      </p:sp>
      <p:grpSp>
        <p:nvGrpSpPr>
          <p:cNvPr id="29" name="object 29"/>
          <p:cNvGrpSpPr/>
          <p:nvPr/>
        </p:nvGrpSpPr>
        <p:grpSpPr>
          <a:xfrm>
            <a:off x="2888875" y="977600"/>
            <a:ext cx="6550398" cy="5208494"/>
            <a:chOff x="1394459" y="1107947"/>
            <a:chExt cx="7423784" cy="5902960"/>
          </a:xfrm>
        </p:grpSpPr>
        <p:sp>
          <p:nvSpPr>
            <p:cNvPr id="30" name="object 30"/>
            <p:cNvSpPr/>
            <p:nvPr/>
          </p:nvSpPr>
          <p:spPr>
            <a:xfrm>
              <a:off x="3759708" y="1972198"/>
              <a:ext cx="338455" cy="171450"/>
            </a:xfrm>
            <a:custGeom>
              <a:avLst/>
              <a:gdLst/>
              <a:ahLst/>
              <a:cxnLst/>
              <a:rect l="l" t="t" r="r" b="b"/>
              <a:pathLst>
                <a:path w="338454" h="171450">
                  <a:moveTo>
                    <a:pt x="263173" y="85963"/>
                  </a:moveTo>
                  <a:lnTo>
                    <a:pt x="229946" y="66913"/>
                  </a:lnTo>
                  <a:lnTo>
                    <a:pt x="0" y="66913"/>
                  </a:lnTo>
                  <a:lnTo>
                    <a:pt x="0" y="105013"/>
                  </a:lnTo>
                  <a:lnTo>
                    <a:pt x="229946" y="105013"/>
                  </a:lnTo>
                  <a:lnTo>
                    <a:pt x="263173" y="85963"/>
                  </a:lnTo>
                  <a:close/>
                </a:path>
                <a:path w="338454" h="171450">
                  <a:moveTo>
                    <a:pt x="338328" y="85201"/>
                  </a:moveTo>
                  <a:lnTo>
                    <a:pt x="196596" y="2905"/>
                  </a:lnTo>
                  <a:lnTo>
                    <a:pt x="189309" y="0"/>
                  </a:lnTo>
                  <a:lnTo>
                    <a:pt x="181737" y="238"/>
                  </a:lnTo>
                  <a:lnTo>
                    <a:pt x="174736" y="3333"/>
                  </a:lnTo>
                  <a:lnTo>
                    <a:pt x="169164" y="9001"/>
                  </a:lnTo>
                  <a:lnTo>
                    <a:pt x="167139" y="16287"/>
                  </a:lnTo>
                  <a:lnTo>
                    <a:pt x="167830" y="23860"/>
                  </a:lnTo>
                  <a:lnTo>
                    <a:pt x="171092" y="30861"/>
                  </a:lnTo>
                  <a:lnTo>
                    <a:pt x="176784" y="36433"/>
                  </a:lnTo>
                  <a:lnTo>
                    <a:pt x="229946" y="66913"/>
                  </a:lnTo>
                  <a:lnTo>
                    <a:pt x="300228" y="66913"/>
                  </a:lnTo>
                  <a:lnTo>
                    <a:pt x="300228" y="107733"/>
                  </a:lnTo>
                  <a:lnTo>
                    <a:pt x="338328" y="85201"/>
                  </a:lnTo>
                  <a:close/>
                </a:path>
                <a:path w="338454" h="171450">
                  <a:moveTo>
                    <a:pt x="300228" y="107733"/>
                  </a:moveTo>
                  <a:lnTo>
                    <a:pt x="300228" y="105013"/>
                  </a:lnTo>
                  <a:lnTo>
                    <a:pt x="229946" y="105013"/>
                  </a:lnTo>
                  <a:lnTo>
                    <a:pt x="176784" y="135493"/>
                  </a:lnTo>
                  <a:lnTo>
                    <a:pt x="171092" y="141065"/>
                  </a:lnTo>
                  <a:lnTo>
                    <a:pt x="167830" y="148066"/>
                  </a:lnTo>
                  <a:lnTo>
                    <a:pt x="167139" y="155638"/>
                  </a:lnTo>
                  <a:lnTo>
                    <a:pt x="169164" y="162925"/>
                  </a:lnTo>
                  <a:lnTo>
                    <a:pt x="174736" y="167735"/>
                  </a:lnTo>
                  <a:lnTo>
                    <a:pt x="181737" y="170545"/>
                  </a:lnTo>
                  <a:lnTo>
                    <a:pt x="189309" y="171069"/>
                  </a:lnTo>
                  <a:lnTo>
                    <a:pt x="196596" y="169021"/>
                  </a:lnTo>
                  <a:lnTo>
                    <a:pt x="300228" y="107733"/>
                  </a:lnTo>
                  <a:close/>
                </a:path>
                <a:path w="338454" h="171450">
                  <a:moveTo>
                    <a:pt x="300228" y="105013"/>
                  </a:moveTo>
                  <a:lnTo>
                    <a:pt x="300228" y="66913"/>
                  </a:lnTo>
                  <a:lnTo>
                    <a:pt x="229946" y="66913"/>
                  </a:lnTo>
                  <a:lnTo>
                    <a:pt x="263173" y="85963"/>
                  </a:lnTo>
                  <a:lnTo>
                    <a:pt x="291084" y="69961"/>
                  </a:lnTo>
                  <a:lnTo>
                    <a:pt x="291084" y="105013"/>
                  </a:lnTo>
                  <a:lnTo>
                    <a:pt x="300228" y="105013"/>
                  </a:lnTo>
                  <a:close/>
                </a:path>
                <a:path w="338454" h="171450">
                  <a:moveTo>
                    <a:pt x="291084" y="105013"/>
                  </a:moveTo>
                  <a:lnTo>
                    <a:pt x="291084" y="101965"/>
                  </a:lnTo>
                  <a:lnTo>
                    <a:pt x="263173" y="85963"/>
                  </a:lnTo>
                  <a:lnTo>
                    <a:pt x="229946" y="105013"/>
                  </a:lnTo>
                  <a:lnTo>
                    <a:pt x="291084" y="105013"/>
                  </a:lnTo>
                  <a:close/>
                </a:path>
                <a:path w="338454" h="171450">
                  <a:moveTo>
                    <a:pt x="291084" y="101965"/>
                  </a:moveTo>
                  <a:lnTo>
                    <a:pt x="291084" y="69961"/>
                  </a:lnTo>
                  <a:lnTo>
                    <a:pt x="263173" y="85963"/>
                  </a:lnTo>
                  <a:lnTo>
                    <a:pt x="291084" y="101965"/>
                  </a:lnTo>
                  <a:close/>
                </a:path>
              </a:pathLst>
            </a:custGeom>
            <a:solidFill>
              <a:srgbClr val="FF0000"/>
            </a:solidFill>
          </p:spPr>
          <p:txBody>
            <a:bodyPr wrap="square" lIns="0" tIns="0" rIns="0" bIns="0" rtlCol="0"/>
            <a:lstStyle/>
            <a:p>
              <a:endParaRPr sz="1588"/>
            </a:p>
          </p:txBody>
        </p:sp>
        <p:sp>
          <p:nvSpPr>
            <p:cNvPr id="31" name="object 31"/>
            <p:cNvSpPr/>
            <p:nvPr/>
          </p:nvSpPr>
          <p:spPr>
            <a:xfrm>
              <a:off x="1394459" y="1107947"/>
              <a:ext cx="3766185" cy="5872480"/>
            </a:xfrm>
            <a:custGeom>
              <a:avLst/>
              <a:gdLst/>
              <a:ahLst/>
              <a:cxnLst/>
              <a:rect l="l" t="t" r="r" b="b"/>
              <a:pathLst>
                <a:path w="3766185" h="5872480">
                  <a:moveTo>
                    <a:pt x="3765803" y="67055"/>
                  </a:moveTo>
                  <a:lnTo>
                    <a:pt x="3657599" y="0"/>
                  </a:lnTo>
                  <a:lnTo>
                    <a:pt x="0" y="5804915"/>
                  </a:lnTo>
                  <a:lnTo>
                    <a:pt x="108203" y="5871971"/>
                  </a:lnTo>
                  <a:lnTo>
                    <a:pt x="3765803" y="67055"/>
                  </a:lnTo>
                  <a:close/>
                </a:path>
              </a:pathLst>
            </a:custGeom>
            <a:solidFill>
              <a:srgbClr val="00AF4F"/>
            </a:solidFill>
          </p:spPr>
          <p:txBody>
            <a:bodyPr wrap="square" lIns="0" tIns="0" rIns="0" bIns="0" rtlCol="0"/>
            <a:lstStyle/>
            <a:p>
              <a:endParaRPr sz="1588"/>
            </a:p>
          </p:txBody>
        </p:sp>
        <p:sp>
          <p:nvSpPr>
            <p:cNvPr id="32" name="object 32"/>
            <p:cNvSpPr/>
            <p:nvPr/>
          </p:nvSpPr>
          <p:spPr>
            <a:xfrm>
              <a:off x="5052059" y="1107947"/>
              <a:ext cx="3766185" cy="5872480"/>
            </a:xfrm>
            <a:custGeom>
              <a:avLst/>
              <a:gdLst/>
              <a:ahLst/>
              <a:cxnLst/>
              <a:rect l="l" t="t" r="r" b="b"/>
              <a:pathLst>
                <a:path w="3766184" h="5872480">
                  <a:moveTo>
                    <a:pt x="3765803" y="5804915"/>
                  </a:moveTo>
                  <a:lnTo>
                    <a:pt x="108203" y="0"/>
                  </a:lnTo>
                  <a:lnTo>
                    <a:pt x="0" y="67055"/>
                  </a:lnTo>
                  <a:lnTo>
                    <a:pt x="3657599" y="5871971"/>
                  </a:lnTo>
                  <a:lnTo>
                    <a:pt x="3765803" y="5804915"/>
                  </a:lnTo>
                  <a:close/>
                </a:path>
              </a:pathLst>
            </a:custGeom>
            <a:solidFill>
              <a:srgbClr val="FFBF00"/>
            </a:solidFill>
          </p:spPr>
          <p:txBody>
            <a:bodyPr wrap="square" lIns="0" tIns="0" rIns="0" bIns="0" rtlCol="0"/>
            <a:lstStyle/>
            <a:p>
              <a:endParaRPr sz="1588"/>
            </a:p>
          </p:txBody>
        </p:sp>
        <p:sp>
          <p:nvSpPr>
            <p:cNvPr id="33" name="object 33"/>
            <p:cNvSpPr/>
            <p:nvPr/>
          </p:nvSpPr>
          <p:spPr>
            <a:xfrm>
              <a:off x="1447799" y="6883907"/>
              <a:ext cx="7315200" cy="127000"/>
            </a:xfrm>
            <a:custGeom>
              <a:avLst/>
              <a:gdLst/>
              <a:ahLst/>
              <a:cxnLst/>
              <a:rect l="l" t="t" r="r" b="b"/>
              <a:pathLst>
                <a:path w="7315200" h="127000">
                  <a:moveTo>
                    <a:pt x="7315199" y="126491"/>
                  </a:moveTo>
                  <a:lnTo>
                    <a:pt x="7315199" y="0"/>
                  </a:lnTo>
                  <a:lnTo>
                    <a:pt x="0" y="0"/>
                  </a:lnTo>
                  <a:lnTo>
                    <a:pt x="0" y="126491"/>
                  </a:lnTo>
                  <a:lnTo>
                    <a:pt x="7315199" y="126491"/>
                  </a:lnTo>
                  <a:close/>
                </a:path>
              </a:pathLst>
            </a:custGeom>
            <a:solidFill>
              <a:srgbClr val="365F91"/>
            </a:solidFill>
          </p:spPr>
          <p:txBody>
            <a:bodyPr wrap="square" lIns="0" tIns="0" rIns="0" bIns="0" rtlCol="0"/>
            <a:lstStyle/>
            <a:p>
              <a:endParaRPr sz="1588"/>
            </a:p>
          </p:txBody>
        </p:sp>
        <p:sp>
          <p:nvSpPr>
            <p:cNvPr id="34" name="object 34"/>
            <p:cNvSpPr/>
            <p:nvPr/>
          </p:nvSpPr>
          <p:spPr>
            <a:xfrm>
              <a:off x="3505199" y="3653027"/>
              <a:ext cx="3200400" cy="27940"/>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35" name="object 35"/>
            <p:cNvSpPr/>
            <p:nvPr/>
          </p:nvSpPr>
          <p:spPr>
            <a:xfrm>
              <a:off x="4084320" y="1565148"/>
              <a:ext cx="2037714" cy="1278890"/>
            </a:xfrm>
            <a:custGeom>
              <a:avLst/>
              <a:gdLst/>
              <a:ahLst/>
              <a:cxnLst/>
              <a:rect l="l" t="t" r="r" b="b"/>
              <a:pathLst>
                <a:path w="2037714" h="1278889">
                  <a:moveTo>
                    <a:pt x="38100" y="1152144"/>
                  </a:moveTo>
                  <a:lnTo>
                    <a:pt x="38100" y="1039368"/>
                  </a:lnTo>
                  <a:lnTo>
                    <a:pt x="0" y="1039368"/>
                  </a:lnTo>
                  <a:lnTo>
                    <a:pt x="0" y="1153668"/>
                  </a:lnTo>
                  <a:lnTo>
                    <a:pt x="38100" y="1152144"/>
                  </a:lnTo>
                  <a:close/>
                </a:path>
                <a:path w="2037714" h="1278889">
                  <a:moveTo>
                    <a:pt x="38100" y="1153668"/>
                  </a:moveTo>
                  <a:lnTo>
                    <a:pt x="38100" y="1152144"/>
                  </a:lnTo>
                  <a:lnTo>
                    <a:pt x="0" y="1153668"/>
                  </a:lnTo>
                  <a:lnTo>
                    <a:pt x="38100" y="1153668"/>
                  </a:lnTo>
                  <a:close/>
                </a:path>
                <a:path w="2037714" h="1278889">
                  <a:moveTo>
                    <a:pt x="47244" y="1194816"/>
                  </a:moveTo>
                  <a:lnTo>
                    <a:pt x="44196" y="1185672"/>
                  </a:lnTo>
                  <a:lnTo>
                    <a:pt x="41148" y="1178052"/>
                  </a:lnTo>
                  <a:lnTo>
                    <a:pt x="39624" y="1170432"/>
                  </a:lnTo>
                  <a:lnTo>
                    <a:pt x="38100" y="1161288"/>
                  </a:lnTo>
                  <a:lnTo>
                    <a:pt x="38100" y="1153668"/>
                  </a:lnTo>
                  <a:lnTo>
                    <a:pt x="0" y="1153668"/>
                  </a:lnTo>
                  <a:lnTo>
                    <a:pt x="0" y="1167384"/>
                  </a:lnTo>
                  <a:lnTo>
                    <a:pt x="1524" y="1179576"/>
                  </a:lnTo>
                  <a:lnTo>
                    <a:pt x="4572" y="1191768"/>
                  </a:lnTo>
                  <a:lnTo>
                    <a:pt x="9144" y="1202436"/>
                  </a:lnTo>
                  <a:lnTo>
                    <a:pt x="13716" y="1211580"/>
                  </a:lnTo>
                  <a:lnTo>
                    <a:pt x="47244" y="1194816"/>
                  </a:lnTo>
                  <a:close/>
                </a:path>
                <a:path w="2037714" h="1278889">
                  <a:moveTo>
                    <a:pt x="38100" y="1001268"/>
                  </a:moveTo>
                  <a:lnTo>
                    <a:pt x="38100" y="886968"/>
                  </a:lnTo>
                  <a:lnTo>
                    <a:pt x="0" y="886968"/>
                  </a:lnTo>
                  <a:lnTo>
                    <a:pt x="0" y="1001268"/>
                  </a:lnTo>
                  <a:lnTo>
                    <a:pt x="38100" y="1001268"/>
                  </a:lnTo>
                  <a:close/>
                </a:path>
                <a:path w="2037714" h="1278889">
                  <a:moveTo>
                    <a:pt x="38100" y="848868"/>
                  </a:moveTo>
                  <a:lnTo>
                    <a:pt x="38100" y="734568"/>
                  </a:lnTo>
                  <a:lnTo>
                    <a:pt x="0" y="734568"/>
                  </a:lnTo>
                  <a:lnTo>
                    <a:pt x="0" y="848868"/>
                  </a:lnTo>
                  <a:lnTo>
                    <a:pt x="38100" y="848868"/>
                  </a:lnTo>
                  <a:close/>
                </a:path>
                <a:path w="2037714" h="1278889">
                  <a:moveTo>
                    <a:pt x="38100" y="696468"/>
                  </a:moveTo>
                  <a:lnTo>
                    <a:pt x="38100" y="582168"/>
                  </a:lnTo>
                  <a:lnTo>
                    <a:pt x="0" y="582168"/>
                  </a:lnTo>
                  <a:lnTo>
                    <a:pt x="0" y="696468"/>
                  </a:lnTo>
                  <a:lnTo>
                    <a:pt x="38100" y="696468"/>
                  </a:lnTo>
                  <a:close/>
                </a:path>
                <a:path w="2037714" h="1278889">
                  <a:moveTo>
                    <a:pt x="38100" y="544068"/>
                  </a:moveTo>
                  <a:lnTo>
                    <a:pt x="38100" y="429768"/>
                  </a:lnTo>
                  <a:lnTo>
                    <a:pt x="0" y="429768"/>
                  </a:lnTo>
                  <a:lnTo>
                    <a:pt x="0" y="544068"/>
                  </a:lnTo>
                  <a:lnTo>
                    <a:pt x="38100" y="544068"/>
                  </a:lnTo>
                  <a:close/>
                </a:path>
                <a:path w="2037714" h="1278889">
                  <a:moveTo>
                    <a:pt x="38100" y="391668"/>
                  </a:moveTo>
                  <a:lnTo>
                    <a:pt x="38100" y="277368"/>
                  </a:lnTo>
                  <a:lnTo>
                    <a:pt x="0" y="277368"/>
                  </a:lnTo>
                  <a:lnTo>
                    <a:pt x="0" y="391668"/>
                  </a:lnTo>
                  <a:lnTo>
                    <a:pt x="38100" y="391668"/>
                  </a:lnTo>
                  <a:close/>
                </a:path>
                <a:path w="2037714" h="1278889">
                  <a:moveTo>
                    <a:pt x="38100" y="239268"/>
                  </a:moveTo>
                  <a:lnTo>
                    <a:pt x="38100" y="124968"/>
                  </a:lnTo>
                  <a:lnTo>
                    <a:pt x="0" y="123444"/>
                  </a:lnTo>
                  <a:lnTo>
                    <a:pt x="0" y="239268"/>
                  </a:lnTo>
                  <a:lnTo>
                    <a:pt x="38100" y="239268"/>
                  </a:lnTo>
                  <a:close/>
                </a:path>
                <a:path w="2037714" h="1278889">
                  <a:moveTo>
                    <a:pt x="114300" y="38100"/>
                  </a:moveTo>
                  <a:lnTo>
                    <a:pt x="108204" y="1524"/>
                  </a:lnTo>
                  <a:lnTo>
                    <a:pt x="99060" y="1524"/>
                  </a:lnTo>
                  <a:lnTo>
                    <a:pt x="86868" y="6096"/>
                  </a:lnTo>
                  <a:lnTo>
                    <a:pt x="74676" y="9144"/>
                  </a:lnTo>
                  <a:lnTo>
                    <a:pt x="35052" y="36576"/>
                  </a:lnTo>
                  <a:lnTo>
                    <a:pt x="9144" y="77724"/>
                  </a:lnTo>
                  <a:lnTo>
                    <a:pt x="7620" y="80772"/>
                  </a:lnTo>
                  <a:lnTo>
                    <a:pt x="42672" y="92964"/>
                  </a:lnTo>
                  <a:lnTo>
                    <a:pt x="44196" y="89916"/>
                  </a:lnTo>
                  <a:lnTo>
                    <a:pt x="48768" y="82296"/>
                  </a:lnTo>
                  <a:lnTo>
                    <a:pt x="53340" y="76200"/>
                  </a:lnTo>
                  <a:lnTo>
                    <a:pt x="57912" y="68580"/>
                  </a:lnTo>
                  <a:lnTo>
                    <a:pt x="70104" y="56388"/>
                  </a:lnTo>
                  <a:lnTo>
                    <a:pt x="108204" y="39624"/>
                  </a:lnTo>
                  <a:lnTo>
                    <a:pt x="114300" y="38100"/>
                  </a:lnTo>
                  <a:close/>
                </a:path>
                <a:path w="2037714" h="1278889">
                  <a:moveTo>
                    <a:pt x="263652" y="38100"/>
                  </a:moveTo>
                  <a:lnTo>
                    <a:pt x="263652" y="0"/>
                  </a:lnTo>
                  <a:lnTo>
                    <a:pt x="149352" y="0"/>
                  </a:lnTo>
                  <a:lnTo>
                    <a:pt x="149352" y="38100"/>
                  </a:lnTo>
                  <a:lnTo>
                    <a:pt x="263652" y="38100"/>
                  </a:lnTo>
                  <a:close/>
                </a:path>
                <a:path w="2037714" h="1278889">
                  <a:moveTo>
                    <a:pt x="416052" y="38100"/>
                  </a:moveTo>
                  <a:lnTo>
                    <a:pt x="416052" y="0"/>
                  </a:lnTo>
                  <a:lnTo>
                    <a:pt x="301752" y="0"/>
                  </a:lnTo>
                  <a:lnTo>
                    <a:pt x="301752" y="38100"/>
                  </a:lnTo>
                  <a:lnTo>
                    <a:pt x="416052" y="38100"/>
                  </a:lnTo>
                  <a:close/>
                </a:path>
                <a:path w="2037714" h="1278889">
                  <a:moveTo>
                    <a:pt x="568452" y="38100"/>
                  </a:moveTo>
                  <a:lnTo>
                    <a:pt x="568452" y="0"/>
                  </a:lnTo>
                  <a:lnTo>
                    <a:pt x="454152" y="0"/>
                  </a:lnTo>
                  <a:lnTo>
                    <a:pt x="454152" y="38100"/>
                  </a:lnTo>
                  <a:lnTo>
                    <a:pt x="568452" y="38100"/>
                  </a:lnTo>
                  <a:close/>
                </a:path>
                <a:path w="2037714" h="1278889">
                  <a:moveTo>
                    <a:pt x="720852" y="38100"/>
                  </a:moveTo>
                  <a:lnTo>
                    <a:pt x="720852" y="0"/>
                  </a:lnTo>
                  <a:lnTo>
                    <a:pt x="606552" y="0"/>
                  </a:lnTo>
                  <a:lnTo>
                    <a:pt x="606552" y="38100"/>
                  </a:lnTo>
                  <a:lnTo>
                    <a:pt x="720852" y="38100"/>
                  </a:lnTo>
                  <a:close/>
                </a:path>
                <a:path w="2037714" h="1278889">
                  <a:moveTo>
                    <a:pt x="873252" y="38100"/>
                  </a:moveTo>
                  <a:lnTo>
                    <a:pt x="873252" y="0"/>
                  </a:lnTo>
                  <a:lnTo>
                    <a:pt x="758952" y="0"/>
                  </a:lnTo>
                  <a:lnTo>
                    <a:pt x="758952" y="38100"/>
                  </a:lnTo>
                  <a:lnTo>
                    <a:pt x="873252" y="38100"/>
                  </a:lnTo>
                  <a:close/>
                </a:path>
                <a:path w="2037714" h="1278889">
                  <a:moveTo>
                    <a:pt x="1025652" y="38100"/>
                  </a:moveTo>
                  <a:lnTo>
                    <a:pt x="1025652" y="0"/>
                  </a:lnTo>
                  <a:lnTo>
                    <a:pt x="911352" y="0"/>
                  </a:lnTo>
                  <a:lnTo>
                    <a:pt x="911352" y="38100"/>
                  </a:lnTo>
                  <a:lnTo>
                    <a:pt x="1025652" y="38100"/>
                  </a:lnTo>
                  <a:close/>
                </a:path>
                <a:path w="2037714" h="1278889">
                  <a:moveTo>
                    <a:pt x="1178052" y="38100"/>
                  </a:moveTo>
                  <a:lnTo>
                    <a:pt x="1178052" y="0"/>
                  </a:lnTo>
                  <a:lnTo>
                    <a:pt x="1063752" y="0"/>
                  </a:lnTo>
                  <a:lnTo>
                    <a:pt x="1063752" y="38100"/>
                  </a:lnTo>
                  <a:lnTo>
                    <a:pt x="1178052" y="38100"/>
                  </a:lnTo>
                  <a:close/>
                </a:path>
                <a:path w="2037714" h="1278889">
                  <a:moveTo>
                    <a:pt x="1330452" y="38100"/>
                  </a:moveTo>
                  <a:lnTo>
                    <a:pt x="1330452" y="0"/>
                  </a:lnTo>
                  <a:lnTo>
                    <a:pt x="1216152" y="0"/>
                  </a:lnTo>
                  <a:lnTo>
                    <a:pt x="1216152" y="38100"/>
                  </a:lnTo>
                  <a:lnTo>
                    <a:pt x="1330452" y="38100"/>
                  </a:lnTo>
                  <a:close/>
                </a:path>
                <a:path w="2037714" h="1278889">
                  <a:moveTo>
                    <a:pt x="1482852" y="38100"/>
                  </a:moveTo>
                  <a:lnTo>
                    <a:pt x="1482852" y="0"/>
                  </a:lnTo>
                  <a:lnTo>
                    <a:pt x="1368552" y="0"/>
                  </a:lnTo>
                  <a:lnTo>
                    <a:pt x="1368552" y="38100"/>
                  </a:lnTo>
                  <a:lnTo>
                    <a:pt x="1482852" y="38100"/>
                  </a:lnTo>
                  <a:close/>
                </a:path>
                <a:path w="2037714" h="1278889">
                  <a:moveTo>
                    <a:pt x="1635252" y="38100"/>
                  </a:moveTo>
                  <a:lnTo>
                    <a:pt x="1635252" y="0"/>
                  </a:lnTo>
                  <a:lnTo>
                    <a:pt x="1520952" y="0"/>
                  </a:lnTo>
                  <a:lnTo>
                    <a:pt x="1520952" y="38100"/>
                  </a:lnTo>
                  <a:lnTo>
                    <a:pt x="1635252" y="38100"/>
                  </a:lnTo>
                  <a:close/>
                </a:path>
                <a:path w="2037714" h="1278889">
                  <a:moveTo>
                    <a:pt x="1787652" y="38100"/>
                  </a:moveTo>
                  <a:lnTo>
                    <a:pt x="1787652" y="0"/>
                  </a:lnTo>
                  <a:lnTo>
                    <a:pt x="1673352" y="0"/>
                  </a:lnTo>
                  <a:lnTo>
                    <a:pt x="1673352" y="38100"/>
                  </a:lnTo>
                  <a:lnTo>
                    <a:pt x="1787652" y="38100"/>
                  </a:lnTo>
                  <a:close/>
                </a:path>
                <a:path w="2037714" h="1278889">
                  <a:moveTo>
                    <a:pt x="1944624" y="3048"/>
                  </a:moveTo>
                  <a:lnTo>
                    <a:pt x="1937004" y="1524"/>
                  </a:lnTo>
                  <a:lnTo>
                    <a:pt x="1924812" y="0"/>
                  </a:lnTo>
                  <a:lnTo>
                    <a:pt x="1825752" y="0"/>
                  </a:lnTo>
                  <a:lnTo>
                    <a:pt x="1825752" y="38100"/>
                  </a:lnTo>
                  <a:lnTo>
                    <a:pt x="1921764" y="38100"/>
                  </a:lnTo>
                  <a:lnTo>
                    <a:pt x="1930908" y="39624"/>
                  </a:lnTo>
                  <a:lnTo>
                    <a:pt x="1933956" y="41148"/>
                  </a:lnTo>
                  <a:lnTo>
                    <a:pt x="1944624" y="3048"/>
                  </a:lnTo>
                  <a:close/>
                </a:path>
                <a:path w="2037714" h="1278889">
                  <a:moveTo>
                    <a:pt x="2037588" y="137160"/>
                  </a:moveTo>
                  <a:lnTo>
                    <a:pt x="2037588" y="111252"/>
                  </a:lnTo>
                  <a:lnTo>
                    <a:pt x="2031492" y="86868"/>
                  </a:lnTo>
                  <a:lnTo>
                    <a:pt x="2026920" y="76200"/>
                  </a:lnTo>
                  <a:lnTo>
                    <a:pt x="2022348" y="64008"/>
                  </a:lnTo>
                  <a:lnTo>
                    <a:pt x="1991868" y="27432"/>
                  </a:lnTo>
                  <a:lnTo>
                    <a:pt x="1985772" y="22860"/>
                  </a:lnTo>
                  <a:lnTo>
                    <a:pt x="1962912" y="53340"/>
                  </a:lnTo>
                  <a:lnTo>
                    <a:pt x="1969008" y="57912"/>
                  </a:lnTo>
                  <a:lnTo>
                    <a:pt x="1975104" y="64008"/>
                  </a:lnTo>
                  <a:lnTo>
                    <a:pt x="1979676" y="70104"/>
                  </a:lnTo>
                  <a:lnTo>
                    <a:pt x="1985772" y="77724"/>
                  </a:lnTo>
                  <a:lnTo>
                    <a:pt x="1990344" y="83820"/>
                  </a:lnTo>
                  <a:lnTo>
                    <a:pt x="1993392" y="91440"/>
                  </a:lnTo>
                  <a:lnTo>
                    <a:pt x="1996440" y="100584"/>
                  </a:lnTo>
                  <a:lnTo>
                    <a:pt x="1997964" y="108204"/>
                  </a:lnTo>
                  <a:lnTo>
                    <a:pt x="1999488" y="117348"/>
                  </a:lnTo>
                  <a:lnTo>
                    <a:pt x="1999488" y="137160"/>
                  </a:lnTo>
                  <a:lnTo>
                    <a:pt x="2037588" y="137160"/>
                  </a:lnTo>
                  <a:close/>
                </a:path>
                <a:path w="2037714" h="1278889">
                  <a:moveTo>
                    <a:pt x="2037588" y="289560"/>
                  </a:moveTo>
                  <a:lnTo>
                    <a:pt x="2037588" y="175260"/>
                  </a:lnTo>
                  <a:lnTo>
                    <a:pt x="1999488" y="175260"/>
                  </a:lnTo>
                  <a:lnTo>
                    <a:pt x="1999488" y="289560"/>
                  </a:lnTo>
                  <a:lnTo>
                    <a:pt x="2037588" y="289560"/>
                  </a:lnTo>
                  <a:close/>
                </a:path>
                <a:path w="2037714" h="1278889">
                  <a:moveTo>
                    <a:pt x="2037588" y="441960"/>
                  </a:moveTo>
                  <a:lnTo>
                    <a:pt x="2037588" y="327660"/>
                  </a:lnTo>
                  <a:lnTo>
                    <a:pt x="1999488" y="327660"/>
                  </a:lnTo>
                  <a:lnTo>
                    <a:pt x="1999488" y="441960"/>
                  </a:lnTo>
                  <a:lnTo>
                    <a:pt x="2037588" y="441960"/>
                  </a:lnTo>
                  <a:close/>
                </a:path>
                <a:path w="2037714" h="1278889">
                  <a:moveTo>
                    <a:pt x="2037588" y="594360"/>
                  </a:moveTo>
                  <a:lnTo>
                    <a:pt x="2037588" y="480060"/>
                  </a:lnTo>
                  <a:lnTo>
                    <a:pt x="1999488" y="480060"/>
                  </a:lnTo>
                  <a:lnTo>
                    <a:pt x="1999488" y="594360"/>
                  </a:lnTo>
                  <a:lnTo>
                    <a:pt x="2037588" y="594360"/>
                  </a:lnTo>
                  <a:close/>
                </a:path>
                <a:path w="2037714" h="1278889">
                  <a:moveTo>
                    <a:pt x="2037588" y="746760"/>
                  </a:moveTo>
                  <a:lnTo>
                    <a:pt x="2037588" y="632460"/>
                  </a:lnTo>
                  <a:lnTo>
                    <a:pt x="1999488" y="632460"/>
                  </a:lnTo>
                  <a:lnTo>
                    <a:pt x="1999488" y="746760"/>
                  </a:lnTo>
                  <a:lnTo>
                    <a:pt x="2037588" y="746760"/>
                  </a:lnTo>
                  <a:close/>
                </a:path>
                <a:path w="2037714" h="1278889">
                  <a:moveTo>
                    <a:pt x="2037588" y="899160"/>
                  </a:moveTo>
                  <a:lnTo>
                    <a:pt x="2037588" y="784860"/>
                  </a:lnTo>
                  <a:lnTo>
                    <a:pt x="1999488" y="784860"/>
                  </a:lnTo>
                  <a:lnTo>
                    <a:pt x="1999488" y="899160"/>
                  </a:lnTo>
                  <a:lnTo>
                    <a:pt x="2037588" y="899160"/>
                  </a:lnTo>
                  <a:close/>
                </a:path>
                <a:path w="2037714" h="1278889">
                  <a:moveTo>
                    <a:pt x="2037588" y="1051560"/>
                  </a:moveTo>
                  <a:lnTo>
                    <a:pt x="2037588" y="937260"/>
                  </a:lnTo>
                  <a:lnTo>
                    <a:pt x="1999488" y="937260"/>
                  </a:lnTo>
                  <a:lnTo>
                    <a:pt x="1999488" y="1051560"/>
                  </a:lnTo>
                  <a:lnTo>
                    <a:pt x="2037588" y="1051560"/>
                  </a:lnTo>
                  <a:close/>
                </a:path>
                <a:path w="2037714" h="1278889">
                  <a:moveTo>
                    <a:pt x="2037588" y="1164336"/>
                  </a:moveTo>
                  <a:lnTo>
                    <a:pt x="2037588" y="1089660"/>
                  </a:lnTo>
                  <a:lnTo>
                    <a:pt x="1999488" y="1089660"/>
                  </a:lnTo>
                  <a:lnTo>
                    <a:pt x="1999488" y="1162812"/>
                  </a:lnTo>
                  <a:lnTo>
                    <a:pt x="1997964" y="1171956"/>
                  </a:lnTo>
                  <a:lnTo>
                    <a:pt x="1988820" y="1194816"/>
                  </a:lnTo>
                  <a:lnTo>
                    <a:pt x="2023872" y="1210056"/>
                  </a:lnTo>
                  <a:lnTo>
                    <a:pt x="2028444" y="1200912"/>
                  </a:lnTo>
                  <a:lnTo>
                    <a:pt x="2033016" y="1188720"/>
                  </a:lnTo>
                  <a:lnTo>
                    <a:pt x="2036064" y="1178052"/>
                  </a:lnTo>
                  <a:lnTo>
                    <a:pt x="2037588" y="1164336"/>
                  </a:lnTo>
                  <a:close/>
                </a:path>
                <a:path w="2037714" h="1278889">
                  <a:moveTo>
                    <a:pt x="1996440" y="1246632"/>
                  </a:moveTo>
                  <a:lnTo>
                    <a:pt x="1970532" y="1217676"/>
                  </a:lnTo>
                  <a:lnTo>
                    <a:pt x="1967484" y="1220724"/>
                  </a:lnTo>
                  <a:lnTo>
                    <a:pt x="1959864" y="1226820"/>
                  </a:lnTo>
                  <a:lnTo>
                    <a:pt x="1953768" y="1229868"/>
                  </a:lnTo>
                  <a:lnTo>
                    <a:pt x="1946148" y="1234440"/>
                  </a:lnTo>
                  <a:lnTo>
                    <a:pt x="1937004" y="1237488"/>
                  </a:lnTo>
                  <a:lnTo>
                    <a:pt x="1929384" y="1239012"/>
                  </a:lnTo>
                  <a:lnTo>
                    <a:pt x="1920240" y="1240536"/>
                  </a:lnTo>
                  <a:lnTo>
                    <a:pt x="1876044" y="1240536"/>
                  </a:lnTo>
                  <a:lnTo>
                    <a:pt x="1876044" y="1278636"/>
                  </a:lnTo>
                  <a:lnTo>
                    <a:pt x="1926336" y="1278636"/>
                  </a:lnTo>
                  <a:lnTo>
                    <a:pt x="1950720" y="1272540"/>
                  </a:lnTo>
                  <a:lnTo>
                    <a:pt x="1961388" y="1267968"/>
                  </a:lnTo>
                  <a:lnTo>
                    <a:pt x="1973580" y="1263396"/>
                  </a:lnTo>
                  <a:lnTo>
                    <a:pt x="1982724" y="1257300"/>
                  </a:lnTo>
                  <a:lnTo>
                    <a:pt x="1993392" y="1249680"/>
                  </a:lnTo>
                  <a:lnTo>
                    <a:pt x="1996440" y="1246632"/>
                  </a:lnTo>
                  <a:close/>
                </a:path>
                <a:path w="2037714" h="1278889">
                  <a:moveTo>
                    <a:pt x="1837944" y="1278636"/>
                  </a:moveTo>
                  <a:lnTo>
                    <a:pt x="1837944" y="1240536"/>
                  </a:lnTo>
                  <a:lnTo>
                    <a:pt x="1723644" y="1240536"/>
                  </a:lnTo>
                  <a:lnTo>
                    <a:pt x="1723644" y="1278636"/>
                  </a:lnTo>
                  <a:lnTo>
                    <a:pt x="1837944" y="1278636"/>
                  </a:lnTo>
                  <a:close/>
                </a:path>
                <a:path w="2037714" h="1278889">
                  <a:moveTo>
                    <a:pt x="1685544" y="1278636"/>
                  </a:moveTo>
                  <a:lnTo>
                    <a:pt x="1685544" y="1240536"/>
                  </a:lnTo>
                  <a:lnTo>
                    <a:pt x="1571244" y="1240536"/>
                  </a:lnTo>
                  <a:lnTo>
                    <a:pt x="1571244" y="1278636"/>
                  </a:lnTo>
                  <a:lnTo>
                    <a:pt x="1685544" y="1278636"/>
                  </a:lnTo>
                  <a:close/>
                </a:path>
                <a:path w="2037714" h="1278889">
                  <a:moveTo>
                    <a:pt x="1533144" y="1278636"/>
                  </a:moveTo>
                  <a:lnTo>
                    <a:pt x="1533144" y="1240536"/>
                  </a:lnTo>
                  <a:lnTo>
                    <a:pt x="1418844" y="1240536"/>
                  </a:lnTo>
                  <a:lnTo>
                    <a:pt x="1418844" y="1278636"/>
                  </a:lnTo>
                  <a:lnTo>
                    <a:pt x="1533144" y="1278636"/>
                  </a:lnTo>
                  <a:close/>
                </a:path>
                <a:path w="2037714" h="1278889">
                  <a:moveTo>
                    <a:pt x="1380744" y="1278636"/>
                  </a:moveTo>
                  <a:lnTo>
                    <a:pt x="1380744" y="1240536"/>
                  </a:lnTo>
                  <a:lnTo>
                    <a:pt x="1266444" y="1240536"/>
                  </a:lnTo>
                  <a:lnTo>
                    <a:pt x="1266444" y="1278636"/>
                  </a:lnTo>
                  <a:lnTo>
                    <a:pt x="1380744" y="1278636"/>
                  </a:lnTo>
                  <a:close/>
                </a:path>
                <a:path w="2037714" h="1278889">
                  <a:moveTo>
                    <a:pt x="1228344" y="1278636"/>
                  </a:moveTo>
                  <a:lnTo>
                    <a:pt x="1228344" y="1240536"/>
                  </a:lnTo>
                  <a:lnTo>
                    <a:pt x="1114044" y="1240536"/>
                  </a:lnTo>
                  <a:lnTo>
                    <a:pt x="1114044" y="1278636"/>
                  </a:lnTo>
                  <a:lnTo>
                    <a:pt x="1228344" y="1278636"/>
                  </a:lnTo>
                  <a:close/>
                </a:path>
                <a:path w="2037714" h="1278889">
                  <a:moveTo>
                    <a:pt x="1075944" y="1278636"/>
                  </a:moveTo>
                  <a:lnTo>
                    <a:pt x="1075944" y="1240536"/>
                  </a:lnTo>
                  <a:lnTo>
                    <a:pt x="961644" y="1240536"/>
                  </a:lnTo>
                  <a:lnTo>
                    <a:pt x="961644" y="1278636"/>
                  </a:lnTo>
                  <a:lnTo>
                    <a:pt x="1075944" y="1278636"/>
                  </a:lnTo>
                  <a:close/>
                </a:path>
                <a:path w="2037714" h="1278889">
                  <a:moveTo>
                    <a:pt x="923544" y="1278636"/>
                  </a:moveTo>
                  <a:lnTo>
                    <a:pt x="923544" y="1240536"/>
                  </a:lnTo>
                  <a:lnTo>
                    <a:pt x="809244" y="1240536"/>
                  </a:lnTo>
                  <a:lnTo>
                    <a:pt x="809244" y="1278636"/>
                  </a:lnTo>
                  <a:lnTo>
                    <a:pt x="923544" y="1278636"/>
                  </a:lnTo>
                  <a:close/>
                </a:path>
                <a:path w="2037714" h="1278889">
                  <a:moveTo>
                    <a:pt x="771144" y="1278636"/>
                  </a:moveTo>
                  <a:lnTo>
                    <a:pt x="771144" y="1240536"/>
                  </a:lnTo>
                  <a:lnTo>
                    <a:pt x="656844" y="1240536"/>
                  </a:lnTo>
                  <a:lnTo>
                    <a:pt x="656844" y="1278636"/>
                  </a:lnTo>
                  <a:lnTo>
                    <a:pt x="771144" y="1278636"/>
                  </a:lnTo>
                  <a:close/>
                </a:path>
                <a:path w="2037714" h="1278889">
                  <a:moveTo>
                    <a:pt x="618744" y="1278636"/>
                  </a:moveTo>
                  <a:lnTo>
                    <a:pt x="618744" y="1240536"/>
                  </a:lnTo>
                  <a:lnTo>
                    <a:pt x="504444" y="1240536"/>
                  </a:lnTo>
                  <a:lnTo>
                    <a:pt x="504444" y="1278636"/>
                  </a:lnTo>
                  <a:lnTo>
                    <a:pt x="618744" y="1278636"/>
                  </a:lnTo>
                  <a:close/>
                </a:path>
                <a:path w="2037714" h="1278889">
                  <a:moveTo>
                    <a:pt x="466344" y="1278636"/>
                  </a:moveTo>
                  <a:lnTo>
                    <a:pt x="466344" y="1240536"/>
                  </a:lnTo>
                  <a:lnTo>
                    <a:pt x="352044" y="1240536"/>
                  </a:lnTo>
                  <a:lnTo>
                    <a:pt x="352044" y="1278636"/>
                  </a:lnTo>
                  <a:lnTo>
                    <a:pt x="466344" y="1278636"/>
                  </a:lnTo>
                  <a:close/>
                </a:path>
                <a:path w="2037714" h="1278889">
                  <a:moveTo>
                    <a:pt x="313944" y="1278636"/>
                  </a:moveTo>
                  <a:lnTo>
                    <a:pt x="313944" y="1240536"/>
                  </a:lnTo>
                  <a:lnTo>
                    <a:pt x="199644" y="1240536"/>
                  </a:lnTo>
                  <a:lnTo>
                    <a:pt x="199644" y="1278636"/>
                  </a:lnTo>
                  <a:lnTo>
                    <a:pt x="313944" y="1278636"/>
                  </a:lnTo>
                  <a:close/>
                </a:path>
                <a:path w="2037714" h="1278889">
                  <a:moveTo>
                    <a:pt x="161544" y="1278636"/>
                  </a:moveTo>
                  <a:lnTo>
                    <a:pt x="161544" y="1240536"/>
                  </a:lnTo>
                  <a:lnTo>
                    <a:pt x="115824" y="1240536"/>
                  </a:lnTo>
                  <a:lnTo>
                    <a:pt x="106680" y="1239012"/>
                  </a:lnTo>
                  <a:lnTo>
                    <a:pt x="68580" y="1220724"/>
                  </a:lnTo>
                  <a:lnTo>
                    <a:pt x="67056" y="1217676"/>
                  </a:lnTo>
                  <a:lnTo>
                    <a:pt x="41148" y="1246632"/>
                  </a:lnTo>
                  <a:lnTo>
                    <a:pt x="77724" y="1269492"/>
                  </a:lnTo>
                  <a:lnTo>
                    <a:pt x="112776" y="1278636"/>
                  </a:lnTo>
                  <a:lnTo>
                    <a:pt x="161544" y="1278636"/>
                  </a:lnTo>
                  <a:close/>
                </a:path>
              </a:pathLst>
            </a:custGeom>
            <a:solidFill>
              <a:srgbClr val="FF0000"/>
            </a:solidFill>
          </p:spPr>
          <p:txBody>
            <a:bodyPr wrap="square" lIns="0" tIns="0" rIns="0" bIns="0" rtlCol="0"/>
            <a:lstStyle/>
            <a:p>
              <a:endParaRPr sz="1588"/>
            </a:p>
          </p:txBody>
        </p:sp>
      </p:grpSp>
      <p:sp>
        <p:nvSpPr>
          <p:cNvPr id="37" name="Date Placeholder 36">
            <a:extLst>
              <a:ext uri="{FF2B5EF4-FFF2-40B4-BE49-F238E27FC236}">
                <a16:creationId xmlns:a16="http://schemas.microsoft.com/office/drawing/2014/main" id="{A3FFD8B7-3F16-4815-881A-3F1EC9D31365}"/>
              </a:ext>
            </a:extLst>
          </p:cNvPr>
          <p:cNvSpPr>
            <a:spLocks noGrp="1"/>
          </p:cNvSpPr>
          <p:nvPr>
            <p:ph type="dt" sz="half" idx="10"/>
          </p:nvPr>
        </p:nvSpPr>
        <p:spPr/>
        <p:txBody>
          <a:bodyPr/>
          <a:lstStyle/>
          <a:p>
            <a:fld id="{674CAB39-9CCD-41E6-9E6C-B299ACDC874D}" type="datetime1">
              <a:rPr lang="en-IN" smtClean="0"/>
              <a:t>28-05-2023</a:t>
            </a:fld>
            <a:endParaRPr lang="en-IN"/>
          </a:p>
        </p:txBody>
      </p:sp>
      <p:sp>
        <p:nvSpPr>
          <p:cNvPr id="38" name="Slide Number Placeholder 37">
            <a:extLst>
              <a:ext uri="{FF2B5EF4-FFF2-40B4-BE49-F238E27FC236}">
                <a16:creationId xmlns:a16="http://schemas.microsoft.com/office/drawing/2014/main" id="{58999768-81F4-4020-937B-E81FE3BB2983}"/>
              </a:ext>
            </a:extLst>
          </p:cNvPr>
          <p:cNvSpPr>
            <a:spLocks noGrp="1"/>
          </p:cNvSpPr>
          <p:nvPr>
            <p:ph type="sldNum" sz="quarter" idx="12"/>
          </p:nvPr>
        </p:nvSpPr>
        <p:spPr/>
        <p:txBody>
          <a:bodyPr/>
          <a:lstStyle/>
          <a:p>
            <a:fld id="{7A613731-0A97-402F-B7BA-9ACABA9B0893}" type="slidenum">
              <a:rPr lang="en-IN" smtClean="0"/>
              <a:t>92</a:t>
            </a:fld>
            <a:endParaRPr lang="en-I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989703"/>
            <a:ext cx="6491007" cy="5156947"/>
            <a:chOff x="1427988" y="1121663"/>
            <a:chExt cx="7356475" cy="5844540"/>
          </a:xfrm>
        </p:grpSpPr>
        <p:sp>
          <p:nvSpPr>
            <p:cNvPr id="3" name="object 3"/>
            <p:cNvSpPr/>
            <p:nvPr/>
          </p:nvSpPr>
          <p:spPr>
            <a:xfrm>
              <a:off x="4543043" y="2173223"/>
              <a:ext cx="817244" cy="510540"/>
            </a:xfrm>
            <a:custGeom>
              <a:avLst/>
              <a:gdLst/>
              <a:ahLst/>
              <a:cxnLst/>
              <a:rect l="l" t="t" r="r" b="b"/>
              <a:pathLst>
                <a:path w="817245" h="510539">
                  <a:moveTo>
                    <a:pt x="816863" y="102107"/>
                  </a:moveTo>
                  <a:lnTo>
                    <a:pt x="681227" y="0"/>
                  </a:lnTo>
                  <a:lnTo>
                    <a:pt x="688847" y="64007"/>
                  </a:lnTo>
                  <a:lnTo>
                    <a:pt x="628664" y="76665"/>
                  </a:lnTo>
                  <a:lnTo>
                    <a:pt x="571050" y="90760"/>
                  </a:lnTo>
                  <a:lnTo>
                    <a:pt x="516008" y="106291"/>
                  </a:lnTo>
                  <a:lnTo>
                    <a:pt x="463538" y="123257"/>
                  </a:lnTo>
                  <a:lnTo>
                    <a:pt x="413643" y="141656"/>
                  </a:lnTo>
                  <a:lnTo>
                    <a:pt x="366324" y="161487"/>
                  </a:lnTo>
                  <a:lnTo>
                    <a:pt x="321583" y="182748"/>
                  </a:lnTo>
                  <a:lnTo>
                    <a:pt x="279420" y="205436"/>
                  </a:lnTo>
                  <a:lnTo>
                    <a:pt x="239839" y="229552"/>
                  </a:lnTo>
                  <a:lnTo>
                    <a:pt x="202840" y="255093"/>
                  </a:lnTo>
                  <a:lnTo>
                    <a:pt x="168425" y="282057"/>
                  </a:lnTo>
                  <a:lnTo>
                    <a:pt x="136595" y="310444"/>
                  </a:lnTo>
                  <a:lnTo>
                    <a:pt x="107352" y="340251"/>
                  </a:lnTo>
                  <a:lnTo>
                    <a:pt x="80698" y="371477"/>
                  </a:lnTo>
                  <a:lnTo>
                    <a:pt x="56634" y="404121"/>
                  </a:lnTo>
                  <a:lnTo>
                    <a:pt x="35162" y="438180"/>
                  </a:lnTo>
                  <a:lnTo>
                    <a:pt x="16283" y="473653"/>
                  </a:lnTo>
                  <a:lnTo>
                    <a:pt x="0" y="510539"/>
                  </a:lnTo>
                  <a:lnTo>
                    <a:pt x="26592" y="476892"/>
                  </a:lnTo>
                  <a:lnTo>
                    <a:pt x="55506" y="445097"/>
                  </a:lnTo>
                  <a:lnTo>
                    <a:pt x="86742" y="415150"/>
                  </a:lnTo>
                  <a:lnTo>
                    <a:pt x="120300" y="387048"/>
                  </a:lnTo>
                  <a:lnTo>
                    <a:pt x="156180" y="360785"/>
                  </a:lnTo>
                  <a:lnTo>
                    <a:pt x="194381" y="336357"/>
                  </a:lnTo>
                  <a:lnTo>
                    <a:pt x="234904" y="313760"/>
                  </a:lnTo>
                  <a:lnTo>
                    <a:pt x="277748" y="292988"/>
                  </a:lnTo>
                  <a:lnTo>
                    <a:pt x="322915" y="274039"/>
                  </a:lnTo>
                  <a:lnTo>
                    <a:pt x="370403" y="256907"/>
                  </a:lnTo>
                  <a:lnTo>
                    <a:pt x="420213" y="241587"/>
                  </a:lnTo>
                  <a:lnTo>
                    <a:pt x="472344" y="228076"/>
                  </a:lnTo>
                  <a:lnTo>
                    <a:pt x="526797" y="216368"/>
                  </a:lnTo>
                  <a:lnTo>
                    <a:pt x="583572" y="206460"/>
                  </a:lnTo>
                  <a:lnTo>
                    <a:pt x="642669" y="198346"/>
                  </a:lnTo>
                  <a:lnTo>
                    <a:pt x="704087" y="192023"/>
                  </a:lnTo>
                  <a:lnTo>
                    <a:pt x="710183" y="256031"/>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52679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513076"/>
              <a:ext cx="47625" cy="47625"/>
            </a:xfrm>
            <a:custGeom>
              <a:avLst/>
              <a:gdLst/>
              <a:ahLst/>
              <a:cxnLst/>
              <a:rect l="l" t="t" r="r" b="b"/>
              <a:pathLst>
                <a:path w="47625" h="47625">
                  <a:moveTo>
                    <a:pt x="1524" y="25908"/>
                  </a:moveTo>
                  <a:lnTo>
                    <a:pt x="1524" y="21336"/>
                  </a:lnTo>
                  <a:lnTo>
                    <a:pt x="0" y="22860"/>
                  </a:lnTo>
                  <a:lnTo>
                    <a:pt x="0" y="24384"/>
                  </a:lnTo>
                  <a:lnTo>
                    <a:pt x="1524" y="25908"/>
                  </a:lnTo>
                  <a:close/>
                </a:path>
                <a:path w="47625" h="47625">
                  <a:moveTo>
                    <a:pt x="7620" y="39624"/>
                  </a:moveTo>
                  <a:lnTo>
                    <a:pt x="7620" y="7620"/>
                  </a:lnTo>
                  <a:lnTo>
                    <a:pt x="6096" y="9144"/>
                  </a:lnTo>
                  <a:lnTo>
                    <a:pt x="4572" y="12192"/>
                  </a:lnTo>
                  <a:lnTo>
                    <a:pt x="1524" y="15240"/>
                  </a:lnTo>
                  <a:lnTo>
                    <a:pt x="1524" y="32004"/>
                  </a:lnTo>
                  <a:lnTo>
                    <a:pt x="4572" y="35052"/>
                  </a:lnTo>
                  <a:lnTo>
                    <a:pt x="6096" y="38100"/>
                  </a:lnTo>
                  <a:lnTo>
                    <a:pt x="7620" y="39624"/>
                  </a:lnTo>
                  <a:close/>
                </a:path>
                <a:path w="47625" h="47625">
                  <a:moveTo>
                    <a:pt x="45720" y="33528"/>
                  </a:moveTo>
                  <a:lnTo>
                    <a:pt x="45720" y="13716"/>
                  </a:lnTo>
                  <a:lnTo>
                    <a:pt x="44196" y="12192"/>
                  </a:lnTo>
                  <a:lnTo>
                    <a:pt x="42672" y="9144"/>
                  </a:lnTo>
                  <a:lnTo>
                    <a:pt x="39624" y="6096"/>
                  </a:lnTo>
                  <a:lnTo>
                    <a:pt x="38100" y="6096"/>
                  </a:lnTo>
                  <a:lnTo>
                    <a:pt x="35052" y="3048"/>
                  </a:lnTo>
                  <a:lnTo>
                    <a:pt x="33528" y="3048"/>
                  </a:lnTo>
                  <a:lnTo>
                    <a:pt x="32004" y="1524"/>
                  </a:lnTo>
                  <a:lnTo>
                    <a:pt x="25908" y="1524"/>
                  </a:lnTo>
                  <a:lnTo>
                    <a:pt x="24384" y="0"/>
                  </a:lnTo>
                  <a:lnTo>
                    <a:pt x="22860" y="0"/>
                  </a:lnTo>
                  <a:lnTo>
                    <a:pt x="21336" y="1524"/>
                  </a:lnTo>
                  <a:lnTo>
                    <a:pt x="15240" y="1524"/>
                  </a:lnTo>
                  <a:lnTo>
                    <a:pt x="13716" y="3048"/>
                  </a:lnTo>
                  <a:lnTo>
                    <a:pt x="12192" y="3048"/>
                  </a:lnTo>
                  <a:lnTo>
                    <a:pt x="9144" y="6096"/>
                  </a:lnTo>
                  <a:lnTo>
                    <a:pt x="7620" y="6096"/>
                  </a:lnTo>
                  <a:lnTo>
                    <a:pt x="7620" y="41148"/>
                  </a:lnTo>
                  <a:lnTo>
                    <a:pt x="9144" y="41148"/>
                  </a:lnTo>
                  <a:lnTo>
                    <a:pt x="13716" y="45720"/>
                  </a:lnTo>
                  <a:lnTo>
                    <a:pt x="16764" y="45720"/>
                  </a:lnTo>
                  <a:lnTo>
                    <a:pt x="21336" y="47244"/>
                  </a:lnTo>
                  <a:lnTo>
                    <a:pt x="21336" y="21336"/>
                  </a:lnTo>
                  <a:lnTo>
                    <a:pt x="25908" y="21336"/>
                  </a:lnTo>
                  <a:lnTo>
                    <a:pt x="26212" y="22250"/>
                  </a:lnTo>
                  <a:lnTo>
                    <a:pt x="27432" y="22860"/>
                  </a:lnTo>
                  <a:lnTo>
                    <a:pt x="27432" y="46736"/>
                  </a:lnTo>
                  <a:lnTo>
                    <a:pt x="30480" y="45720"/>
                  </a:lnTo>
                  <a:lnTo>
                    <a:pt x="33528" y="45720"/>
                  </a:lnTo>
                  <a:lnTo>
                    <a:pt x="38100" y="41148"/>
                  </a:lnTo>
                  <a:lnTo>
                    <a:pt x="39624" y="41148"/>
                  </a:lnTo>
                  <a:lnTo>
                    <a:pt x="42672" y="38100"/>
                  </a:lnTo>
                  <a:lnTo>
                    <a:pt x="44196" y="35052"/>
                  </a:lnTo>
                  <a:lnTo>
                    <a:pt x="45720" y="33528"/>
                  </a:lnTo>
                  <a:close/>
                </a:path>
                <a:path w="47625" h="47625">
                  <a:moveTo>
                    <a:pt x="22860" y="21336"/>
                  </a:moveTo>
                  <a:lnTo>
                    <a:pt x="21336" y="21336"/>
                  </a:lnTo>
                  <a:lnTo>
                    <a:pt x="21336" y="22860"/>
                  </a:lnTo>
                  <a:lnTo>
                    <a:pt x="22352" y="22352"/>
                  </a:lnTo>
                  <a:lnTo>
                    <a:pt x="22860" y="21336"/>
                  </a:lnTo>
                  <a:close/>
                </a:path>
                <a:path w="47625" h="47625">
                  <a:moveTo>
                    <a:pt x="22352" y="22352"/>
                  </a:moveTo>
                  <a:lnTo>
                    <a:pt x="21336" y="22860"/>
                  </a:lnTo>
                  <a:lnTo>
                    <a:pt x="22250" y="22555"/>
                  </a:lnTo>
                  <a:lnTo>
                    <a:pt x="22352" y="22352"/>
                  </a:lnTo>
                  <a:close/>
                </a:path>
                <a:path w="47625" h="47625">
                  <a:moveTo>
                    <a:pt x="22250" y="22555"/>
                  </a:moveTo>
                  <a:lnTo>
                    <a:pt x="21336" y="22860"/>
                  </a:lnTo>
                  <a:lnTo>
                    <a:pt x="21717" y="23431"/>
                  </a:lnTo>
                  <a:lnTo>
                    <a:pt x="21844" y="23368"/>
                  </a:lnTo>
                  <a:lnTo>
                    <a:pt x="22250" y="22555"/>
                  </a:lnTo>
                  <a:close/>
                </a:path>
                <a:path w="47625" h="47625">
                  <a:moveTo>
                    <a:pt x="21771" y="23513"/>
                  </a:moveTo>
                  <a:lnTo>
                    <a:pt x="21336" y="22860"/>
                  </a:lnTo>
                  <a:lnTo>
                    <a:pt x="21717" y="23622"/>
                  </a:lnTo>
                  <a:close/>
                </a:path>
                <a:path w="47625" h="47625">
                  <a:moveTo>
                    <a:pt x="21717" y="23622"/>
                  </a:moveTo>
                  <a:lnTo>
                    <a:pt x="21336" y="22860"/>
                  </a:lnTo>
                  <a:lnTo>
                    <a:pt x="21640" y="23774"/>
                  </a:lnTo>
                  <a:lnTo>
                    <a:pt x="21717" y="23622"/>
                  </a:lnTo>
                  <a:close/>
                </a:path>
                <a:path w="47625" h="47625">
                  <a:moveTo>
                    <a:pt x="21640" y="23774"/>
                  </a:moveTo>
                  <a:lnTo>
                    <a:pt x="21336" y="22860"/>
                  </a:lnTo>
                  <a:lnTo>
                    <a:pt x="21336" y="24384"/>
                  </a:lnTo>
                  <a:lnTo>
                    <a:pt x="21640" y="23774"/>
                  </a:lnTo>
                  <a:close/>
                </a:path>
                <a:path w="47625" h="47625">
                  <a:moveTo>
                    <a:pt x="21717" y="24003"/>
                  </a:moveTo>
                  <a:lnTo>
                    <a:pt x="21640" y="23774"/>
                  </a:lnTo>
                  <a:lnTo>
                    <a:pt x="21336" y="24384"/>
                  </a:lnTo>
                  <a:lnTo>
                    <a:pt x="21717" y="24003"/>
                  </a:lnTo>
                  <a:close/>
                </a:path>
                <a:path w="47625" h="47625">
                  <a:moveTo>
                    <a:pt x="21844" y="24384"/>
                  </a:moveTo>
                  <a:lnTo>
                    <a:pt x="21771" y="24166"/>
                  </a:lnTo>
                  <a:lnTo>
                    <a:pt x="21640" y="24079"/>
                  </a:lnTo>
                  <a:lnTo>
                    <a:pt x="21336" y="24384"/>
                  </a:lnTo>
                  <a:lnTo>
                    <a:pt x="21793" y="24536"/>
                  </a:lnTo>
                  <a:lnTo>
                    <a:pt x="21844" y="24384"/>
                  </a:lnTo>
                  <a:close/>
                </a:path>
                <a:path w="47625" h="47625">
                  <a:moveTo>
                    <a:pt x="21793" y="24536"/>
                  </a:moveTo>
                  <a:lnTo>
                    <a:pt x="21336" y="24384"/>
                  </a:lnTo>
                  <a:lnTo>
                    <a:pt x="21717" y="24765"/>
                  </a:lnTo>
                  <a:lnTo>
                    <a:pt x="21793" y="24536"/>
                  </a:lnTo>
                  <a:close/>
                </a:path>
                <a:path w="47625" h="47625">
                  <a:moveTo>
                    <a:pt x="21717" y="24765"/>
                  </a:moveTo>
                  <a:lnTo>
                    <a:pt x="21336" y="24384"/>
                  </a:lnTo>
                  <a:lnTo>
                    <a:pt x="21336" y="25908"/>
                  </a:lnTo>
                  <a:lnTo>
                    <a:pt x="21717" y="24765"/>
                  </a:lnTo>
                  <a:close/>
                </a:path>
                <a:path w="47625" h="47625">
                  <a:moveTo>
                    <a:pt x="22352" y="25908"/>
                  </a:moveTo>
                  <a:lnTo>
                    <a:pt x="22098" y="25146"/>
                  </a:lnTo>
                  <a:lnTo>
                    <a:pt x="21717" y="24765"/>
                  </a:lnTo>
                  <a:lnTo>
                    <a:pt x="21336" y="25908"/>
                  </a:lnTo>
                  <a:lnTo>
                    <a:pt x="22352" y="25908"/>
                  </a:lnTo>
                  <a:close/>
                </a:path>
                <a:path w="47625" h="47625">
                  <a:moveTo>
                    <a:pt x="22860" y="47244"/>
                  </a:moveTo>
                  <a:lnTo>
                    <a:pt x="22860" y="27432"/>
                  </a:lnTo>
                  <a:lnTo>
                    <a:pt x="22352" y="25908"/>
                  </a:lnTo>
                  <a:lnTo>
                    <a:pt x="21336" y="25908"/>
                  </a:lnTo>
                  <a:lnTo>
                    <a:pt x="21336" y="47244"/>
                  </a:lnTo>
                  <a:lnTo>
                    <a:pt x="22860" y="47244"/>
                  </a:lnTo>
                  <a:close/>
                </a:path>
                <a:path w="47625" h="47625">
                  <a:moveTo>
                    <a:pt x="21844" y="23876"/>
                  </a:moveTo>
                  <a:lnTo>
                    <a:pt x="21717" y="23622"/>
                  </a:lnTo>
                  <a:lnTo>
                    <a:pt x="21640" y="23774"/>
                  </a:lnTo>
                  <a:lnTo>
                    <a:pt x="21717" y="24003"/>
                  </a:lnTo>
                  <a:lnTo>
                    <a:pt x="21844" y="23876"/>
                  </a:lnTo>
                  <a:close/>
                </a:path>
                <a:path w="47625" h="47625">
                  <a:moveTo>
                    <a:pt x="21945" y="23774"/>
                  </a:moveTo>
                  <a:lnTo>
                    <a:pt x="21717" y="23622"/>
                  </a:lnTo>
                  <a:lnTo>
                    <a:pt x="21793" y="23774"/>
                  </a:lnTo>
                  <a:lnTo>
                    <a:pt x="21945" y="23774"/>
                  </a:lnTo>
                  <a:close/>
                </a:path>
                <a:path w="47625" h="47625">
                  <a:moveTo>
                    <a:pt x="21945" y="24079"/>
                  </a:moveTo>
                  <a:lnTo>
                    <a:pt x="21717" y="24003"/>
                  </a:lnTo>
                  <a:lnTo>
                    <a:pt x="21844" y="24384"/>
                  </a:lnTo>
                  <a:lnTo>
                    <a:pt x="21945" y="24079"/>
                  </a:lnTo>
                  <a:close/>
                </a:path>
                <a:path w="47625" h="47625">
                  <a:moveTo>
                    <a:pt x="22098" y="25146"/>
                  </a:moveTo>
                  <a:lnTo>
                    <a:pt x="21945" y="24688"/>
                  </a:lnTo>
                  <a:lnTo>
                    <a:pt x="21771" y="24601"/>
                  </a:lnTo>
                  <a:lnTo>
                    <a:pt x="21717" y="24765"/>
                  </a:lnTo>
                  <a:lnTo>
                    <a:pt x="22098" y="25146"/>
                  </a:lnTo>
                  <a:close/>
                </a:path>
                <a:path w="47625" h="47625">
                  <a:moveTo>
                    <a:pt x="22479" y="22479"/>
                  </a:moveTo>
                  <a:lnTo>
                    <a:pt x="22250" y="22555"/>
                  </a:lnTo>
                  <a:lnTo>
                    <a:pt x="21771" y="23513"/>
                  </a:lnTo>
                  <a:lnTo>
                    <a:pt x="21907" y="23717"/>
                  </a:lnTo>
                  <a:lnTo>
                    <a:pt x="22098" y="23622"/>
                  </a:lnTo>
                  <a:lnTo>
                    <a:pt x="22479" y="22479"/>
                  </a:lnTo>
                  <a:close/>
                </a:path>
                <a:path w="47625" h="47625">
                  <a:moveTo>
                    <a:pt x="21907" y="24574"/>
                  </a:moveTo>
                  <a:lnTo>
                    <a:pt x="21844" y="24384"/>
                  </a:lnTo>
                  <a:lnTo>
                    <a:pt x="21793" y="24536"/>
                  </a:lnTo>
                  <a:close/>
                </a:path>
                <a:path w="47625" h="47625">
                  <a:moveTo>
                    <a:pt x="22013" y="23876"/>
                  </a:moveTo>
                  <a:lnTo>
                    <a:pt x="21844" y="23876"/>
                  </a:lnTo>
                  <a:lnTo>
                    <a:pt x="21945" y="24079"/>
                  </a:lnTo>
                  <a:lnTo>
                    <a:pt x="22013" y="23876"/>
                  </a:lnTo>
                  <a:close/>
                </a:path>
                <a:path w="47625" h="47625">
                  <a:moveTo>
                    <a:pt x="22250" y="24688"/>
                  </a:moveTo>
                  <a:lnTo>
                    <a:pt x="22013" y="24214"/>
                  </a:lnTo>
                  <a:lnTo>
                    <a:pt x="21844" y="24384"/>
                  </a:lnTo>
                  <a:lnTo>
                    <a:pt x="21907" y="24574"/>
                  </a:lnTo>
                  <a:lnTo>
                    <a:pt x="22250" y="24688"/>
                  </a:lnTo>
                  <a:close/>
                </a:path>
                <a:path w="47625" h="47625">
                  <a:moveTo>
                    <a:pt x="22860" y="25908"/>
                  </a:moveTo>
                  <a:lnTo>
                    <a:pt x="22250" y="24688"/>
                  </a:lnTo>
                  <a:lnTo>
                    <a:pt x="21907" y="24574"/>
                  </a:lnTo>
                  <a:lnTo>
                    <a:pt x="22098" y="25146"/>
                  </a:lnTo>
                  <a:lnTo>
                    <a:pt x="22860" y="25908"/>
                  </a:lnTo>
                  <a:close/>
                </a:path>
                <a:path w="47625" h="47625">
                  <a:moveTo>
                    <a:pt x="22098" y="23622"/>
                  </a:moveTo>
                  <a:lnTo>
                    <a:pt x="21945" y="23774"/>
                  </a:lnTo>
                  <a:lnTo>
                    <a:pt x="22098" y="23622"/>
                  </a:lnTo>
                  <a:close/>
                </a:path>
                <a:path w="47625" h="47625">
                  <a:moveTo>
                    <a:pt x="22642" y="24819"/>
                  </a:moveTo>
                  <a:lnTo>
                    <a:pt x="22013" y="23876"/>
                  </a:lnTo>
                  <a:lnTo>
                    <a:pt x="21945" y="24079"/>
                  </a:lnTo>
                  <a:lnTo>
                    <a:pt x="22250" y="24688"/>
                  </a:lnTo>
                  <a:lnTo>
                    <a:pt x="22642" y="24819"/>
                  </a:lnTo>
                  <a:close/>
                </a:path>
                <a:path w="47625" h="47625">
                  <a:moveTo>
                    <a:pt x="22860" y="24892"/>
                  </a:moveTo>
                  <a:lnTo>
                    <a:pt x="22860" y="22860"/>
                  </a:lnTo>
                  <a:lnTo>
                    <a:pt x="22098" y="23622"/>
                  </a:lnTo>
                  <a:lnTo>
                    <a:pt x="22013" y="23876"/>
                  </a:lnTo>
                  <a:lnTo>
                    <a:pt x="22642" y="24819"/>
                  </a:lnTo>
                  <a:lnTo>
                    <a:pt x="22860" y="24892"/>
                  </a:lnTo>
                  <a:close/>
                </a:path>
                <a:path w="47625" h="47625">
                  <a:moveTo>
                    <a:pt x="23622" y="22098"/>
                  </a:moveTo>
                  <a:lnTo>
                    <a:pt x="22479" y="22479"/>
                  </a:lnTo>
                  <a:lnTo>
                    <a:pt x="22098" y="23622"/>
                  </a:lnTo>
                  <a:lnTo>
                    <a:pt x="23622" y="22098"/>
                  </a:lnTo>
                  <a:close/>
                </a:path>
                <a:path w="47625" h="47625">
                  <a:moveTo>
                    <a:pt x="22860" y="25908"/>
                  </a:moveTo>
                  <a:lnTo>
                    <a:pt x="22098" y="25146"/>
                  </a:lnTo>
                  <a:lnTo>
                    <a:pt x="22352" y="25908"/>
                  </a:lnTo>
                  <a:lnTo>
                    <a:pt x="22860" y="25908"/>
                  </a:lnTo>
                  <a:close/>
                </a:path>
                <a:path w="47625" h="47625">
                  <a:moveTo>
                    <a:pt x="22555" y="22250"/>
                  </a:moveTo>
                  <a:lnTo>
                    <a:pt x="22352" y="22352"/>
                  </a:lnTo>
                  <a:lnTo>
                    <a:pt x="22250" y="22555"/>
                  </a:lnTo>
                  <a:lnTo>
                    <a:pt x="22479" y="22479"/>
                  </a:lnTo>
                  <a:lnTo>
                    <a:pt x="22555" y="22250"/>
                  </a:lnTo>
                  <a:close/>
                </a:path>
                <a:path w="47625" h="47625">
                  <a:moveTo>
                    <a:pt x="23275" y="25769"/>
                  </a:moveTo>
                  <a:lnTo>
                    <a:pt x="22642" y="24819"/>
                  </a:lnTo>
                  <a:lnTo>
                    <a:pt x="22250" y="24688"/>
                  </a:lnTo>
                  <a:lnTo>
                    <a:pt x="22860" y="25908"/>
                  </a:lnTo>
                  <a:lnTo>
                    <a:pt x="23275" y="25769"/>
                  </a:lnTo>
                  <a:close/>
                </a:path>
                <a:path w="47625" h="47625">
                  <a:moveTo>
                    <a:pt x="22860" y="21336"/>
                  </a:moveTo>
                  <a:lnTo>
                    <a:pt x="22352" y="22352"/>
                  </a:lnTo>
                  <a:lnTo>
                    <a:pt x="22555" y="22250"/>
                  </a:lnTo>
                  <a:lnTo>
                    <a:pt x="22860" y="21336"/>
                  </a:lnTo>
                  <a:close/>
                </a:path>
                <a:path w="47625" h="47625">
                  <a:moveTo>
                    <a:pt x="27432" y="46736"/>
                  </a:moveTo>
                  <a:lnTo>
                    <a:pt x="27432" y="25908"/>
                  </a:lnTo>
                  <a:lnTo>
                    <a:pt x="26924" y="25146"/>
                  </a:lnTo>
                  <a:lnTo>
                    <a:pt x="26754" y="25061"/>
                  </a:lnTo>
                  <a:lnTo>
                    <a:pt x="24384" y="27432"/>
                  </a:lnTo>
                  <a:lnTo>
                    <a:pt x="22860" y="25908"/>
                  </a:lnTo>
                  <a:lnTo>
                    <a:pt x="22352" y="25908"/>
                  </a:lnTo>
                  <a:lnTo>
                    <a:pt x="22860" y="27432"/>
                  </a:lnTo>
                  <a:lnTo>
                    <a:pt x="22860" y="47244"/>
                  </a:lnTo>
                  <a:lnTo>
                    <a:pt x="26289" y="47117"/>
                  </a:lnTo>
                  <a:lnTo>
                    <a:pt x="27432" y="46736"/>
                  </a:lnTo>
                  <a:close/>
                </a:path>
                <a:path w="47625" h="47625">
                  <a:moveTo>
                    <a:pt x="24003" y="21717"/>
                  </a:moveTo>
                  <a:lnTo>
                    <a:pt x="23622" y="21717"/>
                  </a:lnTo>
                  <a:lnTo>
                    <a:pt x="22555" y="22250"/>
                  </a:lnTo>
                  <a:lnTo>
                    <a:pt x="22479" y="22479"/>
                  </a:lnTo>
                  <a:lnTo>
                    <a:pt x="23622" y="22098"/>
                  </a:lnTo>
                  <a:lnTo>
                    <a:pt x="24003" y="21717"/>
                  </a:lnTo>
                  <a:close/>
                </a:path>
                <a:path w="47625" h="47625">
                  <a:moveTo>
                    <a:pt x="23774" y="21640"/>
                  </a:moveTo>
                  <a:lnTo>
                    <a:pt x="22860" y="21336"/>
                  </a:lnTo>
                  <a:lnTo>
                    <a:pt x="22555" y="22250"/>
                  </a:lnTo>
                  <a:lnTo>
                    <a:pt x="23774" y="21640"/>
                  </a:lnTo>
                  <a:close/>
                </a:path>
                <a:path w="47625" h="47625">
                  <a:moveTo>
                    <a:pt x="24384" y="25400"/>
                  </a:moveTo>
                  <a:lnTo>
                    <a:pt x="22642" y="24819"/>
                  </a:lnTo>
                  <a:lnTo>
                    <a:pt x="23275" y="25769"/>
                  </a:lnTo>
                  <a:lnTo>
                    <a:pt x="24384" y="25400"/>
                  </a:lnTo>
                  <a:close/>
                </a:path>
                <a:path w="47625" h="47625">
                  <a:moveTo>
                    <a:pt x="24384" y="21336"/>
                  </a:moveTo>
                  <a:lnTo>
                    <a:pt x="22860" y="21336"/>
                  </a:lnTo>
                  <a:lnTo>
                    <a:pt x="23622" y="21590"/>
                  </a:lnTo>
                  <a:lnTo>
                    <a:pt x="24003" y="21526"/>
                  </a:lnTo>
                  <a:lnTo>
                    <a:pt x="24384" y="21336"/>
                  </a:lnTo>
                  <a:close/>
                </a:path>
                <a:path w="47625" h="47625">
                  <a:moveTo>
                    <a:pt x="23368" y="25908"/>
                  </a:moveTo>
                  <a:lnTo>
                    <a:pt x="23275" y="25769"/>
                  </a:lnTo>
                  <a:lnTo>
                    <a:pt x="22860" y="25908"/>
                  </a:lnTo>
                  <a:lnTo>
                    <a:pt x="23368" y="25908"/>
                  </a:lnTo>
                  <a:close/>
                </a:path>
                <a:path w="47625" h="47625">
                  <a:moveTo>
                    <a:pt x="24384" y="27432"/>
                  </a:moveTo>
                  <a:lnTo>
                    <a:pt x="23368" y="25908"/>
                  </a:lnTo>
                  <a:lnTo>
                    <a:pt x="22860" y="25908"/>
                  </a:lnTo>
                  <a:lnTo>
                    <a:pt x="24384" y="27432"/>
                  </a:lnTo>
                  <a:close/>
                </a:path>
                <a:path w="47625" h="47625">
                  <a:moveTo>
                    <a:pt x="25492" y="25769"/>
                  </a:moveTo>
                  <a:lnTo>
                    <a:pt x="25146" y="25654"/>
                  </a:lnTo>
                  <a:lnTo>
                    <a:pt x="24003" y="25527"/>
                  </a:lnTo>
                  <a:lnTo>
                    <a:pt x="23275" y="25769"/>
                  </a:lnTo>
                  <a:lnTo>
                    <a:pt x="23368" y="25908"/>
                  </a:lnTo>
                  <a:lnTo>
                    <a:pt x="25400" y="25908"/>
                  </a:lnTo>
                  <a:lnTo>
                    <a:pt x="25492" y="25769"/>
                  </a:lnTo>
                  <a:close/>
                </a:path>
                <a:path w="47625" h="47625">
                  <a:moveTo>
                    <a:pt x="25400" y="25908"/>
                  </a:moveTo>
                  <a:lnTo>
                    <a:pt x="23368" y="25908"/>
                  </a:lnTo>
                  <a:lnTo>
                    <a:pt x="24384" y="27432"/>
                  </a:lnTo>
                  <a:lnTo>
                    <a:pt x="25400" y="25908"/>
                  </a:lnTo>
                  <a:close/>
                </a:path>
                <a:path w="47625" h="47625">
                  <a:moveTo>
                    <a:pt x="24384" y="21844"/>
                  </a:moveTo>
                  <a:lnTo>
                    <a:pt x="24003" y="21717"/>
                  </a:lnTo>
                  <a:lnTo>
                    <a:pt x="23622" y="22098"/>
                  </a:lnTo>
                  <a:lnTo>
                    <a:pt x="24384" y="21844"/>
                  </a:lnTo>
                  <a:close/>
                </a:path>
                <a:path w="47625" h="47625">
                  <a:moveTo>
                    <a:pt x="24384" y="21336"/>
                  </a:moveTo>
                  <a:lnTo>
                    <a:pt x="23774" y="21640"/>
                  </a:lnTo>
                  <a:lnTo>
                    <a:pt x="24003" y="21717"/>
                  </a:lnTo>
                  <a:lnTo>
                    <a:pt x="24384" y="21336"/>
                  </a:lnTo>
                  <a:close/>
                </a:path>
                <a:path w="47625" h="47625">
                  <a:moveTo>
                    <a:pt x="24661" y="21751"/>
                  </a:moveTo>
                  <a:lnTo>
                    <a:pt x="24384" y="21336"/>
                  </a:lnTo>
                  <a:lnTo>
                    <a:pt x="24003" y="21717"/>
                  </a:lnTo>
                  <a:lnTo>
                    <a:pt x="24661" y="21751"/>
                  </a:lnTo>
                  <a:close/>
                </a:path>
                <a:path w="47625" h="47625">
                  <a:moveTo>
                    <a:pt x="25908" y="21336"/>
                  </a:moveTo>
                  <a:lnTo>
                    <a:pt x="24384" y="21336"/>
                  </a:lnTo>
                  <a:lnTo>
                    <a:pt x="24819" y="21553"/>
                  </a:lnTo>
                  <a:lnTo>
                    <a:pt x="25492" y="21474"/>
                  </a:lnTo>
                  <a:lnTo>
                    <a:pt x="25908" y="21336"/>
                  </a:lnTo>
                  <a:close/>
                </a:path>
                <a:path w="47625" h="47625">
                  <a:moveTo>
                    <a:pt x="24993" y="21640"/>
                  </a:moveTo>
                  <a:lnTo>
                    <a:pt x="24384" y="21336"/>
                  </a:lnTo>
                  <a:lnTo>
                    <a:pt x="24661" y="21613"/>
                  </a:lnTo>
                  <a:lnTo>
                    <a:pt x="24993" y="21640"/>
                  </a:lnTo>
                  <a:close/>
                </a:path>
                <a:path w="47625" h="47625">
                  <a:moveTo>
                    <a:pt x="24765" y="21717"/>
                  </a:moveTo>
                  <a:lnTo>
                    <a:pt x="24384" y="21336"/>
                  </a:lnTo>
                  <a:lnTo>
                    <a:pt x="24661" y="21751"/>
                  </a:lnTo>
                  <a:close/>
                </a:path>
                <a:path w="47625" h="47625">
                  <a:moveTo>
                    <a:pt x="24819" y="21989"/>
                  </a:moveTo>
                  <a:lnTo>
                    <a:pt x="24384" y="21844"/>
                  </a:lnTo>
                  <a:lnTo>
                    <a:pt x="24819" y="21989"/>
                  </a:lnTo>
                  <a:close/>
                </a:path>
                <a:path w="47625" h="47625">
                  <a:moveTo>
                    <a:pt x="26125" y="24819"/>
                  </a:moveTo>
                  <a:lnTo>
                    <a:pt x="24384" y="25400"/>
                  </a:lnTo>
                  <a:lnTo>
                    <a:pt x="25492" y="25769"/>
                  </a:lnTo>
                  <a:lnTo>
                    <a:pt x="26125" y="24819"/>
                  </a:lnTo>
                  <a:close/>
                </a:path>
                <a:path w="47625" h="47625">
                  <a:moveTo>
                    <a:pt x="25908" y="25908"/>
                  </a:moveTo>
                  <a:lnTo>
                    <a:pt x="25400" y="25908"/>
                  </a:lnTo>
                  <a:lnTo>
                    <a:pt x="24384" y="27432"/>
                  </a:lnTo>
                  <a:lnTo>
                    <a:pt x="25908" y="25908"/>
                  </a:lnTo>
                  <a:close/>
                </a:path>
                <a:path w="47625" h="47625">
                  <a:moveTo>
                    <a:pt x="25146" y="22098"/>
                  </a:moveTo>
                  <a:lnTo>
                    <a:pt x="24819" y="21771"/>
                  </a:lnTo>
                  <a:lnTo>
                    <a:pt x="24661" y="21751"/>
                  </a:lnTo>
                  <a:lnTo>
                    <a:pt x="24819" y="21989"/>
                  </a:lnTo>
                  <a:lnTo>
                    <a:pt x="25146" y="22098"/>
                  </a:lnTo>
                  <a:close/>
                </a:path>
                <a:path w="47625" h="47625">
                  <a:moveTo>
                    <a:pt x="26289" y="22479"/>
                  </a:moveTo>
                  <a:lnTo>
                    <a:pt x="26212" y="22250"/>
                  </a:lnTo>
                  <a:lnTo>
                    <a:pt x="25400" y="21844"/>
                  </a:lnTo>
                  <a:lnTo>
                    <a:pt x="24765" y="21717"/>
                  </a:lnTo>
                  <a:lnTo>
                    <a:pt x="25146" y="22098"/>
                  </a:lnTo>
                  <a:lnTo>
                    <a:pt x="26289" y="22479"/>
                  </a:lnTo>
                  <a:close/>
                </a:path>
                <a:path w="47625" h="47625">
                  <a:moveTo>
                    <a:pt x="26754" y="23876"/>
                  </a:moveTo>
                  <a:lnTo>
                    <a:pt x="26670" y="23622"/>
                  </a:lnTo>
                  <a:lnTo>
                    <a:pt x="25146" y="22098"/>
                  </a:lnTo>
                  <a:lnTo>
                    <a:pt x="24819" y="21989"/>
                  </a:lnTo>
                  <a:lnTo>
                    <a:pt x="26416" y="24384"/>
                  </a:lnTo>
                  <a:lnTo>
                    <a:pt x="26754" y="23876"/>
                  </a:lnTo>
                  <a:close/>
                </a:path>
                <a:path w="47625" h="47625">
                  <a:moveTo>
                    <a:pt x="26212" y="22250"/>
                  </a:moveTo>
                  <a:lnTo>
                    <a:pt x="25908" y="21336"/>
                  </a:lnTo>
                  <a:lnTo>
                    <a:pt x="24993" y="21640"/>
                  </a:lnTo>
                  <a:lnTo>
                    <a:pt x="26212" y="22250"/>
                  </a:lnTo>
                  <a:close/>
                </a:path>
                <a:path w="47625" h="47625">
                  <a:moveTo>
                    <a:pt x="26670" y="23622"/>
                  </a:moveTo>
                  <a:lnTo>
                    <a:pt x="26289" y="22479"/>
                  </a:lnTo>
                  <a:lnTo>
                    <a:pt x="25146" y="22098"/>
                  </a:lnTo>
                  <a:lnTo>
                    <a:pt x="26670" y="23622"/>
                  </a:lnTo>
                  <a:close/>
                </a:path>
                <a:path w="47625" h="47625">
                  <a:moveTo>
                    <a:pt x="25908" y="25908"/>
                  </a:moveTo>
                  <a:lnTo>
                    <a:pt x="25492" y="25769"/>
                  </a:lnTo>
                  <a:lnTo>
                    <a:pt x="25400" y="25908"/>
                  </a:lnTo>
                  <a:lnTo>
                    <a:pt x="25908" y="25908"/>
                  </a:lnTo>
                  <a:close/>
                </a:path>
                <a:path w="47625" h="47625">
                  <a:moveTo>
                    <a:pt x="26517" y="24688"/>
                  </a:moveTo>
                  <a:lnTo>
                    <a:pt x="26125" y="24819"/>
                  </a:lnTo>
                  <a:lnTo>
                    <a:pt x="25492" y="25769"/>
                  </a:lnTo>
                  <a:lnTo>
                    <a:pt x="25908" y="25908"/>
                  </a:lnTo>
                  <a:lnTo>
                    <a:pt x="26517" y="24688"/>
                  </a:lnTo>
                  <a:close/>
                </a:path>
                <a:path w="47625" h="47625">
                  <a:moveTo>
                    <a:pt x="26416" y="24384"/>
                  </a:moveTo>
                  <a:lnTo>
                    <a:pt x="25908" y="23622"/>
                  </a:lnTo>
                  <a:lnTo>
                    <a:pt x="25908" y="24892"/>
                  </a:lnTo>
                  <a:lnTo>
                    <a:pt x="26125" y="24819"/>
                  </a:lnTo>
                  <a:lnTo>
                    <a:pt x="26416" y="24384"/>
                  </a:lnTo>
                  <a:close/>
                </a:path>
                <a:path w="47625" h="47625">
                  <a:moveTo>
                    <a:pt x="26822" y="24993"/>
                  </a:moveTo>
                  <a:lnTo>
                    <a:pt x="26670" y="24765"/>
                  </a:lnTo>
                  <a:lnTo>
                    <a:pt x="26517" y="24688"/>
                  </a:lnTo>
                  <a:lnTo>
                    <a:pt x="25908" y="25908"/>
                  </a:lnTo>
                  <a:lnTo>
                    <a:pt x="26822" y="24993"/>
                  </a:lnTo>
                  <a:close/>
                </a:path>
                <a:path w="47625" h="47625">
                  <a:moveTo>
                    <a:pt x="26561" y="24601"/>
                  </a:moveTo>
                  <a:lnTo>
                    <a:pt x="26416" y="24384"/>
                  </a:lnTo>
                  <a:lnTo>
                    <a:pt x="26125" y="24819"/>
                  </a:lnTo>
                  <a:lnTo>
                    <a:pt x="26416" y="24722"/>
                  </a:lnTo>
                  <a:lnTo>
                    <a:pt x="26561" y="24601"/>
                  </a:lnTo>
                  <a:close/>
                </a:path>
                <a:path w="47625" h="47625">
                  <a:moveTo>
                    <a:pt x="27432" y="22860"/>
                  </a:moveTo>
                  <a:lnTo>
                    <a:pt x="26212" y="22250"/>
                  </a:lnTo>
                  <a:lnTo>
                    <a:pt x="26289" y="22479"/>
                  </a:lnTo>
                  <a:lnTo>
                    <a:pt x="27432" y="22860"/>
                  </a:lnTo>
                  <a:close/>
                </a:path>
                <a:path w="47625" h="47625">
                  <a:moveTo>
                    <a:pt x="27432" y="22860"/>
                  </a:moveTo>
                  <a:lnTo>
                    <a:pt x="26289" y="22479"/>
                  </a:lnTo>
                  <a:lnTo>
                    <a:pt x="26670" y="23622"/>
                  </a:lnTo>
                  <a:lnTo>
                    <a:pt x="26822" y="23774"/>
                  </a:lnTo>
                  <a:lnTo>
                    <a:pt x="27432" y="22860"/>
                  </a:lnTo>
                  <a:close/>
                </a:path>
                <a:path w="47625" h="47625">
                  <a:moveTo>
                    <a:pt x="26822" y="24079"/>
                  </a:moveTo>
                  <a:lnTo>
                    <a:pt x="26670" y="24003"/>
                  </a:lnTo>
                  <a:lnTo>
                    <a:pt x="26416" y="24384"/>
                  </a:lnTo>
                  <a:lnTo>
                    <a:pt x="26517" y="24536"/>
                  </a:lnTo>
                  <a:lnTo>
                    <a:pt x="26822" y="24079"/>
                  </a:lnTo>
                  <a:close/>
                </a:path>
                <a:path w="47625" h="47625">
                  <a:moveTo>
                    <a:pt x="26974" y="24536"/>
                  </a:moveTo>
                  <a:lnTo>
                    <a:pt x="26822" y="24079"/>
                  </a:lnTo>
                  <a:lnTo>
                    <a:pt x="26561" y="24601"/>
                  </a:lnTo>
                  <a:lnTo>
                    <a:pt x="26974" y="24536"/>
                  </a:lnTo>
                  <a:close/>
                </a:path>
                <a:path w="47625" h="47625">
                  <a:moveTo>
                    <a:pt x="27051" y="24765"/>
                  </a:moveTo>
                  <a:lnTo>
                    <a:pt x="26600" y="24661"/>
                  </a:lnTo>
                  <a:lnTo>
                    <a:pt x="26754" y="24892"/>
                  </a:lnTo>
                  <a:lnTo>
                    <a:pt x="27051" y="24765"/>
                  </a:lnTo>
                  <a:close/>
                </a:path>
                <a:path w="47625" h="47625">
                  <a:moveTo>
                    <a:pt x="26822" y="23774"/>
                  </a:moveTo>
                  <a:lnTo>
                    <a:pt x="26670" y="23622"/>
                  </a:lnTo>
                  <a:lnTo>
                    <a:pt x="26754" y="23876"/>
                  </a:lnTo>
                  <a:close/>
                </a:path>
                <a:path w="47625" h="47625">
                  <a:moveTo>
                    <a:pt x="26924" y="23876"/>
                  </a:moveTo>
                  <a:lnTo>
                    <a:pt x="26754" y="23876"/>
                  </a:lnTo>
                  <a:lnTo>
                    <a:pt x="26822" y="24079"/>
                  </a:lnTo>
                  <a:lnTo>
                    <a:pt x="26924" y="23876"/>
                  </a:lnTo>
                  <a:close/>
                </a:path>
                <a:path w="47625" h="47625">
                  <a:moveTo>
                    <a:pt x="27432" y="22860"/>
                  </a:moveTo>
                  <a:lnTo>
                    <a:pt x="26822" y="23774"/>
                  </a:lnTo>
                  <a:lnTo>
                    <a:pt x="26974" y="23774"/>
                  </a:lnTo>
                  <a:lnTo>
                    <a:pt x="27432" y="22860"/>
                  </a:lnTo>
                  <a:close/>
                </a:path>
                <a:path w="47625" h="47625">
                  <a:moveTo>
                    <a:pt x="27432" y="24384"/>
                  </a:moveTo>
                  <a:lnTo>
                    <a:pt x="26924" y="23876"/>
                  </a:lnTo>
                  <a:lnTo>
                    <a:pt x="26822" y="24079"/>
                  </a:lnTo>
                  <a:lnTo>
                    <a:pt x="26974" y="24536"/>
                  </a:lnTo>
                  <a:lnTo>
                    <a:pt x="27432" y="24384"/>
                  </a:lnTo>
                  <a:close/>
                </a:path>
                <a:path w="47625" h="47625">
                  <a:moveTo>
                    <a:pt x="27432" y="25908"/>
                  </a:moveTo>
                  <a:lnTo>
                    <a:pt x="27051" y="24765"/>
                  </a:lnTo>
                  <a:lnTo>
                    <a:pt x="26822" y="24993"/>
                  </a:lnTo>
                  <a:lnTo>
                    <a:pt x="27432" y="25908"/>
                  </a:lnTo>
                  <a:close/>
                </a:path>
                <a:path w="47625" h="47625">
                  <a:moveTo>
                    <a:pt x="27432" y="24384"/>
                  </a:moveTo>
                  <a:lnTo>
                    <a:pt x="27432" y="22860"/>
                  </a:lnTo>
                  <a:lnTo>
                    <a:pt x="26924" y="23876"/>
                  </a:lnTo>
                  <a:lnTo>
                    <a:pt x="27432" y="24384"/>
                  </a:lnTo>
                  <a:close/>
                </a:path>
                <a:path w="47625" h="47625">
                  <a:moveTo>
                    <a:pt x="27432" y="24384"/>
                  </a:moveTo>
                  <a:lnTo>
                    <a:pt x="26974" y="24536"/>
                  </a:lnTo>
                  <a:lnTo>
                    <a:pt x="27051" y="24765"/>
                  </a:lnTo>
                  <a:lnTo>
                    <a:pt x="27432" y="24384"/>
                  </a:lnTo>
                  <a:close/>
                </a:path>
                <a:path w="47625" h="47625">
                  <a:moveTo>
                    <a:pt x="27432" y="25908"/>
                  </a:moveTo>
                  <a:lnTo>
                    <a:pt x="27432" y="24384"/>
                  </a:lnTo>
                  <a:lnTo>
                    <a:pt x="27051" y="24765"/>
                  </a:lnTo>
                  <a:lnTo>
                    <a:pt x="27432" y="25908"/>
                  </a:lnTo>
                  <a:close/>
                </a:path>
                <a:path w="47625" h="47625">
                  <a:moveTo>
                    <a:pt x="47244" y="25908"/>
                  </a:moveTo>
                  <a:lnTo>
                    <a:pt x="47244" y="21336"/>
                  </a:lnTo>
                  <a:lnTo>
                    <a:pt x="45720" y="16764"/>
                  </a:lnTo>
                  <a:lnTo>
                    <a:pt x="45720" y="30480"/>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38810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374391"/>
              <a:ext cx="62865" cy="64135"/>
            </a:xfrm>
            <a:custGeom>
              <a:avLst/>
              <a:gdLst/>
              <a:ahLst/>
              <a:cxnLst/>
              <a:rect l="l" t="t" r="r" b="b"/>
              <a:pathLst>
                <a:path w="62864" h="64135">
                  <a:moveTo>
                    <a:pt x="1524" y="44196"/>
                  </a:moveTo>
                  <a:lnTo>
                    <a:pt x="1524" y="21336"/>
                  </a:lnTo>
                  <a:lnTo>
                    <a:pt x="0" y="24384"/>
                  </a:lnTo>
                  <a:lnTo>
                    <a:pt x="0" y="39624"/>
                  </a:lnTo>
                  <a:lnTo>
                    <a:pt x="1524" y="44196"/>
                  </a:lnTo>
                  <a:close/>
                </a:path>
                <a:path w="62864" h="64135">
                  <a:moveTo>
                    <a:pt x="4572" y="48768"/>
                  </a:moveTo>
                  <a:lnTo>
                    <a:pt x="4572" y="15240"/>
                  </a:lnTo>
                  <a:lnTo>
                    <a:pt x="3048" y="18288"/>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3716"/>
                  </a:lnTo>
                  <a:lnTo>
                    <a:pt x="4572" y="50292"/>
                  </a:lnTo>
                  <a:lnTo>
                    <a:pt x="9144" y="54864"/>
                  </a:lnTo>
                  <a:close/>
                </a:path>
                <a:path w="62864" h="64135">
                  <a:moveTo>
                    <a:pt x="57912" y="50292"/>
                  </a:moveTo>
                  <a:lnTo>
                    <a:pt x="57912" y="13716"/>
                  </a:lnTo>
                  <a:lnTo>
                    <a:pt x="56388" y="13716"/>
                  </a:lnTo>
                  <a:lnTo>
                    <a:pt x="54864" y="10668"/>
                  </a:lnTo>
                  <a:lnTo>
                    <a:pt x="50292" y="6096"/>
                  </a:lnTo>
                  <a:lnTo>
                    <a:pt x="48768" y="6096"/>
                  </a:lnTo>
                  <a:lnTo>
                    <a:pt x="47244" y="4572"/>
                  </a:lnTo>
                  <a:lnTo>
                    <a:pt x="44196" y="3048"/>
                  </a:lnTo>
                  <a:lnTo>
                    <a:pt x="42672" y="3048"/>
                  </a:lnTo>
                  <a:lnTo>
                    <a:pt x="39624" y="1524"/>
                  </a:lnTo>
                  <a:lnTo>
                    <a:pt x="36576" y="1524"/>
                  </a:lnTo>
                  <a:lnTo>
                    <a:pt x="32004" y="0"/>
                  </a:lnTo>
                  <a:lnTo>
                    <a:pt x="30480" y="0"/>
                  </a:lnTo>
                  <a:lnTo>
                    <a:pt x="25908" y="1524"/>
                  </a:lnTo>
                  <a:lnTo>
                    <a:pt x="22860" y="1524"/>
                  </a:lnTo>
                  <a:lnTo>
                    <a:pt x="19812" y="3048"/>
                  </a:lnTo>
                  <a:lnTo>
                    <a:pt x="18288" y="3048"/>
                  </a:lnTo>
                  <a:lnTo>
                    <a:pt x="15240" y="4572"/>
                  </a:lnTo>
                  <a:lnTo>
                    <a:pt x="13716" y="6096"/>
                  </a:lnTo>
                  <a:lnTo>
                    <a:pt x="12192" y="6096"/>
                  </a:lnTo>
                  <a:lnTo>
                    <a:pt x="9144" y="9144"/>
                  </a:lnTo>
                  <a:lnTo>
                    <a:pt x="9144" y="56388"/>
                  </a:lnTo>
                  <a:lnTo>
                    <a:pt x="12192" y="57912"/>
                  </a:lnTo>
                  <a:lnTo>
                    <a:pt x="13716" y="57912"/>
                  </a:lnTo>
                  <a:lnTo>
                    <a:pt x="13716" y="59436"/>
                  </a:lnTo>
                  <a:lnTo>
                    <a:pt x="15240" y="59436"/>
                  </a:lnTo>
                  <a:lnTo>
                    <a:pt x="18288" y="60960"/>
                  </a:lnTo>
                  <a:lnTo>
                    <a:pt x="19812" y="62484"/>
                  </a:lnTo>
                  <a:lnTo>
                    <a:pt x="22860" y="64008"/>
                  </a:lnTo>
                  <a:lnTo>
                    <a:pt x="24384" y="64008"/>
                  </a:lnTo>
                  <a:lnTo>
                    <a:pt x="24384" y="30480"/>
                  </a:lnTo>
                  <a:lnTo>
                    <a:pt x="25908" y="27432"/>
                  </a:lnTo>
                  <a:lnTo>
                    <a:pt x="28956" y="25908"/>
                  </a:lnTo>
                  <a:lnTo>
                    <a:pt x="33528" y="25908"/>
                  </a:lnTo>
                  <a:lnTo>
                    <a:pt x="36576" y="27432"/>
                  </a:lnTo>
                  <a:lnTo>
                    <a:pt x="38100" y="30480"/>
                  </a:lnTo>
                  <a:lnTo>
                    <a:pt x="38100" y="64008"/>
                  </a:lnTo>
                  <a:lnTo>
                    <a:pt x="39624" y="64008"/>
                  </a:lnTo>
                  <a:lnTo>
                    <a:pt x="42672" y="62484"/>
                  </a:lnTo>
                  <a:lnTo>
                    <a:pt x="44196" y="60960"/>
                  </a:lnTo>
                  <a:lnTo>
                    <a:pt x="47244" y="59436"/>
                  </a:lnTo>
                  <a:lnTo>
                    <a:pt x="48768" y="59436"/>
                  </a:lnTo>
                  <a:lnTo>
                    <a:pt x="50292" y="57912"/>
                  </a:lnTo>
                  <a:lnTo>
                    <a:pt x="53340" y="56388"/>
                  </a:lnTo>
                  <a:lnTo>
                    <a:pt x="53340" y="54864"/>
                  </a:lnTo>
                  <a:lnTo>
                    <a:pt x="54864" y="54864"/>
                  </a:lnTo>
                  <a:lnTo>
                    <a:pt x="54864" y="53340"/>
                  </a:lnTo>
                  <a:lnTo>
                    <a:pt x="56388" y="50292"/>
                  </a:lnTo>
                  <a:lnTo>
                    <a:pt x="57912" y="50292"/>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908" y="36576"/>
                  </a:moveTo>
                  <a:lnTo>
                    <a:pt x="24384" y="33528"/>
                  </a:lnTo>
                  <a:lnTo>
                    <a:pt x="24384" y="35052"/>
                  </a:lnTo>
                  <a:lnTo>
                    <a:pt x="25908" y="36576"/>
                  </a:lnTo>
                  <a:close/>
                </a:path>
                <a:path w="62864" h="64135">
                  <a:moveTo>
                    <a:pt x="32004" y="64008"/>
                  </a:moveTo>
                  <a:lnTo>
                    <a:pt x="32004" y="39624"/>
                  </a:lnTo>
                  <a:lnTo>
                    <a:pt x="30480" y="39624"/>
                  </a:lnTo>
                  <a:lnTo>
                    <a:pt x="27432" y="38100"/>
                  </a:lnTo>
                  <a:lnTo>
                    <a:pt x="24384" y="35052"/>
                  </a:lnTo>
                  <a:lnTo>
                    <a:pt x="24384" y="64008"/>
                  </a:lnTo>
                  <a:lnTo>
                    <a:pt x="32004" y="64008"/>
                  </a:lnTo>
                  <a:close/>
                </a:path>
                <a:path w="62864" h="64135">
                  <a:moveTo>
                    <a:pt x="28956" y="38100"/>
                  </a:moveTo>
                  <a:lnTo>
                    <a:pt x="25908" y="36576"/>
                  </a:lnTo>
                  <a:lnTo>
                    <a:pt x="27432" y="38100"/>
                  </a:lnTo>
                  <a:lnTo>
                    <a:pt x="28956" y="38100"/>
                  </a:lnTo>
                  <a:close/>
                </a:path>
                <a:path w="62864" h="64135">
                  <a:moveTo>
                    <a:pt x="30480" y="25908"/>
                  </a:moveTo>
                  <a:lnTo>
                    <a:pt x="28956" y="25908"/>
                  </a:lnTo>
                  <a:lnTo>
                    <a:pt x="27432" y="27432"/>
                  </a:lnTo>
                  <a:lnTo>
                    <a:pt x="30480" y="259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8100" y="64008"/>
                  </a:moveTo>
                  <a:lnTo>
                    <a:pt x="38100" y="33528"/>
                  </a:lnTo>
                  <a:lnTo>
                    <a:pt x="36576" y="36576"/>
                  </a:lnTo>
                  <a:lnTo>
                    <a:pt x="35052" y="38100"/>
                  </a:lnTo>
                  <a:lnTo>
                    <a:pt x="31394" y="39319"/>
                  </a:lnTo>
                  <a:lnTo>
                    <a:pt x="32004" y="39624"/>
                  </a:lnTo>
                  <a:lnTo>
                    <a:pt x="32004" y="64008"/>
                  </a:lnTo>
                  <a:lnTo>
                    <a:pt x="38100" y="64008"/>
                  </a:lnTo>
                  <a:close/>
                </a:path>
                <a:path w="62864" h="64135">
                  <a:moveTo>
                    <a:pt x="36576" y="28956"/>
                  </a:moveTo>
                  <a:lnTo>
                    <a:pt x="36576" y="27432"/>
                  </a:lnTo>
                  <a:lnTo>
                    <a:pt x="33528" y="25908"/>
                  </a:lnTo>
                  <a:lnTo>
                    <a:pt x="36576" y="28956"/>
                  </a:lnTo>
                  <a:close/>
                </a:path>
                <a:path w="62864" h="64135">
                  <a:moveTo>
                    <a:pt x="35560" y="37084"/>
                  </a:moveTo>
                  <a:lnTo>
                    <a:pt x="33528" y="38100"/>
                  </a:lnTo>
                  <a:lnTo>
                    <a:pt x="35052" y="38100"/>
                  </a:lnTo>
                  <a:lnTo>
                    <a:pt x="35560" y="37084"/>
                  </a:lnTo>
                  <a:close/>
                </a:path>
                <a:path w="62864" h="64135">
                  <a:moveTo>
                    <a:pt x="36576" y="36576"/>
                  </a:moveTo>
                  <a:lnTo>
                    <a:pt x="35560" y="37084"/>
                  </a:lnTo>
                  <a:lnTo>
                    <a:pt x="35052" y="38100"/>
                  </a:lnTo>
                  <a:lnTo>
                    <a:pt x="36576" y="36576"/>
                  </a:lnTo>
                  <a:close/>
                </a:path>
                <a:path w="62864" h="64135">
                  <a:moveTo>
                    <a:pt x="36576" y="36576"/>
                  </a:moveTo>
                  <a:lnTo>
                    <a:pt x="36576" y="35052"/>
                  </a:lnTo>
                  <a:lnTo>
                    <a:pt x="35560" y="37084"/>
                  </a:lnTo>
                  <a:lnTo>
                    <a:pt x="36576" y="36576"/>
                  </a:lnTo>
                  <a:close/>
                </a:path>
                <a:path w="62864" h="64135">
                  <a:moveTo>
                    <a:pt x="38100" y="32004"/>
                  </a:moveTo>
                  <a:lnTo>
                    <a:pt x="38100" y="30480"/>
                  </a:lnTo>
                  <a:lnTo>
                    <a:pt x="36576" y="28956"/>
                  </a:lnTo>
                  <a:lnTo>
                    <a:pt x="38100" y="32004"/>
                  </a:lnTo>
                  <a:close/>
                </a:path>
                <a:path w="62864" h="64135">
                  <a:moveTo>
                    <a:pt x="38100" y="33528"/>
                  </a:moveTo>
                  <a:lnTo>
                    <a:pt x="38100" y="32004"/>
                  </a:lnTo>
                  <a:lnTo>
                    <a:pt x="36576" y="36576"/>
                  </a:lnTo>
                  <a:lnTo>
                    <a:pt x="38100" y="33528"/>
                  </a:lnTo>
                  <a:close/>
                </a:path>
                <a:path w="62864" h="64135">
                  <a:moveTo>
                    <a:pt x="60960" y="45720"/>
                  </a:moveTo>
                  <a:lnTo>
                    <a:pt x="60960" y="19812"/>
                  </a:lnTo>
                  <a:lnTo>
                    <a:pt x="59436" y="18288"/>
                  </a:lnTo>
                  <a:lnTo>
                    <a:pt x="57912" y="15240"/>
                  </a:lnTo>
                  <a:lnTo>
                    <a:pt x="57912" y="48768"/>
                  </a:lnTo>
                  <a:lnTo>
                    <a:pt x="59436" y="45720"/>
                  </a:lnTo>
                  <a:lnTo>
                    <a:pt x="60960" y="45720"/>
                  </a:lnTo>
                  <a:close/>
                </a:path>
                <a:path w="62864" h="64135">
                  <a:moveTo>
                    <a:pt x="62484" y="39624"/>
                  </a:moveTo>
                  <a:lnTo>
                    <a:pt x="62484" y="24384"/>
                  </a:lnTo>
                  <a:lnTo>
                    <a:pt x="60960" y="21336"/>
                  </a:lnTo>
                  <a:lnTo>
                    <a:pt x="60960" y="44196"/>
                  </a:lnTo>
                  <a:lnTo>
                    <a:pt x="62484" y="39624"/>
                  </a:lnTo>
                  <a:close/>
                </a:path>
              </a:pathLst>
            </a:custGeom>
            <a:solidFill>
              <a:srgbClr val="FFFFFF"/>
            </a:solidFill>
          </p:spPr>
          <p:txBody>
            <a:bodyPr wrap="square" lIns="0" tIns="0" rIns="0" bIns="0" rtlCol="0"/>
            <a:lstStyle/>
            <a:p>
              <a:endParaRPr sz="1588"/>
            </a:p>
          </p:txBody>
        </p:sp>
        <p:sp>
          <p:nvSpPr>
            <p:cNvPr id="8" name="object 8"/>
            <p:cNvSpPr/>
            <p:nvPr/>
          </p:nvSpPr>
          <p:spPr>
            <a:xfrm>
              <a:off x="5045964" y="2290572"/>
              <a:ext cx="79248" cy="77724"/>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121663"/>
              <a:ext cx="7356475" cy="5844540"/>
            </a:xfrm>
            <a:custGeom>
              <a:avLst/>
              <a:gdLst/>
              <a:ahLst/>
              <a:cxnLst/>
              <a:rect l="l" t="t" r="r" b="b"/>
              <a:pathLst>
                <a:path w="7356475" h="5844540">
                  <a:moveTo>
                    <a:pt x="7356348" y="5827776"/>
                  </a:moveTo>
                  <a:lnTo>
                    <a:pt x="7354824" y="5820156"/>
                  </a:lnTo>
                  <a:lnTo>
                    <a:pt x="7351776" y="5815584"/>
                  </a:lnTo>
                  <a:lnTo>
                    <a:pt x="3694176" y="9144"/>
                  </a:lnTo>
                  <a:lnTo>
                    <a:pt x="3691128" y="4572"/>
                  </a:lnTo>
                  <a:lnTo>
                    <a:pt x="3685032" y="0"/>
                  </a:lnTo>
                  <a:lnTo>
                    <a:pt x="3671316" y="0"/>
                  </a:lnTo>
                  <a:lnTo>
                    <a:pt x="3665220" y="4572"/>
                  </a:lnTo>
                  <a:lnTo>
                    <a:pt x="3662172" y="9144"/>
                  </a:lnTo>
                  <a:lnTo>
                    <a:pt x="4572" y="5815584"/>
                  </a:lnTo>
                  <a:lnTo>
                    <a:pt x="0" y="5820156"/>
                  </a:lnTo>
                  <a:lnTo>
                    <a:pt x="0" y="5827776"/>
                  </a:lnTo>
                  <a:lnTo>
                    <a:pt x="4572" y="5833872"/>
                  </a:lnTo>
                  <a:lnTo>
                    <a:pt x="7620" y="5839968"/>
                  </a:lnTo>
                  <a:lnTo>
                    <a:pt x="13716" y="5844540"/>
                  </a:lnTo>
                  <a:lnTo>
                    <a:pt x="19812" y="5844540"/>
                  </a:lnTo>
                  <a:lnTo>
                    <a:pt x="19812" y="5806440"/>
                  </a:lnTo>
                  <a:lnTo>
                    <a:pt x="54816" y="5806440"/>
                  </a:lnTo>
                  <a:lnTo>
                    <a:pt x="3662172" y="79762"/>
                  </a:lnTo>
                  <a:lnTo>
                    <a:pt x="3662172" y="28956"/>
                  </a:lnTo>
                  <a:lnTo>
                    <a:pt x="3694176" y="28956"/>
                  </a:lnTo>
                  <a:lnTo>
                    <a:pt x="3694176" y="79762"/>
                  </a:lnTo>
                  <a:lnTo>
                    <a:pt x="7301532" y="5806440"/>
                  </a:lnTo>
                  <a:lnTo>
                    <a:pt x="7335012" y="5806440"/>
                  </a:lnTo>
                  <a:lnTo>
                    <a:pt x="7335012" y="5844540"/>
                  </a:lnTo>
                  <a:lnTo>
                    <a:pt x="7342632" y="5844540"/>
                  </a:lnTo>
                  <a:lnTo>
                    <a:pt x="7348728" y="5839968"/>
                  </a:lnTo>
                  <a:lnTo>
                    <a:pt x="7351776" y="5833872"/>
                  </a:lnTo>
                  <a:lnTo>
                    <a:pt x="7356348" y="5827776"/>
                  </a:lnTo>
                  <a:close/>
                </a:path>
                <a:path w="7356475" h="5844540">
                  <a:moveTo>
                    <a:pt x="54816" y="5806440"/>
                  </a:moveTo>
                  <a:lnTo>
                    <a:pt x="19812" y="5806440"/>
                  </a:lnTo>
                  <a:lnTo>
                    <a:pt x="36576" y="5835396"/>
                  </a:lnTo>
                  <a:lnTo>
                    <a:pt x="54816" y="5806440"/>
                  </a:lnTo>
                  <a:close/>
                </a:path>
                <a:path w="7356475" h="5844540">
                  <a:moveTo>
                    <a:pt x="7335012" y="5844540"/>
                  </a:moveTo>
                  <a:lnTo>
                    <a:pt x="7335012" y="5806440"/>
                  </a:lnTo>
                  <a:lnTo>
                    <a:pt x="7319772" y="5835396"/>
                  </a:lnTo>
                  <a:lnTo>
                    <a:pt x="7301532" y="5806440"/>
                  </a:lnTo>
                  <a:lnTo>
                    <a:pt x="54816" y="5806440"/>
                  </a:lnTo>
                  <a:lnTo>
                    <a:pt x="36576" y="5835396"/>
                  </a:lnTo>
                  <a:lnTo>
                    <a:pt x="19812" y="5806440"/>
                  </a:lnTo>
                  <a:lnTo>
                    <a:pt x="19812" y="5844540"/>
                  </a:lnTo>
                  <a:lnTo>
                    <a:pt x="7335012" y="5844540"/>
                  </a:lnTo>
                  <a:close/>
                </a:path>
                <a:path w="7356475" h="5844540">
                  <a:moveTo>
                    <a:pt x="3694176" y="28956"/>
                  </a:moveTo>
                  <a:lnTo>
                    <a:pt x="3662172" y="28956"/>
                  </a:lnTo>
                  <a:lnTo>
                    <a:pt x="3678174" y="54359"/>
                  </a:lnTo>
                  <a:lnTo>
                    <a:pt x="3694176" y="28956"/>
                  </a:lnTo>
                  <a:close/>
                </a:path>
                <a:path w="7356475" h="5844540">
                  <a:moveTo>
                    <a:pt x="3678174" y="54359"/>
                  </a:moveTo>
                  <a:lnTo>
                    <a:pt x="3662172" y="28956"/>
                  </a:lnTo>
                  <a:lnTo>
                    <a:pt x="3662172" y="79762"/>
                  </a:lnTo>
                  <a:lnTo>
                    <a:pt x="3678174" y="54359"/>
                  </a:lnTo>
                  <a:close/>
                </a:path>
                <a:path w="7356475" h="5844540">
                  <a:moveTo>
                    <a:pt x="3694176" y="79762"/>
                  </a:moveTo>
                  <a:lnTo>
                    <a:pt x="3694176" y="28956"/>
                  </a:lnTo>
                  <a:lnTo>
                    <a:pt x="3678174" y="54359"/>
                  </a:lnTo>
                  <a:lnTo>
                    <a:pt x="3694176" y="79762"/>
                  </a:lnTo>
                  <a:close/>
                </a:path>
                <a:path w="7356475" h="5844540">
                  <a:moveTo>
                    <a:pt x="7335012" y="5806440"/>
                  </a:moveTo>
                  <a:lnTo>
                    <a:pt x="7301532" y="5806440"/>
                  </a:lnTo>
                  <a:lnTo>
                    <a:pt x="7319772" y="5835396"/>
                  </a:lnTo>
                  <a:lnTo>
                    <a:pt x="7335012" y="5806440"/>
                  </a:lnTo>
                  <a:close/>
                </a:path>
              </a:pathLst>
            </a:custGeom>
            <a:solidFill>
              <a:srgbClr val="375D89"/>
            </a:solidFill>
          </p:spPr>
          <p:txBody>
            <a:bodyPr wrap="square" lIns="0" tIns="0" rIns="0" bIns="0" rtlCol="0"/>
            <a:lstStyle/>
            <a:p>
              <a:endParaRPr sz="1588"/>
            </a:p>
          </p:txBody>
        </p:sp>
        <p:sp>
          <p:nvSpPr>
            <p:cNvPr id="10" name="object 10"/>
            <p:cNvSpPr/>
            <p:nvPr/>
          </p:nvSpPr>
          <p:spPr>
            <a:xfrm>
              <a:off x="4038599" y="2810255"/>
              <a:ext cx="2123440" cy="29209"/>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445570"/>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2913978"/>
            <a:ext cx="700928" cy="270622"/>
          </a:xfrm>
          <a:custGeom>
            <a:avLst/>
            <a:gdLst/>
            <a:ahLst/>
            <a:cxnLst/>
            <a:rect l="l" t="t" r="r" b="b"/>
            <a:pathLst>
              <a:path w="794385" h="306704">
                <a:moveTo>
                  <a:pt x="4572" y="269748"/>
                </a:moveTo>
                <a:lnTo>
                  <a:pt x="4572" y="38100"/>
                </a:lnTo>
                <a:lnTo>
                  <a:pt x="1524" y="47244"/>
                </a:lnTo>
                <a:lnTo>
                  <a:pt x="0" y="48768"/>
                </a:lnTo>
                <a:lnTo>
                  <a:pt x="0" y="259080"/>
                </a:lnTo>
                <a:lnTo>
                  <a:pt x="1524" y="259080"/>
                </a:lnTo>
                <a:lnTo>
                  <a:pt x="1524" y="260604"/>
                </a:lnTo>
                <a:lnTo>
                  <a:pt x="4572" y="269748"/>
                </a:lnTo>
                <a:close/>
              </a:path>
              <a:path w="794385" h="306704">
                <a:moveTo>
                  <a:pt x="768096" y="54864"/>
                </a:moveTo>
                <a:lnTo>
                  <a:pt x="768096" y="10668"/>
                </a:lnTo>
                <a:lnTo>
                  <a:pt x="766572" y="10668"/>
                </a:lnTo>
                <a:lnTo>
                  <a:pt x="758952" y="6096"/>
                </a:lnTo>
                <a:lnTo>
                  <a:pt x="757428" y="6096"/>
                </a:lnTo>
                <a:lnTo>
                  <a:pt x="757428" y="4572"/>
                </a:lnTo>
                <a:lnTo>
                  <a:pt x="755904" y="4572"/>
                </a:lnTo>
                <a:lnTo>
                  <a:pt x="746760" y="1524"/>
                </a:lnTo>
                <a:lnTo>
                  <a:pt x="745236" y="1524"/>
                </a:lnTo>
                <a:lnTo>
                  <a:pt x="734568" y="0"/>
                </a:lnTo>
                <a:lnTo>
                  <a:pt x="57912" y="0"/>
                </a:lnTo>
                <a:lnTo>
                  <a:pt x="48768" y="1524"/>
                </a:lnTo>
                <a:lnTo>
                  <a:pt x="45720" y="1524"/>
                </a:lnTo>
                <a:lnTo>
                  <a:pt x="36576" y="4572"/>
                </a:lnTo>
                <a:lnTo>
                  <a:pt x="35052" y="6096"/>
                </a:lnTo>
                <a:lnTo>
                  <a:pt x="27432" y="10668"/>
                </a:lnTo>
                <a:lnTo>
                  <a:pt x="25908" y="10668"/>
                </a:lnTo>
                <a:lnTo>
                  <a:pt x="24384" y="12192"/>
                </a:lnTo>
                <a:lnTo>
                  <a:pt x="18288" y="16764"/>
                </a:lnTo>
                <a:lnTo>
                  <a:pt x="16764" y="18288"/>
                </a:lnTo>
                <a:lnTo>
                  <a:pt x="10668" y="25908"/>
                </a:lnTo>
                <a:lnTo>
                  <a:pt x="9144" y="27432"/>
                </a:lnTo>
                <a:lnTo>
                  <a:pt x="4572" y="36576"/>
                </a:lnTo>
                <a:lnTo>
                  <a:pt x="4572" y="271272"/>
                </a:lnTo>
                <a:lnTo>
                  <a:pt x="9144" y="278892"/>
                </a:lnTo>
                <a:lnTo>
                  <a:pt x="9144" y="280416"/>
                </a:lnTo>
                <a:lnTo>
                  <a:pt x="10668" y="280416"/>
                </a:lnTo>
                <a:lnTo>
                  <a:pt x="10668" y="281940"/>
                </a:lnTo>
                <a:lnTo>
                  <a:pt x="16764" y="288036"/>
                </a:lnTo>
                <a:lnTo>
                  <a:pt x="16764" y="289560"/>
                </a:lnTo>
                <a:lnTo>
                  <a:pt x="18288" y="289560"/>
                </a:lnTo>
                <a:lnTo>
                  <a:pt x="24384" y="295656"/>
                </a:lnTo>
                <a:lnTo>
                  <a:pt x="24384" y="59436"/>
                </a:lnTo>
                <a:lnTo>
                  <a:pt x="25908" y="51816"/>
                </a:lnTo>
                <a:lnTo>
                  <a:pt x="25908" y="54864"/>
                </a:lnTo>
                <a:lnTo>
                  <a:pt x="27432" y="45720"/>
                </a:lnTo>
                <a:lnTo>
                  <a:pt x="27432" y="48768"/>
                </a:lnTo>
                <a:lnTo>
                  <a:pt x="32004" y="39624"/>
                </a:lnTo>
                <a:lnTo>
                  <a:pt x="32004" y="40767"/>
                </a:lnTo>
                <a:lnTo>
                  <a:pt x="33528" y="38862"/>
                </a:lnTo>
                <a:lnTo>
                  <a:pt x="33528" y="36576"/>
                </a:lnTo>
                <a:lnTo>
                  <a:pt x="41148" y="30480"/>
                </a:lnTo>
                <a:lnTo>
                  <a:pt x="41148" y="31394"/>
                </a:lnTo>
                <a:lnTo>
                  <a:pt x="44196" y="30175"/>
                </a:lnTo>
                <a:lnTo>
                  <a:pt x="44196" y="28956"/>
                </a:lnTo>
                <a:lnTo>
                  <a:pt x="53340" y="25908"/>
                </a:lnTo>
                <a:lnTo>
                  <a:pt x="53340" y="26996"/>
                </a:lnTo>
                <a:lnTo>
                  <a:pt x="60960" y="25908"/>
                </a:lnTo>
                <a:lnTo>
                  <a:pt x="734568" y="25908"/>
                </a:lnTo>
                <a:lnTo>
                  <a:pt x="739140" y="26822"/>
                </a:lnTo>
                <a:lnTo>
                  <a:pt x="739140" y="25908"/>
                </a:lnTo>
                <a:lnTo>
                  <a:pt x="748284" y="28956"/>
                </a:lnTo>
                <a:lnTo>
                  <a:pt x="748284" y="29565"/>
                </a:lnTo>
                <a:lnTo>
                  <a:pt x="752856" y="31394"/>
                </a:lnTo>
                <a:lnTo>
                  <a:pt x="752856" y="30480"/>
                </a:lnTo>
                <a:lnTo>
                  <a:pt x="758952" y="36576"/>
                </a:lnTo>
                <a:lnTo>
                  <a:pt x="758952" y="36957"/>
                </a:lnTo>
                <a:lnTo>
                  <a:pt x="762000" y="40767"/>
                </a:lnTo>
                <a:lnTo>
                  <a:pt x="762000" y="39624"/>
                </a:lnTo>
                <a:lnTo>
                  <a:pt x="766572" y="48768"/>
                </a:lnTo>
                <a:lnTo>
                  <a:pt x="766572" y="50292"/>
                </a:lnTo>
                <a:lnTo>
                  <a:pt x="768096" y="54864"/>
                </a:lnTo>
                <a:close/>
              </a:path>
              <a:path w="794385" h="306704">
                <a:moveTo>
                  <a:pt x="25908" y="295656"/>
                </a:moveTo>
                <a:lnTo>
                  <a:pt x="25908" y="256032"/>
                </a:lnTo>
                <a:lnTo>
                  <a:pt x="24384" y="245364"/>
                </a:lnTo>
                <a:lnTo>
                  <a:pt x="24384" y="295656"/>
                </a:lnTo>
                <a:lnTo>
                  <a:pt x="25908" y="295656"/>
                </a:lnTo>
                <a:close/>
              </a:path>
              <a:path w="794385" h="306704">
                <a:moveTo>
                  <a:pt x="32004" y="266700"/>
                </a:moveTo>
                <a:lnTo>
                  <a:pt x="27432" y="259080"/>
                </a:lnTo>
                <a:lnTo>
                  <a:pt x="27432" y="262128"/>
                </a:lnTo>
                <a:lnTo>
                  <a:pt x="25908" y="252984"/>
                </a:lnTo>
                <a:lnTo>
                  <a:pt x="25908" y="297180"/>
                </a:lnTo>
                <a:lnTo>
                  <a:pt x="27432" y="297180"/>
                </a:lnTo>
                <a:lnTo>
                  <a:pt x="30480" y="299008"/>
                </a:lnTo>
                <a:lnTo>
                  <a:pt x="30480" y="265176"/>
                </a:lnTo>
                <a:lnTo>
                  <a:pt x="32004" y="266700"/>
                </a:lnTo>
                <a:close/>
              </a:path>
              <a:path w="794385" h="306704">
                <a:moveTo>
                  <a:pt x="32004" y="40767"/>
                </a:moveTo>
                <a:lnTo>
                  <a:pt x="32004" y="39624"/>
                </a:lnTo>
                <a:lnTo>
                  <a:pt x="30480" y="42672"/>
                </a:lnTo>
                <a:lnTo>
                  <a:pt x="32004" y="40767"/>
                </a:lnTo>
                <a:close/>
              </a:path>
              <a:path w="794385" h="306704">
                <a:moveTo>
                  <a:pt x="35221" y="271102"/>
                </a:moveTo>
                <a:lnTo>
                  <a:pt x="30480" y="265176"/>
                </a:lnTo>
                <a:lnTo>
                  <a:pt x="30480" y="299008"/>
                </a:lnTo>
                <a:lnTo>
                  <a:pt x="33528" y="300837"/>
                </a:lnTo>
                <a:lnTo>
                  <a:pt x="33528" y="269748"/>
                </a:lnTo>
                <a:lnTo>
                  <a:pt x="35221" y="271102"/>
                </a:lnTo>
                <a:close/>
              </a:path>
              <a:path w="794385" h="306704">
                <a:moveTo>
                  <a:pt x="36576" y="35052"/>
                </a:moveTo>
                <a:lnTo>
                  <a:pt x="33528" y="36576"/>
                </a:lnTo>
                <a:lnTo>
                  <a:pt x="33528" y="38862"/>
                </a:lnTo>
                <a:lnTo>
                  <a:pt x="36576" y="35052"/>
                </a:lnTo>
                <a:close/>
              </a:path>
              <a:path w="794385" h="306704">
                <a:moveTo>
                  <a:pt x="36576" y="272796"/>
                </a:moveTo>
                <a:lnTo>
                  <a:pt x="35221" y="271102"/>
                </a:lnTo>
                <a:lnTo>
                  <a:pt x="33528" y="269748"/>
                </a:lnTo>
                <a:lnTo>
                  <a:pt x="36576" y="272796"/>
                </a:lnTo>
                <a:close/>
              </a:path>
              <a:path w="794385" h="306704">
                <a:moveTo>
                  <a:pt x="36576" y="301752"/>
                </a:moveTo>
                <a:lnTo>
                  <a:pt x="36576" y="272796"/>
                </a:lnTo>
                <a:lnTo>
                  <a:pt x="33528" y="269748"/>
                </a:lnTo>
                <a:lnTo>
                  <a:pt x="33528" y="300837"/>
                </a:lnTo>
                <a:lnTo>
                  <a:pt x="35052" y="301752"/>
                </a:lnTo>
                <a:lnTo>
                  <a:pt x="36576" y="301752"/>
                </a:lnTo>
                <a:close/>
              </a:path>
              <a:path w="794385" h="306704">
                <a:moveTo>
                  <a:pt x="41148" y="303276"/>
                </a:moveTo>
                <a:lnTo>
                  <a:pt x="41148" y="275844"/>
                </a:lnTo>
                <a:lnTo>
                  <a:pt x="35221" y="271102"/>
                </a:lnTo>
                <a:lnTo>
                  <a:pt x="36576" y="272796"/>
                </a:lnTo>
                <a:lnTo>
                  <a:pt x="36576" y="301752"/>
                </a:lnTo>
                <a:lnTo>
                  <a:pt x="41148" y="303276"/>
                </a:lnTo>
                <a:close/>
              </a:path>
              <a:path w="794385" h="306704">
                <a:moveTo>
                  <a:pt x="41148" y="31394"/>
                </a:moveTo>
                <a:lnTo>
                  <a:pt x="41148" y="30480"/>
                </a:lnTo>
                <a:lnTo>
                  <a:pt x="39624" y="32004"/>
                </a:lnTo>
                <a:lnTo>
                  <a:pt x="41148" y="31394"/>
                </a:lnTo>
                <a:close/>
              </a:path>
              <a:path w="794385" h="306704">
                <a:moveTo>
                  <a:pt x="47244" y="278892"/>
                </a:moveTo>
                <a:lnTo>
                  <a:pt x="39624" y="274320"/>
                </a:lnTo>
                <a:lnTo>
                  <a:pt x="41148" y="275844"/>
                </a:lnTo>
                <a:lnTo>
                  <a:pt x="41148" y="303276"/>
                </a:lnTo>
                <a:lnTo>
                  <a:pt x="44196" y="304292"/>
                </a:lnTo>
                <a:lnTo>
                  <a:pt x="44196" y="278892"/>
                </a:lnTo>
                <a:lnTo>
                  <a:pt x="47244" y="278892"/>
                </a:lnTo>
                <a:close/>
              </a:path>
              <a:path w="794385" h="306704">
                <a:moveTo>
                  <a:pt x="47244" y="28956"/>
                </a:moveTo>
                <a:lnTo>
                  <a:pt x="44196" y="28956"/>
                </a:lnTo>
                <a:lnTo>
                  <a:pt x="44196" y="30175"/>
                </a:lnTo>
                <a:lnTo>
                  <a:pt x="47244" y="28956"/>
                </a:lnTo>
                <a:close/>
              </a:path>
              <a:path w="794385" h="306704">
                <a:moveTo>
                  <a:pt x="53340" y="280416"/>
                </a:moveTo>
                <a:lnTo>
                  <a:pt x="44196" y="278892"/>
                </a:lnTo>
                <a:lnTo>
                  <a:pt x="44196" y="304292"/>
                </a:lnTo>
                <a:lnTo>
                  <a:pt x="45720" y="304800"/>
                </a:lnTo>
                <a:lnTo>
                  <a:pt x="47244" y="304800"/>
                </a:lnTo>
                <a:lnTo>
                  <a:pt x="47244" y="306324"/>
                </a:lnTo>
                <a:lnTo>
                  <a:pt x="50292" y="306324"/>
                </a:lnTo>
                <a:lnTo>
                  <a:pt x="50292" y="280416"/>
                </a:lnTo>
                <a:lnTo>
                  <a:pt x="53340" y="280416"/>
                </a:lnTo>
                <a:close/>
              </a:path>
              <a:path w="794385" h="306704">
                <a:moveTo>
                  <a:pt x="53340" y="26996"/>
                </a:moveTo>
                <a:lnTo>
                  <a:pt x="53340" y="25908"/>
                </a:lnTo>
                <a:lnTo>
                  <a:pt x="50292" y="27432"/>
                </a:lnTo>
                <a:lnTo>
                  <a:pt x="53340" y="26996"/>
                </a:lnTo>
                <a:close/>
              </a:path>
              <a:path w="794385" h="306704">
                <a:moveTo>
                  <a:pt x="742188" y="306324"/>
                </a:moveTo>
                <a:lnTo>
                  <a:pt x="742188" y="280416"/>
                </a:lnTo>
                <a:lnTo>
                  <a:pt x="733044" y="281940"/>
                </a:lnTo>
                <a:lnTo>
                  <a:pt x="59436" y="281940"/>
                </a:lnTo>
                <a:lnTo>
                  <a:pt x="50292" y="280416"/>
                </a:lnTo>
                <a:lnTo>
                  <a:pt x="50292" y="306324"/>
                </a:lnTo>
                <a:lnTo>
                  <a:pt x="742188" y="306324"/>
                </a:lnTo>
                <a:close/>
              </a:path>
              <a:path w="794385" h="306704">
                <a:moveTo>
                  <a:pt x="742188" y="27432"/>
                </a:moveTo>
                <a:lnTo>
                  <a:pt x="739140" y="25908"/>
                </a:lnTo>
                <a:lnTo>
                  <a:pt x="739140" y="26822"/>
                </a:lnTo>
                <a:lnTo>
                  <a:pt x="742188" y="27432"/>
                </a:lnTo>
                <a:close/>
              </a:path>
              <a:path w="794385" h="306704">
                <a:moveTo>
                  <a:pt x="748284" y="304292"/>
                </a:moveTo>
                <a:lnTo>
                  <a:pt x="748284" y="278892"/>
                </a:lnTo>
                <a:lnTo>
                  <a:pt x="739140" y="280416"/>
                </a:lnTo>
                <a:lnTo>
                  <a:pt x="742188" y="280416"/>
                </a:lnTo>
                <a:lnTo>
                  <a:pt x="742188" y="306324"/>
                </a:lnTo>
                <a:lnTo>
                  <a:pt x="745236" y="306324"/>
                </a:lnTo>
                <a:lnTo>
                  <a:pt x="746760" y="304800"/>
                </a:lnTo>
                <a:lnTo>
                  <a:pt x="748284" y="304292"/>
                </a:lnTo>
                <a:close/>
              </a:path>
              <a:path w="794385" h="306704">
                <a:moveTo>
                  <a:pt x="748284" y="29565"/>
                </a:moveTo>
                <a:lnTo>
                  <a:pt x="748284" y="28956"/>
                </a:lnTo>
                <a:lnTo>
                  <a:pt x="746760" y="28956"/>
                </a:lnTo>
                <a:lnTo>
                  <a:pt x="748284" y="29565"/>
                </a:lnTo>
                <a:close/>
              </a:path>
              <a:path w="794385" h="306704">
                <a:moveTo>
                  <a:pt x="754380" y="274320"/>
                </a:moveTo>
                <a:lnTo>
                  <a:pt x="746760" y="278892"/>
                </a:lnTo>
                <a:lnTo>
                  <a:pt x="748284" y="278892"/>
                </a:lnTo>
                <a:lnTo>
                  <a:pt x="748284" y="304292"/>
                </a:lnTo>
                <a:lnTo>
                  <a:pt x="752856" y="302768"/>
                </a:lnTo>
                <a:lnTo>
                  <a:pt x="752856" y="275844"/>
                </a:lnTo>
                <a:lnTo>
                  <a:pt x="754380" y="274320"/>
                </a:lnTo>
                <a:close/>
              </a:path>
              <a:path w="794385" h="306704">
                <a:moveTo>
                  <a:pt x="754380" y="32004"/>
                </a:moveTo>
                <a:lnTo>
                  <a:pt x="752856" y="30480"/>
                </a:lnTo>
                <a:lnTo>
                  <a:pt x="752856" y="31394"/>
                </a:lnTo>
                <a:lnTo>
                  <a:pt x="754380" y="32004"/>
                </a:lnTo>
                <a:close/>
              </a:path>
              <a:path w="794385" h="306704">
                <a:moveTo>
                  <a:pt x="758952" y="269748"/>
                </a:moveTo>
                <a:lnTo>
                  <a:pt x="752856" y="275844"/>
                </a:lnTo>
                <a:lnTo>
                  <a:pt x="752856" y="302768"/>
                </a:lnTo>
                <a:lnTo>
                  <a:pt x="755904" y="301752"/>
                </a:lnTo>
                <a:lnTo>
                  <a:pt x="757428" y="301752"/>
                </a:lnTo>
                <a:lnTo>
                  <a:pt x="757428" y="272796"/>
                </a:lnTo>
                <a:lnTo>
                  <a:pt x="758952" y="269748"/>
                </a:lnTo>
                <a:close/>
              </a:path>
              <a:path w="794385" h="306704">
                <a:moveTo>
                  <a:pt x="758952" y="36957"/>
                </a:moveTo>
                <a:lnTo>
                  <a:pt x="758952" y="36576"/>
                </a:lnTo>
                <a:lnTo>
                  <a:pt x="757428" y="35052"/>
                </a:lnTo>
                <a:lnTo>
                  <a:pt x="758952" y="36957"/>
                </a:lnTo>
                <a:close/>
              </a:path>
              <a:path w="794385" h="306704">
                <a:moveTo>
                  <a:pt x="763524" y="299008"/>
                </a:moveTo>
                <a:lnTo>
                  <a:pt x="763524" y="265176"/>
                </a:lnTo>
                <a:lnTo>
                  <a:pt x="757428" y="272796"/>
                </a:lnTo>
                <a:lnTo>
                  <a:pt x="757428" y="301752"/>
                </a:lnTo>
                <a:lnTo>
                  <a:pt x="758952" y="301752"/>
                </a:lnTo>
                <a:lnTo>
                  <a:pt x="763524" y="299008"/>
                </a:lnTo>
                <a:close/>
              </a:path>
              <a:path w="794385" h="306704">
                <a:moveTo>
                  <a:pt x="763524" y="42672"/>
                </a:moveTo>
                <a:lnTo>
                  <a:pt x="762000" y="39624"/>
                </a:lnTo>
                <a:lnTo>
                  <a:pt x="762000" y="40767"/>
                </a:lnTo>
                <a:lnTo>
                  <a:pt x="763524" y="42672"/>
                </a:lnTo>
                <a:close/>
              </a:path>
              <a:path w="794385" h="306704">
                <a:moveTo>
                  <a:pt x="765429" y="260985"/>
                </a:moveTo>
                <a:lnTo>
                  <a:pt x="762000" y="266700"/>
                </a:lnTo>
                <a:lnTo>
                  <a:pt x="763524" y="265176"/>
                </a:lnTo>
                <a:lnTo>
                  <a:pt x="763524" y="299008"/>
                </a:lnTo>
                <a:lnTo>
                  <a:pt x="765048" y="298094"/>
                </a:lnTo>
                <a:lnTo>
                  <a:pt x="765048" y="262128"/>
                </a:lnTo>
                <a:lnTo>
                  <a:pt x="765429" y="260985"/>
                </a:lnTo>
                <a:close/>
              </a:path>
              <a:path w="794385" h="306704">
                <a:moveTo>
                  <a:pt x="766572" y="50292"/>
                </a:moveTo>
                <a:lnTo>
                  <a:pt x="766572" y="48768"/>
                </a:lnTo>
                <a:lnTo>
                  <a:pt x="765048" y="45720"/>
                </a:lnTo>
                <a:lnTo>
                  <a:pt x="766572" y="50292"/>
                </a:lnTo>
                <a:close/>
              </a:path>
              <a:path w="794385" h="306704">
                <a:moveTo>
                  <a:pt x="766572" y="259080"/>
                </a:moveTo>
                <a:lnTo>
                  <a:pt x="765429" y="260985"/>
                </a:lnTo>
                <a:lnTo>
                  <a:pt x="765048" y="262128"/>
                </a:lnTo>
                <a:lnTo>
                  <a:pt x="766572" y="259080"/>
                </a:lnTo>
                <a:close/>
              </a:path>
              <a:path w="794385" h="306704">
                <a:moveTo>
                  <a:pt x="766572" y="297180"/>
                </a:moveTo>
                <a:lnTo>
                  <a:pt x="766572" y="259080"/>
                </a:lnTo>
                <a:lnTo>
                  <a:pt x="765048" y="262128"/>
                </a:lnTo>
                <a:lnTo>
                  <a:pt x="765048" y="298094"/>
                </a:lnTo>
                <a:lnTo>
                  <a:pt x="766572" y="297180"/>
                </a:lnTo>
                <a:close/>
              </a:path>
              <a:path w="794385" h="306704">
                <a:moveTo>
                  <a:pt x="777240" y="289560"/>
                </a:moveTo>
                <a:lnTo>
                  <a:pt x="777240" y="18288"/>
                </a:lnTo>
                <a:lnTo>
                  <a:pt x="775716" y="18288"/>
                </a:lnTo>
                <a:lnTo>
                  <a:pt x="775716" y="16764"/>
                </a:lnTo>
                <a:lnTo>
                  <a:pt x="768096" y="12192"/>
                </a:lnTo>
                <a:lnTo>
                  <a:pt x="768096" y="252984"/>
                </a:lnTo>
                <a:lnTo>
                  <a:pt x="765429" y="260985"/>
                </a:lnTo>
                <a:lnTo>
                  <a:pt x="766572" y="259080"/>
                </a:lnTo>
                <a:lnTo>
                  <a:pt x="766572" y="297180"/>
                </a:lnTo>
                <a:lnTo>
                  <a:pt x="768096" y="295656"/>
                </a:lnTo>
                <a:lnTo>
                  <a:pt x="775716" y="289560"/>
                </a:lnTo>
                <a:lnTo>
                  <a:pt x="777240" y="289560"/>
                </a:lnTo>
                <a:close/>
              </a:path>
              <a:path w="794385" h="306704">
                <a:moveTo>
                  <a:pt x="783336" y="281940"/>
                </a:moveTo>
                <a:lnTo>
                  <a:pt x="783336" y="25908"/>
                </a:lnTo>
                <a:lnTo>
                  <a:pt x="777240" y="19812"/>
                </a:lnTo>
                <a:lnTo>
                  <a:pt x="777240" y="288036"/>
                </a:lnTo>
                <a:lnTo>
                  <a:pt x="783336" y="281940"/>
                </a:lnTo>
                <a:close/>
              </a:path>
              <a:path w="794385" h="306704">
                <a:moveTo>
                  <a:pt x="789432" y="271272"/>
                </a:moveTo>
                <a:lnTo>
                  <a:pt x="789432" y="36576"/>
                </a:lnTo>
                <a:lnTo>
                  <a:pt x="787908" y="35052"/>
                </a:lnTo>
                <a:lnTo>
                  <a:pt x="784860" y="27432"/>
                </a:lnTo>
                <a:lnTo>
                  <a:pt x="783336" y="27432"/>
                </a:lnTo>
                <a:lnTo>
                  <a:pt x="783336" y="280416"/>
                </a:lnTo>
                <a:lnTo>
                  <a:pt x="784860" y="278892"/>
                </a:lnTo>
                <a:lnTo>
                  <a:pt x="787908" y="271272"/>
                </a:lnTo>
                <a:lnTo>
                  <a:pt x="789432" y="271272"/>
                </a:lnTo>
                <a:close/>
              </a:path>
              <a:path w="794385" h="306704">
                <a:moveTo>
                  <a:pt x="792480" y="260604"/>
                </a:moveTo>
                <a:lnTo>
                  <a:pt x="792480" y="47244"/>
                </a:lnTo>
                <a:lnTo>
                  <a:pt x="789432" y="38100"/>
                </a:lnTo>
                <a:lnTo>
                  <a:pt x="789432" y="269748"/>
                </a:lnTo>
                <a:lnTo>
                  <a:pt x="792480" y="260604"/>
                </a:lnTo>
                <a:close/>
              </a:path>
              <a:path w="794385" h="306704">
                <a:moveTo>
                  <a:pt x="794004" y="246888"/>
                </a:moveTo>
                <a:lnTo>
                  <a:pt x="794004" y="59436"/>
                </a:lnTo>
                <a:lnTo>
                  <a:pt x="792480" y="48768"/>
                </a:lnTo>
                <a:lnTo>
                  <a:pt x="792480" y="257556"/>
                </a:lnTo>
                <a:lnTo>
                  <a:pt x="794004" y="246888"/>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2896046"/>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030517"/>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2913989"/>
            <a:ext cx="1581710" cy="270622"/>
          </a:xfrm>
          <a:custGeom>
            <a:avLst/>
            <a:gdLst/>
            <a:ahLst/>
            <a:cxnLst/>
            <a:rect l="l" t="t" r="r" b="b"/>
            <a:pathLst>
              <a:path w="1792604" h="306704">
                <a:moveTo>
                  <a:pt x="940308" y="59436"/>
                </a:moveTo>
                <a:lnTo>
                  <a:pt x="938784" y="48768"/>
                </a:lnTo>
                <a:lnTo>
                  <a:pt x="938784" y="47244"/>
                </a:lnTo>
                <a:lnTo>
                  <a:pt x="935736" y="38100"/>
                </a:lnTo>
                <a:lnTo>
                  <a:pt x="935736" y="36576"/>
                </a:lnTo>
                <a:lnTo>
                  <a:pt x="934212" y="35052"/>
                </a:lnTo>
                <a:lnTo>
                  <a:pt x="931164" y="27432"/>
                </a:lnTo>
                <a:lnTo>
                  <a:pt x="929640" y="27432"/>
                </a:lnTo>
                <a:lnTo>
                  <a:pt x="929640" y="25908"/>
                </a:lnTo>
                <a:lnTo>
                  <a:pt x="923544" y="19812"/>
                </a:lnTo>
                <a:lnTo>
                  <a:pt x="923544" y="18288"/>
                </a:lnTo>
                <a:lnTo>
                  <a:pt x="922020" y="18288"/>
                </a:lnTo>
                <a:lnTo>
                  <a:pt x="922020" y="16764"/>
                </a:lnTo>
                <a:lnTo>
                  <a:pt x="914400" y="12192"/>
                </a:lnTo>
                <a:lnTo>
                  <a:pt x="914400" y="54864"/>
                </a:lnTo>
                <a:lnTo>
                  <a:pt x="914400" y="252984"/>
                </a:lnTo>
                <a:lnTo>
                  <a:pt x="911733" y="260985"/>
                </a:lnTo>
                <a:lnTo>
                  <a:pt x="908304" y="266700"/>
                </a:lnTo>
                <a:lnTo>
                  <a:pt x="909828" y="265176"/>
                </a:lnTo>
                <a:lnTo>
                  <a:pt x="903732" y="272796"/>
                </a:lnTo>
                <a:lnTo>
                  <a:pt x="905256" y="269748"/>
                </a:lnTo>
                <a:lnTo>
                  <a:pt x="900684" y="274320"/>
                </a:lnTo>
                <a:lnTo>
                  <a:pt x="893064" y="278892"/>
                </a:lnTo>
                <a:lnTo>
                  <a:pt x="894588" y="278892"/>
                </a:lnTo>
                <a:lnTo>
                  <a:pt x="885444" y="280416"/>
                </a:lnTo>
                <a:lnTo>
                  <a:pt x="888492" y="280416"/>
                </a:lnTo>
                <a:lnTo>
                  <a:pt x="879348" y="281940"/>
                </a:lnTo>
                <a:lnTo>
                  <a:pt x="59436" y="281940"/>
                </a:lnTo>
                <a:lnTo>
                  <a:pt x="51816" y="280416"/>
                </a:lnTo>
                <a:lnTo>
                  <a:pt x="53340" y="280416"/>
                </a:lnTo>
                <a:lnTo>
                  <a:pt x="45720" y="278892"/>
                </a:lnTo>
                <a:lnTo>
                  <a:pt x="47244" y="278892"/>
                </a:lnTo>
                <a:lnTo>
                  <a:pt x="39624" y="274320"/>
                </a:lnTo>
                <a:lnTo>
                  <a:pt x="35052" y="269748"/>
                </a:lnTo>
                <a:lnTo>
                  <a:pt x="36576" y="272796"/>
                </a:lnTo>
                <a:lnTo>
                  <a:pt x="30480" y="265176"/>
                </a:lnTo>
                <a:lnTo>
                  <a:pt x="32004" y="266700"/>
                </a:lnTo>
                <a:lnTo>
                  <a:pt x="28575" y="260985"/>
                </a:lnTo>
                <a:lnTo>
                  <a:pt x="25908" y="252984"/>
                </a:lnTo>
                <a:lnTo>
                  <a:pt x="25908" y="54864"/>
                </a:lnTo>
                <a:lnTo>
                  <a:pt x="27432" y="50292"/>
                </a:lnTo>
                <a:lnTo>
                  <a:pt x="28956" y="45720"/>
                </a:lnTo>
                <a:lnTo>
                  <a:pt x="30480" y="42672"/>
                </a:lnTo>
                <a:lnTo>
                  <a:pt x="32004" y="40767"/>
                </a:lnTo>
                <a:lnTo>
                  <a:pt x="35052" y="36957"/>
                </a:lnTo>
                <a:lnTo>
                  <a:pt x="36576" y="35052"/>
                </a:lnTo>
                <a:lnTo>
                  <a:pt x="39624" y="32004"/>
                </a:lnTo>
                <a:lnTo>
                  <a:pt x="41148" y="31394"/>
                </a:lnTo>
                <a:lnTo>
                  <a:pt x="45720" y="29565"/>
                </a:lnTo>
                <a:lnTo>
                  <a:pt x="47244" y="28956"/>
                </a:lnTo>
                <a:lnTo>
                  <a:pt x="45720" y="28956"/>
                </a:lnTo>
                <a:lnTo>
                  <a:pt x="53340" y="25908"/>
                </a:lnTo>
                <a:lnTo>
                  <a:pt x="51816" y="27432"/>
                </a:lnTo>
                <a:lnTo>
                  <a:pt x="53340" y="27178"/>
                </a:lnTo>
                <a:lnTo>
                  <a:pt x="60960" y="25908"/>
                </a:lnTo>
                <a:lnTo>
                  <a:pt x="880872" y="25908"/>
                </a:lnTo>
                <a:lnTo>
                  <a:pt x="885444" y="26822"/>
                </a:lnTo>
                <a:lnTo>
                  <a:pt x="888492" y="27432"/>
                </a:lnTo>
                <a:lnTo>
                  <a:pt x="885444" y="25908"/>
                </a:lnTo>
                <a:lnTo>
                  <a:pt x="894588" y="28956"/>
                </a:lnTo>
                <a:lnTo>
                  <a:pt x="893064" y="28956"/>
                </a:lnTo>
                <a:lnTo>
                  <a:pt x="894588" y="29565"/>
                </a:lnTo>
                <a:lnTo>
                  <a:pt x="899160" y="31394"/>
                </a:lnTo>
                <a:lnTo>
                  <a:pt x="900684" y="32004"/>
                </a:lnTo>
                <a:lnTo>
                  <a:pt x="903732" y="35052"/>
                </a:lnTo>
                <a:lnTo>
                  <a:pt x="905256" y="36957"/>
                </a:lnTo>
                <a:lnTo>
                  <a:pt x="908304" y="40767"/>
                </a:lnTo>
                <a:lnTo>
                  <a:pt x="909828" y="42672"/>
                </a:lnTo>
                <a:lnTo>
                  <a:pt x="911352" y="45720"/>
                </a:lnTo>
                <a:lnTo>
                  <a:pt x="912876" y="50292"/>
                </a:lnTo>
                <a:lnTo>
                  <a:pt x="914400" y="54864"/>
                </a:lnTo>
                <a:lnTo>
                  <a:pt x="914400" y="12192"/>
                </a:lnTo>
                <a:lnTo>
                  <a:pt x="914400" y="10668"/>
                </a:lnTo>
                <a:lnTo>
                  <a:pt x="912876" y="10668"/>
                </a:lnTo>
                <a:lnTo>
                  <a:pt x="905256" y="6096"/>
                </a:lnTo>
                <a:lnTo>
                  <a:pt x="903732" y="6096"/>
                </a:lnTo>
                <a:lnTo>
                  <a:pt x="903732" y="4572"/>
                </a:lnTo>
                <a:lnTo>
                  <a:pt x="902208" y="4572"/>
                </a:lnTo>
                <a:lnTo>
                  <a:pt x="893064" y="1524"/>
                </a:lnTo>
                <a:lnTo>
                  <a:pt x="891540" y="1524"/>
                </a:lnTo>
                <a:lnTo>
                  <a:pt x="880872" y="0"/>
                </a:lnTo>
                <a:lnTo>
                  <a:pt x="57912" y="0"/>
                </a:lnTo>
                <a:lnTo>
                  <a:pt x="48768" y="1524"/>
                </a:lnTo>
                <a:lnTo>
                  <a:pt x="45720" y="1524"/>
                </a:lnTo>
                <a:lnTo>
                  <a:pt x="38100" y="4572"/>
                </a:lnTo>
                <a:lnTo>
                  <a:pt x="36576" y="4572"/>
                </a:lnTo>
                <a:lnTo>
                  <a:pt x="36576" y="6096"/>
                </a:lnTo>
                <a:lnTo>
                  <a:pt x="35052" y="6096"/>
                </a:lnTo>
                <a:lnTo>
                  <a:pt x="27432" y="10668"/>
                </a:lnTo>
                <a:lnTo>
                  <a:pt x="25908" y="10668"/>
                </a:lnTo>
                <a:lnTo>
                  <a:pt x="25908" y="12192"/>
                </a:lnTo>
                <a:lnTo>
                  <a:pt x="18288" y="16764"/>
                </a:lnTo>
                <a:lnTo>
                  <a:pt x="18288" y="18288"/>
                </a:lnTo>
                <a:lnTo>
                  <a:pt x="16764" y="18288"/>
                </a:lnTo>
                <a:lnTo>
                  <a:pt x="10668" y="25908"/>
                </a:lnTo>
                <a:lnTo>
                  <a:pt x="10668" y="27432"/>
                </a:lnTo>
                <a:lnTo>
                  <a:pt x="9144" y="27432"/>
                </a:lnTo>
                <a:lnTo>
                  <a:pt x="6096" y="36576"/>
                </a:lnTo>
                <a:lnTo>
                  <a:pt x="4572" y="36576"/>
                </a:lnTo>
                <a:lnTo>
                  <a:pt x="4572" y="38100"/>
                </a:lnTo>
                <a:lnTo>
                  <a:pt x="1524" y="47244"/>
                </a:lnTo>
                <a:lnTo>
                  <a:pt x="1524" y="48768"/>
                </a:lnTo>
                <a:lnTo>
                  <a:pt x="0" y="59436"/>
                </a:lnTo>
                <a:lnTo>
                  <a:pt x="0" y="248412"/>
                </a:lnTo>
                <a:lnTo>
                  <a:pt x="1524" y="257556"/>
                </a:lnTo>
                <a:lnTo>
                  <a:pt x="1524" y="260604"/>
                </a:lnTo>
                <a:lnTo>
                  <a:pt x="4572" y="269748"/>
                </a:lnTo>
                <a:lnTo>
                  <a:pt x="4572" y="271272"/>
                </a:lnTo>
                <a:lnTo>
                  <a:pt x="6096" y="271272"/>
                </a:lnTo>
                <a:lnTo>
                  <a:pt x="9144" y="278892"/>
                </a:lnTo>
                <a:lnTo>
                  <a:pt x="10668" y="280416"/>
                </a:lnTo>
                <a:lnTo>
                  <a:pt x="10668" y="281940"/>
                </a:lnTo>
                <a:lnTo>
                  <a:pt x="16764" y="288036"/>
                </a:lnTo>
                <a:lnTo>
                  <a:pt x="16764" y="289560"/>
                </a:lnTo>
                <a:lnTo>
                  <a:pt x="18288" y="289560"/>
                </a:lnTo>
                <a:lnTo>
                  <a:pt x="25908" y="295656"/>
                </a:lnTo>
                <a:lnTo>
                  <a:pt x="27432" y="297180"/>
                </a:lnTo>
                <a:lnTo>
                  <a:pt x="28956" y="298094"/>
                </a:lnTo>
                <a:lnTo>
                  <a:pt x="30480" y="299008"/>
                </a:lnTo>
                <a:lnTo>
                  <a:pt x="35052" y="301752"/>
                </a:lnTo>
                <a:lnTo>
                  <a:pt x="36576" y="301752"/>
                </a:lnTo>
                <a:lnTo>
                  <a:pt x="38100" y="301752"/>
                </a:lnTo>
                <a:lnTo>
                  <a:pt x="41148" y="302971"/>
                </a:lnTo>
                <a:lnTo>
                  <a:pt x="45720" y="304800"/>
                </a:lnTo>
                <a:lnTo>
                  <a:pt x="47244" y="304800"/>
                </a:lnTo>
                <a:lnTo>
                  <a:pt x="48768" y="306324"/>
                </a:lnTo>
                <a:lnTo>
                  <a:pt x="51816" y="306324"/>
                </a:lnTo>
                <a:lnTo>
                  <a:pt x="888492" y="306324"/>
                </a:lnTo>
                <a:lnTo>
                  <a:pt x="891540" y="306324"/>
                </a:lnTo>
                <a:lnTo>
                  <a:pt x="893064" y="304800"/>
                </a:lnTo>
                <a:lnTo>
                  <a:pt x="894588" y="304292"/>
                </a:lnTo>
                <a:lnTo>
                  <a:pt x="899160" y="302768"/>
                </a:lnTo>
                <a:lnTo>
                  <a:pt x="902208" y="301752"/>
                </a:lnTo>
                <a:lnTo>
                  <a:pt x="903732" y="301752"/>
                </a:lnTo>
                <a:lnTo>
                  <a:pt x="905256" y="301752"/>
                </a:lnTo>
                <a:lnTo>
                  <a:pt x="909828" y="299008"/>
                </a:lnTo>
                <a:lnTo>
                  <a:pt x="911352" y="298094"/>
                </a:lnTo>
                <a:lnTo>
                  <a:pt x="912876" y="297180"/>
                </a:lnTo>
                <a:lnTo>
                  <a:pt x="914400" y="295656"/>
                </a:lnTo>
                <a:lnTo>
                  <a:pt x="922020" y="289560"/>
                </a:lnTo>
                <a:lnTo>
                  <a:pt x="923544" y="289560"/>
                </a:lnTo>
                <a:lnTo>
                  <a:pt x="923544" y="288036"/>
                </a:lnTo>
                <a:lnTo>
                  <a:pt x="929640" y="281940"/>
                </a:lnTo>
                <a:lnTo>
                  <a:pt x="929640" y="280416"/>
                </a:lnTo>
                <a:lnTo>
                  <a:pt x="931164" y="278892"/>
                </a:lnTo>
                <a:lnTo>
                  <a:pt x="934212" y="271272"/>
                </a:lnTo>
                <a:lnTo>
                  <a:pt x="935736" y="271272"/>
                </a:lnTo>
                <a:lnTo>
                  <a:pt x="935736" y="269748"/>
                </a:lnTo>
                <a:lnTo>
                  <a:pt x="938784" y="260604"/>
                </a:lnTo>
                <a:lnTo>
                  <a:pt x="938784" y="257556"/>
                </a:lnTo>
                <a:lnTo>
                  <a:pt x="940308" y="246888"/>
                </a:lnTo>
                <a:lnTo>
                  <a:pt x="940308" y="59436"/>
                </a:lnTo>
                <a:close/>
              </a:path>
              <a:path w="1792604" h="306704">
                <a:moveTo>
                  <a:pt x="1792224" y="59436"/>
                </a:moveTo>
                <a:lnTo>
                  <a:pt x="1790700" y="48768"/>
                </a:lnTo>
                <a:lnTo>
                  <a:pt x="1790700" y="47244"/>
                </a:lnTo>
                <a:lnTo>
                  <a:pt x="1787652" y="38100"/>
                </a:lnTo>
                <a:lnTo>
                  <a:pt x="1787652" y="36576"/>
                </a:lnTo>
                <a:lnTo>
                  <a:pt x="1786128" y="36576"/>
                </a:lnTo>
                <a:lnTo>
                  <a:pt x="1783080" y="27432"/>
                </a:lnTo>
                <a:lnTo>
                  <a:pt x="1781556" y="27432"/>
                </a:lnTo>
                <a:lnTo>
                  <a:pt x="1781556" y="25908"/>
                </a:lnTo>
                <a:lnTo>
                  <a:pt x="1775460" y="18288"/>
                </a:lnTo>
                <a:lnTo>
                  <a:pt x="1773936" y="18288"/>
                </a:lnTo>
                <a:lnTo>
                  <a:pt x="1773936" y="16764"/>
                </a:lnTo>
                <a:lnTo>
                  <a:pt x="1766316" y="12192"/>
                </a:lnTo>
                <a:lnTo>
                  <a:pt x="1766316" y="54864"/>
                </a:lnTo>
                <a:lnTo>
                  <a:pt x="1766316" y="252984"/>
                </a:lnTo>
                <a:lnTo>
                  <a:pt x="1763649" y="260985"/>
                </a:lnTo>
                <a:lnTo>
                  <a:pt x="1760220" y="266700"/>
                </a:lnTo>
                <a:lnTo>
                  <a:pt x="1761744" y="265176"/>
                </a:lnTo>
                <a:lnTo>
                  <a:pt x="1755648" y="272796"/>
                </a:lnTo>
                <a:lnTo>
                  <a:pt x="1757172" y="269748"/>
                </a:lnTo>
                <a:lnTo>
                  <a:pt x="1752600" y="274320"/>
                </a:lnTo>
                <a:lnTo>
                  <a:pt x="1744980" y="278892"/>
                </a:lnTo>
                <a:lnTo>
                  <a:pt x="1746504" y="278892"/>
                </a:lnTo>
                <a:lnTo>
                  <a:pt x="1738884" y="280416"/>
                </a:lnTo>
                <a:lnTo>
                  <a:pt x="1740408" y="280416"/>
                </a:lnTo>
                <a:lnTo>
                  <a:pt x="1731264" y="281940"/>
                </a:lnTo>
                <a:lnTo>
                  <a:pt x="1050036" y="281940"/>
                </a:lnTo>
                <a:lnTo>
                  <a:pt x="1042416" y="280416"/>
                </a:lnTo>
                <a:lnTo>
                  <a:pt x="1043940" y="280416"/>
                </a:lnTo>
                <a:lnTo>
                  <a:pt x="1036320" y="278892"/>
                </a:lnTo>
                <a:lnTo>
                  <a:pt x="1037844" y="278892"/>
                </a:lnTo>
                <a:lnTo>
                  <a:pt x="1030224" y="274320"/>
                </a:lnTo>
                <a:lnTo>
                  <a:pt x="1025652" y="269748"/>
                </a:lnTo>
                <a:lnTo>
                  <a:pt x="1027176" y="272796"/>
                </a:lnTo>
                <a:lnTo>
                  <a:pt x="1021080" y="265176"/>
                </a:lnTo>
                <a:lnTo>
                  <a:pt x="1022604" y="266700"/>
                </a:lnTo>
                <a:lnTo>
                  <a:pt x="1019175" y="260985"/>
                </a:lnTo>
                <a:lnTo>
                  <a:pt x="1016508" y="252984"/>
                </a:lnTo>
                <a:lnTo>
                  <a:pt x="1016508" y="54864"/>
                </a:lnTo>
                <a:lnTo>
                  <a:pt x="1018032" y="50292"/>
                </a:lnTo>
                <a:lnTo>
                  <a:pt x="1019556" y="45720"/>
                </a:lnTo>
                <a:lnTo>
                  <a:pt x="1021080" y="42672"/>
                </a:lnTo>
                <a:lnTo>
                  <a:pt x="1022604" y="40767"/>
                </a:lnTo>
                <a:lnTo>
                  <a:pt x="1025652" y="36957"/>
                </a:lnTo>
                <a:lnTo>
                  <a:pt x="1027176" y="35052"/>
                </a:lnTo>
                <a:lnTo>
                  <a:pt x="1030224" y="32004"/>
                </a:lnTo>
                <a:lnTo>
                  <a:pt x="1031748" y="31394"/>
                </a:lnTo>
                <a:lnTo>
                  <a:pt x="1036320" y="29565"/>
                </a:lnTo>
                <a:lnTo>
                  <a:pt x="1037844" y="28956"/>
                </a:lnTo>
                <a:lnTo>
                  <a:pt x="1036320" y="28956"/>
                </a:lnTo>
                <a:lnTo>
                  <a:pt x="1043940" y="25908"/>
                </a:lnTo>
                <a:lnTo>
                  <a:pt x="1042416" y="27432"/>
                </a:lnTo>
                <a:lnTo>
                  <a:pt x="1043940" y="27178"/>
                </a:lnTo>
                <a:lnTo>
                  <a:pt x="1051560" y="25908"/>
                </a:lnTo>
                <a:lnTo>
                  <a:pt x="1732788" y="25908"/>
                </a:lnTo>
                <a:lnTo>
                  <a:pt x="1738884" y="27127"/>
                </a:lnTo>
                <a:lnTo>
                  <a:pt x="1740408" y="27432"/>
                </a:lnTo>
                <a:lnTo>
                  <a:pt x="1738884" y="25908"/>
                </a:lnTo>
                <a:lnTo>
                  <a:pt x="1746504" y="28956"/>
                </a:lnTo>
                <a:lnTo>
                  <a:pt x="1744980" y="28956"/>
                </a:lnTo>
                <a:lnTo>
                  <a:pt x="1746504" y="29565"/>
                </a:lnTo>
                <a:lnTo>
                  <a:pt x="1751076" y="31394"/>
                </a:lnTo>
                <a:lnTo>
                  <a:pt x="1752600" y="32004"/>
                </a:lnTo>
                <a:lnTo>
                  <a:pt x="1755648" y="35052"/>
                </a:lnTo>
                <a:lnTo>
                  <a:pt x="1757172" y="36957"/>
                </a:lnTo>
                <a:lnTo>
                  <a:pt x="1760220" y="40767"/>
                </a:lnTo>
                <a:lnTo>
                  <a:pt x="1761744" y="42672"/>
                </a:lnTo>
                <a:lnTo>
                  <a:pt x="1763268" y="45720"/>
                </a:lnTo>
                <a:lnTo>
                  <a:pt x="1764792" y="50292"/>
                </a:lnTo>
                <a:lnTo>
                  <a:pt x="1766316" y="54864"/>
                </a:lnTo>
                <a:lnTo>
                  <a:pt x="1766316" y="12192"/>
                </a:lnTo>
                <a:lnTo>
                  <a:pt x="1766316" y="10668"/>
                </a:lnTo>
                <a:lnTo>
                  <a:pt x="1764792" y="10668"/>
                </a:lnTo>
                <a:lnTo>
                  <a:pt x="1757172" y="6096"/>
                </a:lnTo>
                <a:lnTo>
                  <a:pt x="1755648" y="6096"/>
                </a:lnTo>
                <a:lnTo>
                  <a:pt x="1755648" y="4572"/>
                </a:lnTo>
                <a:lnTo>
                  <a:pt x="1754124" y="4572"/>
                </a:lnTo>
                <a:lnTo>
                  <a:pt x="1746504" y="1524"/>
                </a:lnTo>
                <a:lnTo>
                  <a:pt x="1743456" y="1524"/>
                </a:lnTo>
                <a:lnTo>
                  <a:pt x="1732788" y="0"/>
                </a:lnTo>
                <a:lnTo>
                  <a:pt x="1048512" y="0"/>
                </a:lnTo>
                <a:lnTo>
                  <a:pt x="1039368" y="1524"/>
                </a:lnTo>
                <a:lnTo>
                  <a:pt x="1036320" y="1524"/>
                </a:lnTo>
                <a:lnTo>
                  <a:pt x="1028700" y="4572"/>
                </a:lnTo>
                <a:lnTo>
                  <a:pt x="1027176" y="4572"/>
                </a:lnTo>
                <a:lnTo>
                  <a:pt x="1027176" y="6096"/>
                </a:lnTo>
                <a:lnTo>
                  <a:pt x="1025652" y="6096"/>
                </a:lnTo>
                <a:lnTo>
                  <a:pt x="1018032" y="10668"/>
                </a:lnTo>
                <a:lnTo>
                  <a:pt x="1016508" y="10668"/>
                </a:lnTo>
                <a:lnTo>
                  <a:pt x="1016508" y="12192"/>
                </a:lnTo>
                <a:lnTo>
                  <a:pt x="1008888" y="16764"/>
                </a:lnTo>
                <a:lnTo>
                  <a:pt x="1008888" y="18288"/>
                </a:lnTo>
                <a:lnTo>
                  <a:pt x="1007364" y="18288"/>
                </a:lnTo>
                <a:lnTo>
                  <a:pt x="1001268" y="25908"/>
                </a:lnTo>
                <a:lnTo>
                  <a:pt x="1001268" y="27432"/>
                </a:lnTo>
                <a:lnTo>
                  <a:pt x="999744" y="27432"/>
                </a:lnTo>
                <a:lnTo>
                  <a:pt x="996696" y="36576"/>
                </a:lnTo>
                <a:lnTo>
                  <a:pt x="995172" y="36576"/>
                </a:lnTo>
                <a:lnTo>
                  <a:pt x="995172" y="38100"/>
                </a:lnTo>
                <a:lnTo>
                  <a:pt x="992124" y="47244"/>
                </a:lnTo>
                <a:lnTo>
                  <a:pt x="992124" y="48768"/>
                </a:lnTo>
                <a:lnTo>
                  <a:pt x="990600" y="59436"/>
                </a:lnTo>
                <a:lnTo>
                  <a:pt x="990600" y="248412"/>
                </a:lnTo>
                <a:lnTo>
                  <a:pt x="992124" y="257556"/>
                </a:lnTo>
                <a:lnTo>
                  <a:pt x="992124" y="260604"/>
                </a:lnTo>
                <a:lnTo>
                  <a:pt x="995172" y="269748"/>
                </a:lnTo>
                <a:lnTo>
                  <a:pt x="995172" y="271272"/>
                </a:lnTo>
                <a:lnTo>
                  <a:pt x="996696" y="271272"/>
                </a:lnTo>
                <a:lnTo>
                  <a:pt x="999744" y="278892"/>
                </a:lnTo>
                <a:lnTo>
                  <a:pt x="1001268" y="280416"/>
                </a:lnTo>
                <a:lnTo>
                  <a:pt x="1001268" y="281940"/>
                </a:lnTo>
                <a:lnTo>
                  <a:pt x="1007364" y="288036"/>
                </a:lnTo>
                <a:lnTo>
                  <a:pt x="1007364" y="289560"/>
                </a:lnTo>
                <a:lnTo>
                  <a:pt x="1008888" y="289560"/>
                </a:lnTo>
                <a:lnTo>
                  <a:pt x="1016508" y="295656"/>
                </a:lnTo>
                <a:lnTo>
                  <a:pt x="1018032" y="297180"/>
                </a:lnTo>
                <a:lnTo>
                  <a:pt x="1019556" y="298094"/>
                </a:lnTo>
                <a:lnTo>
                  <a:pt x="1021080" y="299008"/>
                </a:lnTo>
                <a:lnTo>
                  <a:pt x="1025652" y="301752"/>
                </a:lnTo>
                <a:lnTo>
                  <a:pt x="1027176" y="301752"/>
                </a:lnTo>
                <a:lnTo>
                  <a:pt x="1028700" y="301752"/>
                </a:lnTo>
                <a:lnTo>
                  <a:pt x="1031748" y="302971"/>
                </a:lnTo>
                <a:lnTo>
                  <a:pt x="1036320" y="304800"/>
                </a:lnTo>
                <a:lnTo>
                  <a:pt x="1037844" y="304800"/>
                </a:lnTo>
                <a:lnTo>
                  <a:pt x="1039368" y="306324"/>
                </a:lnTo>
                <a:lnTo>
                  <a:pt x="1042416" y="306324"/>
                </a:lnTo>
                <a:lnTo>
                  <a:pt x="1740408" y="306324"/>
                </a:lnTo>
                <a:lnTo>
                  <a:pt x="1743456" y="306324"/>
                </a:lnTo>
                <a:lnTo>
                  <a:pt x="1744980" y="304800"/>
                </a:lnTo>
                <a:lnTo>
                  <a:pt x="1746504" y="304800"/>
                </a:lnTo>
                <a:lnTo>
                  <a:pt x="1751076" y="302971"/>
                </a:lnTo>
                <a:lnTo>
                  <a:pt x="1754124" y="301752"/>
                </a:lnTo>
                <a:lnTo>
                  <a:pt x="1755648" y="301752"/>
                </a:lnTo>
                <a:lnTo>
                  <a:pt x="1757172" y="301752"/>
                </a:lnTo>
                <a:lnTo>
                  <a:pt x="1761744" y="299008"/>
                </a:lnTo>
                <a:lnTo>
                  <a:pt x="1763268" y="298094"/>
                </a:lnTo>
                <a:lnTo>
                  <a:pt x="1764792" y="297180"/>
                </a:lnTo>
                <a:lnTo>
                  <a:pt x="1766316" y="295656"/>
                </a:lnTo>
                <a:lnTo>
                  <a:pt x="1773936" y="289560"/>
                </a:lnTo>
                <a:lnTo>
                  <a:pt x="1775460" y="289560"/>
                </a:lnTo>
                <a:lnTo>
                  <a:pt x="1775460" y="288036"/>
                </a:lnTo>
                <a:lnTo>
                  <a:pt x="1781556" y="281940"/>
                </a:lnTo>
                <a:lnTo>
                  <a:pt x="1781556" y="280416"/>
                </a:lnTo>
                <a:lnTo>
                  <a:pt x="1783080" y="278892"/>
                </a:lnTo>
                <a:lnTo>
                  <a:pt x="1786128" y="271272"/>
                </a:lnTo>
                <a:lnTo>
                  <a:pt x="1787652" y="271272"/>
                </a:lnTo>
                <a:lnTo>
                  <a:pt x="1787652" y="269748"/>
                </a:lnTo>
                <a:lnTo>
                  <a:pt x="1790700" y="260604"/>
                </a:lnTo>
                <a:lnTo>
                  <a:pt x="1790700" y="257556"/>
                </a:lnTo>
                <a:lnTo>
                  <a:pt x="1792224" y="246888"/>
                </a:lnTo>
                <a:lnTo>
                  <a:pt x="1792224" y="59436"/>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2896047"/>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grpSp>
        <p:nvGrpSpPr>
          <p:cNvPr id="17" name="object 17"/>
          <p:cNvGrpSpPr/>
          <p:nvPr/>
        </p:nvGrpSpPr>
        <p:grpSpPr>
          <a:xfrm>
            <a:off x="3461720" y="5637008"/>
            <a:ext cx="3452532" cy="457199"/>
            <a:chOff x="2043683" y="6388608"/>
            <a:chExt cx="3912870" cy="518159"/>
          </a:xfrm>
        </p:grpSpPr>
        <p:sp>
          <p:nvSpPr>
            <p:cNvPr id="18" name="object 18"/>
            <p:cNvSpPr/>
            <p:nvPr/>
          </p:nvSpPr>
          <p:spPr>
            <a:xfrm>
              <a:off x="4131564" y="6388608"/>
              <a:ext cx="1824990" cy="518160"/>
            </a:xfrm>
            <a:prstGeom prst="rect">
              <a:avLst/>
            </a:prstGeom>
            <a:blipFill>
              <a:blip r:embed="rId3" cstate="print"/>
              <a:stretch>
                <a:fillRect/>
              </a:stretch>
            </a:blipFill>
          </p:spPr>
          <p:txBody>
            <a:bodyPr wrap="square" lIns="0" tIns="0" rIns="0" bIns="0" rtlCol="0"/>
            <a:lstStyle/>
            <a:p>
              <a:endParaRPr sz="1588"/>
            </a:p>
          </p:txBody>
        </p:sp>
        <p:sp>
          <p:nvSpPr>
            <p:cNvPr id="19" name="object 19"/>
            <p:cNvSpPr/>
            <p:nvPr/>
          </p:nvSpPr>
          <p:spPr>
            <a:xfrm>
              <a:off x="2043684" y="638862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5548" y="355092"/>
                  </a:lnTo>
                  <a:lnTo>
                    <a:pt x="929640" y="348996"/>
                  </a:lnTo>
                  <a:lnTo>
                    <a:pt x="929640" y="353568"/>
                  </a:lnTo>
                  <a:lnTo>
                    <a:pt x="928116" y="356616"/>
                  </a:lnTo>
                  <a:lnTo>
                    <a:pt x="926515" y="358216"/>
                  </a:lnTo>
                  <a:lnTo>
                    <a:pt x="914400" y="359664"/>
                  </a:lnTo>
                  <a:lnTo>
                    <a:pt x="914400" y="371856"/>
                  </a:lnTo>
                  <a:lnTo>
                    <a:pt x="901700" y="379476"/>
                  </a:lnTo>
                  <a:lnTo>
                    <a:pt x="889000" y="385572"/>
                  </a:lnTo>
                  <a:lnTo>
                    <a:pt x="876300" y="393192"/>
                  </a:lnTo>
                  <a:lnTo>
                    <a:pt x="825500" y="413004"/>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5572"/>
                  </a:lnTo>
                  <a:lnTo>
                    <a:pt x="516928" y="388010"/>
                  </a:lnTo>
                  <a:lnTo>
                    <a:pt x="495300" y="393192"/>
                  </a:lnTo>
                  <a:lnTo>
                    <a:pt x="469900" y="394716"/>
                  </a:lnTo>
                  <a:lnTo>
                    <a:pt x="444500" y="397764"/>
                  </a:lnTo>
                  <a:lnTo>
                    <a:pt x="368300" y="397764"/>
                  </a:lnTo>
                  <a:lnTo>
                    <a:pt x="330200" y="391668"/>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2108" y="275844"/>
                  </a:lnTo>
                  <a:lnTo>
                    <a:pt x="121920" y="278892"/>
                  </a:lnTo>
                  <a:lnTo>
                    <a:pt x="144780" y="280416"/>
                  </a:lnTo>
                  <a:lnTo>
                    <a:pt x="166116" y="280416"/>
                  </a:lnTo>
                  <a:lnTo>
                    <a:pt x="166116" y="254508"/>
                  </a:lnTo>
                  <a:lnTo>
                    <a:pt x="144780" y="254508"/>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7160" y="172212"/>
                  </a:lnTo>
                  <a:lnTo>
                    <a:pt x="153924" y="161429"/>
                  </a:lnTo>
                  <a:lnTo>
                    <a:pt x="158496" y="158496"/>
                  </a:lnTo>
                  <a:lnTo>
                    <a:pt x="153924" y="152400"/>
                  </a:lnTo>
                  <a:lnTo>
                    <a:pt x="155448" y="153924"/>
                  </a:lnTo>
                  <a:lnTo>
                    <a:pt x="152400" y="146304"/>
                  </a:lnTo>
                  <a:lnTo>
                    <a:pt x="147129" y="148615"/>
                  </a:lnTo>
                  <a:lnTo>
                    <a:pt x="139700" y="143256"/>
                  </a:lnTo>
                  <a:lnTo>
                    <a:pt x="139700" y="137160"/>
                  </a:lnTo>
                  <a:lnTo>
                    <a:pt x="152400" y="128016"/>
                  </a:lnTo>
                  <a:lnTo>
                    <a:pt x="139700" y="131064"/>
                  </a:lnTo>
                  <a:lnTo>
                    <a:pt x="152400" y="121920"/>
                  </a:lnTo>
                  <a:lnTo>
                    <a:pt x="152400" y="117348"/>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2064" y="62484"/>
                  </a:lnTo>
                  <a:lnTo>
                    <a:pt x="495147" y="56451"/>
                  </a:lnTo>
                  <a:lnTo>
                    <a:pt x="520700" y="47244"/>
                  </a:lnTo>
                  <a:lnTo>
                    <a:pt x="546100" y="41148"/>
                  </a:lnTo>
                  <a:lnTo>
                    <a:pt x="571500" y="38100"/>
                  </a:lnTo>
                  <a:lnTo>
                    <a:pt x="596900" y="36576"/>
                  </a:lnTo>
                  <a:lnTo>
                    <a:pt x="622300" y="36576"/>
                  </a:lnTo>
                  <a:lnTo>
                    <a:pt x="635000" y="38100"/>
                  </a:lnTo>
                  <a:lnTo>
                    <a:pt x="660400" y="39624"/>
                  </a:lnTo>
                  <a:lnTo>
                    <a:pt x="673100" y="41148"/>
                  </a:lnTo>
                  <a:lnTo>
                    <a:pt x="711200" y="50292"/>
                  </a:lnTo>
                  <a:lnTo>
                    <a:pt x="720725" y="53149"/>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787400" y="32004"/>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376"/>
                  </a:lnTo>
                  <a:lnTo>
                    <a:pt x="977900" y="41148"/>
                  </a:lnTo>
                  <a:lnTo>
                    <a:pt x="1028700" y="28956"/>
                  </a:lnTo>
                  <a:lnTo>
                    <a:pt x="1041400" y="27432"/>
                  </a:lnTo>
                  <a:lnTo>
                    <a:pt x="10668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20800" y="99060"/>
                  </a:lnTo>
                  <a:lnTo>
                    <a:pt x="1333500" y="105156"/>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2832"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50876"/>
                  </a:lnTo>
                  <a:lnTo>
                    <a:pt x="1384300" y="149352"/>
                  </a:lnTo>
                  <a:lnTo>
                    <a:pt x="1384300" y="118872"/>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30300" y="3048"/>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5806"/>
                  </a:lnTo>
                  <a:lnTo>
                    <a:pt x="969492" y="23380"/>
                  </a:lnTo>
                  <a:lnTo>
                    <a:pt x="969264" y="22860"/>
                  </a:lnTo>
                  <a:lnTo>
                    <a:pt x="968324" y="23241"/>
                  </a:lnTo>
                  <a:lnTo>
                    <a:pt x="965200" y="24485"/>
                  </a:lnTo>
                  <a:lnTo>
                    <a:pt x="965200" y="22860"/>
                  </a:lnTo>
                  <a:lnTo>
                    <a:pt x="965200" y="18288"/>
                  </a:lnTo>
                  <a:lnTo>
                    <a:pt x="939800" y="9144"/>
                  </a:lnTo>
                  <a:lnTo>
                    <a:pt x="927100" y="6096"/>
                  </a:lnTo>
                  <a:lnTo>
                    <a:pt x="876300" y="0"/>
                  </a:lnTo>
                  <a:lnTo>
                    <a:pt x="838200" y="0"/>
                  </a:lnTo>
                  <a:lnTo>
                    <a:pt x="800100" y="4572"/>
                  </a:lnTo>
                  <a:lnTo>
                    <a:pt x="762000" y="13716"/>
                  </a:lnTo>
                  <a:lnTo>
                    <a:pt x="736600" y="22860"/>
                  </a:lnTo>
                  <a:lnTo>
                    <a:pt x="736600" y="28956"/>
                  </a:lnTo>
                  <a:lnTo>
                    <a:pt x="731520" y="30784"/>
                  </a:lnTo>
                  <a:lnTo>
                    <a:pt x="711200" y="25908"/>
                  </a:lnTo>
                  <a:lnTo>
                    <a:pt x="698500" y="19812"/>
                  </a:lnTo>
                  <a:lnTo>
                    <a:pt x="660400" y="13716"/>
                  </a:lnTo>
                  <a:lnTo>
                    <a:pt x="647700" y="12192"/>
                  </a:lnTo>
                  <a:lnTo>
                    <a:pt x="622300" y="12192"/>
                  </a:lnTo>
                  <a:lnTo>
                    <a:pt x="609600" y="10668"/>
                  </a:lnTo>
                  <a:lnTo>
                    <a:pt x="596900" y="12192"/>
                  </a:lnTo>
                  <a:lnTo>
                    <a:pt x="571500" y="12192"/>
                  </a:lnTo>
                  <a:lnTo>
                    <a:pt x="558800" y="13716"/>
                  </a:lnTo>
                  <a:lnTo>
                    <a:pt x="546100" y="16764"/>
                  </a:lnTo>
                  <a:lnTo>
                    <a:pt x="508000" y="22860"/>
                  </a:lnTo>
                  <a:lnTo>
                    <a:pt x="495300" y="27432"/>
                  </a:lnTo>
                  <a:lnTo>
                    <a:pt x="482600" y="33528"/>
                  </a:lnTo>
                  <a:lnTo>
                    <a:pt x="469900" y="38100"/>
                  </a:lnTo>
                  <a:lnTo>
                    <a:pt x="457200" y="45720"/>
                  </a:lnTo>
                  <a:lnTo>
                    <a:pt x="457200" y="48768"/>
                  </a:lnTo>
                  <a:lnTo>
                    <a:pt x="406400" y="39624"/>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39700" y="89916"/>
                  </a:lnTo>
                  <a:lnTo>
                    <a:pt x="139700" y="100584"/>
                  </a:lnTo>
                  <a:lnTo>
                    <a:pt x="127000" y="108204"/>
                  </a:lnTo>
                  <a:lnTo>
                    <a:pt x="127000" y="121920"/>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68300" y="422148"/>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35000" y="441960"/>
                  </a:lnTo>
                  <a:lnTo>
                    <a:pt x="673100" y="446532"/>
                  </a:lnTo>
                  <a:lnTo>
                    <a:pt x="723900" y="449580"/>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079500" y="393192"/>
                  </a:lnTo>
                  <a:lnTo>
                    <a:pt x="1117600" y="387096"/>
                  </a:lnTo>
                  <a:lnTo>
                    <a:pt x="1168400" y="373380"/>
                  </a:lnTo>
                  <a:lnTo>
                    <a:pt x="1181100" y="361188"/>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20" name="object 20"/>
          <p:cNvSpPr txBox="1"/>
          <p:nvPr/>
        </p:nvSpPr>
        <p:spPr>
          <a:xfrm>
            <a:off x="3837789" y="5738754"/>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21" name="object 21"/>
          <p:cNvSpPr/>
          <p:nvPr/>
        </p:nvSpPr>
        <p:spPr>
          <a:xfrm>
            <a:off x="7654514" y="5637018"/>
            <a:ext cx="1243853" cy="396688"/>
          </a:xfrm>
          <a:custGeom>
            <a:avLst/>
            <a:gdLst/>
            <a:ahLst/>
            <a:cxnLst/>
            <a:rect l="l" t="t" r="r" b="b"/>
            <a:pathLst>
              <a:path w="1409700" h="449579">
                <a:moveTo>
                  <a:pt x="1409700" y="198120"/>
                </a:moveTo>
                <a:lnTo>
                  <a:pt x="1397000" y="188976"/>
                </a:lnTo>
                <a:lnTo>
                  <a:pt x="1397000" y="178308"/>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43000" y="257556"/>
                </a:lnTo>
                <a:lnTo>
                  <a:pt x="1161288" y="263652"/>
                </a:lnTo>
                <a:lnTo>
                  <a:pt x="1168908" y="268224"/>
                </a:lnTo>
                <a:lnTo>
                  <a:pt x="1176528" y="271272"/>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1564"/>
                </a:lnTo>
                <a:lnTo>
                  <a:pt x="1181100" y="329184"/>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4024" y="355092"/>
                </a:lnTo>
                <a:lnTo>
                  <a:pt x="929640" y="348996"/>
                </a:lnTo>
                <a:lnTo>
                  <a:pt x="928116" y="353568"/>
                </a:lnTo>
                <a:lnTo>
                  <a:pt x="928116" y="356616"/>
                </a:lnTo>
                <a:lnTo>
                  <a:pt x="926515" y="358216"/>
                </a:lnTo>
                <a:lnTo>
                  <a:pt x="914400" y="359664"/>
                </a:lnTo>
                <a:lnTo>
                  <a:pt x="914400" y="371856"/>
                </a:lnTo>
                <a:lnTo>
                  <a:pt x="901700" y="379476"/>
                </a:lnTo>
                <a:lnTo>
                  <a:pt x="889000" y="385572"/>
                </a:lnTo>
                <a:lnTo>
                  <a:pt x="876300" y="393192"/>
                </a:lnTo>
                <a:lnTo>
                  <a:pt x="863600" y="399288"/>
                </a:lnTo>
                <a:lnTo>
                  <a:pt x="838200" y="408432"/>
                </a:lnTo>
                <a:lnTo>
                  <a:pt x="800100" y="417576"/>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1876" y="367284"/>
                </a:lnTo>
                <a:lnTo>
                  <a:pt x="515112" y="387096"/>
                </a:lnTo>
                <a:lnTo>
                  <a:pt x="516331" y="388150"/>
                </a:lnTo>
                <a:lnTo>
                  <a:pt x="495300" y="393192"/>
                </a:lnTo>
                <a:lnTo>
                  <a:pt x="469900" y="394716"/>
                </a:lnTo>
                <a:lnTo>
                  <a:pt x="444500" y="397764"/>
                </a:lnTo>
                <a:lnTo>
                  <a:pt x="368300" y="397764"/>
                </a:lnTo>
                <a:lnTo>
                  <a:pt x="330200" y="391668"/>
                </a:lnTo>
                <a:lnTo>
                  <a:pt x="304800" y="388620"/>
                </a:lnTo>
                <a:lnTo>
                  <a:pt x="292100" y="384048"/>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0584" y="275844"/>
                </a:lnTo>
                <a:lnTo>
                  <a:pt x="121920" y="278892"/>
                </a:lnTo>
                <a:lnTo>
                  <a:pt x="144780" y="280416"/>
                </a:lnTo>
                <a:lnTo>
                  <a:pt x="164592" y="280416"/>
                </a:lnTo>
                <a:lnTo>
                  <a:pt x="164592" y="254508"/>
                </a:lnTo>
                <a:lnTo>
                  <a:pt x="144780" y="254508"/>
                </a:lnTo>
                <a:lnTo>
                  <a:pt x="123444" y="252984"/>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5636" y="172212"/>
                </a:lnTo>
                <a:lnTo>
                  <a:pt x="158496" y="158496"/>
                </a:lnTo>
                <a:lnTo>
                  <a:pt x="153924" y="152400"/>
                </a:lnTo>
                <a:lnTo>
                  <a:pt x="153924" y="153924"/>
                </a:lnTo>
                <a:lnTo>
                  <a:pt x="150876" y="146304"/>
                </a:lnTo>
                <a:lnTo>
                  <a:pt x="139700" y="151523"/>
                </a:lnTo>
                <a:lnTo>
                  <a:pt x="139700" y="131064"/>
                </a:lnTo>
                <a:lnTo>
                  <a:pt x="152400" y="121920"/>
                </a:lnTo>
                <a:lnTo>
                  <a:pt x="152400" y="115824"/>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0540" y="62484"/>
                </a:lnTo>
                <a:lnTo>
                  <a:pt x="494982" y="56502"/>
                </a:lnTo>
                <a:lnTo>
                  <a:pt x="520700" y="47244"/>
                </a:lnTo>
                <a:lnTo>
                  <a:pt x="546100" y="41148"/>
                </a:lnTo>
                <a:lnTo>
                  <a:pt x="596900" y="36576"/>
                </a:lnTo>
                <a:lnTo>
                  <a:pt x="622300" y="36576"/>
                </a:lnTo>
                <a:lnTo>
                  <a:pt x="635000" y="38100"/>
                </a:lnTo>
                <a:lnTo>
                  <a:pt x="660400" y="39624"/>
                </a:lnTo>
                <a:lnTo>
                  <a:pt x="673100" y="41148"/>
                </a:lnTo>
                <a:lnTo>
                  <a:pt x="711200" y="50292"/>
                </a:lnTo>
                <a:lnTo>
                  <a:pt x="723900" y="56388"/>
                </a:lnTo>
                <a:lnTo>
                  <a:pt x="723900" y="57912"/>
                </a:lnTo>
                <a:lnTo>
                  <a:pt x="728129" y="57912"/>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910"/>
                </a:lnTo>
                <a:lnTo>
                  <a:pt x="977900" y="41148"/>
                </a:lnTo>
                <a:lnTo>
                  <a:pt x="1028700" y="28956"/>
                </a:lnTo>
                <a:lnTo>
                  <a:pt x="10541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33500" y="103632"/>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1308"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49352"/>
                </a:lnTo>
                <a:lnTo>
                  <a:pt x="1384300" y="141732"/>
                </a:lnTo>
                <a:lnTo>
                  <a:pt x="1384300" y="120396"/>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8295"/>
                </a:lnTo>
                <a:lnTo>
                  <a:pt x="967905" y="23190"/>
                </a:lnTo>
                <a:lnTo>
                  <a:pt x="967740" y="22860"/>
                </a:lnTo>
                <a:lnTo>
                  <a:pt x="967143" y="23101"/>
                </a:lnTo>
                <a:lnTo>
                  <a:pt x="965200" y="23876"/>
                </a:lnTo>
                <a:lnTo>
                  <a:pt x="965200" y="22860"/>
                </a:lnTo>
                <a:lnTo>
                  <a:pt x="965200" y="18288"/>
                </a:lnTo>
                <a:lnTo>
                  <a:pt x="939800" y="9144"/>
                </a:lnTo>
                <a:lnTo>
                  <a:pt x="901700" y="3048"/>
                </a:lnTo>
                <a:lnTo>
                  <a:pt x="876300" y="0"/>
                </a:lnTo>
                <a:lnTo>
                  <a:pt x="838200" y="0"/>
                </a:lnTo>
                <a:lnTo>
                  <a:pt x="800100" y="4572"/>
                </a:lnTo>
                <a:lnTo>
                  <a:pt x="762000" y="13716"/>
                </a:lnTo>
                <a:lnTo>
                  <a:pt x="736600" y="22860"/>
                </a:lnTo>
                <a:lnTo>
                  <a:pt x="725170" y="28346"/>
                </a:lnTo>
                <a:lnTo>
                  <a:pt x="698500" y="19812"/>
                </a:lnTo>
                <a:lnTo>
                  <a:pt x="660400" y="13716"/>
                </a:lnTo>
                <a:lnTo>
                  <a:pt x="647700" y="12192"/>
                </a:lnTo>
                <a:lnTo>
                  <a:pt x="622300" y="12192"/>
                </a:lnTo>
                <a:lnTo>
                  <a:pt x="609600" y="10668"/>
                </a:lnTo>
                <a:lnTo>
                  <a:pt x="596900" y="12192"/>
                </a:lnTo>
                <a:lnTo>
                  <a:pt x="571500" y="12192"/>
                </a:lnTo>
                <a:lnTo>
                  <a:pt x="558800" y="13716"/>
                </a:lnTo>
                <a:lnTo>
                  <a:pt x="508000" y="22860"/>
                </a:lnTo>
                <a:lnTo>
                  <a:pt x="495300" y="27432"/>
                </a:lnTo>
                <a:lnTo>
                  <a:pt x="482600" y="33528"/>
                </a:lnTo>
                <a:lnTo>
                  <a:pt x="469900" y="38100"/>
                </a:lnTo>
                <a:lnTo>
                  <a:pt x="457200" y="45720"/>
                </a:lnTo>
                <a:lnTo>
                  <a:pt x="452958" y="47752"/>
                </a:lnTo>
                <a:lnTo>
                  <a:pt x="431800" y="42672"/>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39700" y="89916"/>
                </a:lnTo>
                <a:lnTo>
                  <a:pt x="139700" y="100584"/>
                </a:lnTo>
                <a:lnTo>
                  <a:pt x="127000" y="108204"/>
                </a:lnTo>
                <a:lnTo>
                  <a:pt x="127000" y="120396"/>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2880"/>
                </a:lnTo>
                <a:lnTo>
                  <a:pt x="0" y="240792"/>
                </a:lnTo>
                <a:lnTo>
                  <a:pt x="25400" y="252984"/>
                </a:lnTo>
                <a:lnTo>
                  <a:pt x="38100" y="262128"/>
                </a:lnTo>
                <a:lnTo>
                  <a:pt x="44450" y="264414"/>
                </a:lnTo>
                <a:lnTo>
                  <a:pt x="38100" y="266700"/>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42900" y="420624"/>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22300" y="438912"/>
                </a:lnTo>
                <a:lnTo>
                  <a:pt x="660400" y="445008"/>
                </a:lnTo>
                <a:lnTo>
                  <a:pt x="673100" y="446532"/>
                </a:lnTo>
                <a:lnTo>
                  <a:pt x="723900" y="449580"/>
                </a:lnTo>
                <a:lnTo>
                  <a:pt x="749300" y="448056"/>
                </a:lnTo>
                <a:lnTo>
                  <a:pt x="762000" y="446532"/>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104900" y="390144"/>
                </a:lnTo>
                <a:lnTo>
                  <a:pt x="1155700" y="373380"/>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sp>
        <p:nvSpPr>
          <p:cNvPr id="22" name="object 22"/>
          <p:cNvSpPr txBox="1"/>
          <p:nvPr/>
        </p:nvSpPr>
        <p:spPr>
          <a:xfrm>
            <a:off x="8037304" y="5671519"/>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23" name="object 23"/>
          <p:cNvSpPr txBox="1"/>
          <p:nvPr/>
        </p:nvSpPr>
        <p:spPr>
          <a:xfrm>
            <a:off x="5483709" y="5417369"/>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24" name="object 24"/>
          <p:cNvSpPr/>
          <p:nvPr/>
        </p:nvSpPr>
        <p:spPr>
          <a:xfrm>
            <a:off x="3406588" y="5389580"/>
            <a:ext cx="5513294" cy="24653"/>
          </a:xfrm>
          <a:custGeom>
            <a:avLst/>
            <a:gdLst/>
            <a:ahLst/>
            <a:cxnLst/>
            <a:rect l="l" t="t" r="r" b="b"/>
            <a:pathLst>
              <a:path w="6248400" h="27939">
                <a:moveTo>
                  <a:pt x="6248399" y="27431"/>
                </a:moveTo>
                <a:lnTo>
                  <a:pt x="6248399" y="0"/>
                </a:lnTo>
                <a:lnTo>
                  <a:pt x="0" y="0"/>
                </a:lnTo>
                <a:lnTo>
                  <a:pt x="0" y="27431"/>
                </a:lnTo>
                <a:lnTo>
                  <a:pt x="6248399" y="27431"/>
                </a:lnTo>
                <a:close/>
              </a:path>
            </a:pathLst>
          </a:custGeom>
          <a:solidFill>
            <a:srgbClr val="497EBA"/>
          </a:solidFill>
        </p:spPr>
        <p:txBody>
          <a:bodyPr wrap="square" lIns="0" tIns="0" rIns="0" bIns="0" rtlCol="0"/>
          <a:lstStyle/>
          <a:p>
            <a:endParaRPr sz="1588"/>
          </a:p>
        </p:txBody>
      </p:sp>
      <p:sp>
        <p:nvSpPr>
          <p:cNvPr id="25" name="object 25"/>
          <p:cNvSpPr txBox="1"/>
          <p:nvPr/>
        </p:nvSpPr>
        <p:spPr>
          <a:xfrm>
            <a:off x="5343860" y="1415526"/>
            <a:ext cx="1462928" cy="1072760"/>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08900"/>
              </a:lnSpc>
              <a:spcBef>
                <a:spcPts val="653"/>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41"/>
              </a:spcBef>
            </a:pPr>
            <a:r>
              <a:rPr sz="794" spc="-4" dirty="0">
                <a:latin typeface="Carlito"/>
                <a:cs typeface="Carlito"/>
              </a:rPr>
              <a:t>“Innovation”</a:t>
            </a:r>
            <a:endParaRPr sz="794">
              <a:latin typeface="Carlito"/>
              <a:cs typeface="Carlito"/>
            </a:endParaRPr>
          </a:p>
        </p:txBody>
      </p:sp>
      <p:sp>
        <p:nvSpPr>
          <p:cNvPr id="26" name="object 26"/>
          <p:cNvSpPr txBox="1">
            <a:spLocks noGrp="1"/>
          </p:cNvSpPr>
          <p:nvPr>
            <p:ph type="title"/>
          </p:nvPr>
        </p:nvSpPr>
        <p:spPr>
          <a:xfrm>
            <a:off x="3061895" y="57104"/>
            <a:ext cx="6067985" cy="1364967"/>
          </a:xfrm>
          <a:prstGeom prst="rect">
            <a:avLst/>
          </a:prstGeom>
        </p:spPr>
        <p:txBody>
          <a:bodyPr vert="horz" wrap="square" lIns="0" tIns="10646" rIns="0" bIns="0" rtlCol="0" anchor="ctr">
            <a:spAutoFit/>
          </a:bodyPr>
          <a:lstStyle/>
          <a:p>
            <a:pPr marL="11206">
              <a:lnSpc>
                <a:spcPct val="100000"/>
              </a:lnSpc>
              <a:spcBef>
                <a:spcPts val="84"/>
              </a:spcBef>
            </a:pPr>
            <a:r>
              <a:rPr spc="-4" dirty="0"/>
              <a:t>2. </a:t>
            </a:r>
            <a:r>
              <a:rPr spc="-9" dirty="0"/>
              <a:t>Identifying </a:t>
            </a:r>
            <a:r>
              <a:rPr spc="-4" dirty="0"/>
              <a:t>Business Services and</a:t>
            </a:r>
            <a:r>
              <a:rPr spc="141" dirty="0"/>
              <a:t> </a:t>
            </a:r>
            <a:r>
              <a:rPr spc="-9" dirty="0"/>
              <a:t>Objectives</a:t>
            </a:r>
          </a:p>
        </p:txBody>
      </p:sp>
      <p:sp>
        <p:nvSpPr>
          <p:cNvPr id="27" name="object 27"/>
          <p:cNvSpPr txBox="1"/>
          <p:nvPr/>
        </p:nvSpPr>
        <p:spPr>
          <a:xfrm>
            <a:off x="2177079" y="1549997"/>
            <a:ext cx="2808754" cy="445356"/>
          </a:xfrm>
          <a:prstGeom prst="rect">
            <a:avLst/>
          </a:prstGeom>
        </p:spPr>
        <p:txBody>
          <a:bodyPr vert="horz" wrap="square" lIns="0" tIns="10646" rIns="0" bIns="0" rtlCol="0">
            <a:spAutoFit/>
          </a:bodyPr>
          <a:lstStyle/>
          <a:p>
            <a:pPr marL="11206">
              <a:spcBef>
                <a:spcPts val="84"/>
              </a:spcBef>
            </a:pPr>
            <a:r>
              <a:rPr sz="1412" b="1" spc="-9" dirty="0">
                <a:solidFill>
                  <a:srgbClr val="FF0000"/>
                </a:solidFill>
                <a:latin typeface="Tahoma"/>
                <a:cs typeface="Tahoma"/>
              </a:rPr>
              <a:t>Business</a:t>
            </a:r>
            <a:r>
              <a:rPr sz="1412" b="1" spc="26" dirty="0">
                <a:solidFill>
                  <a:srgbClr val="FF0000"/>
                </a:solidFill>
                <a:latin typeface="Tahoma"/>
                <a:cs typeface="Tahoma"/>
              </a:rPr>
              <a:t> </a:t>
            </a:r>
            <a:r>
              <a:rPr sz="1412" b="1" spc="-4" dirty="0">
                <a:solidFill>
                  <a:srgbClr val="FF0000"/>
                </a:solidFill>
                <a:latin typeface="Tahoma"/>
                <a:cs typeface="Tahoma"/>
              </a:rPr>
              <a:t>Services/Objectives:-</a:t>
            </a:r>
            <a:endParaRPr sz="1412">
              <a:latin typeface="Tahoma"/>
              <a:cs typeface="Tahoma"/>
            </a:endParaRPr>
          </a:p>
          <a:p>
            <a:pPr marL="11206">
              <a:tabLst>
                <a:tab pos="263913" algn="l"/>
              </a:tabLst>
            </a:pPr>
            <a:r>
              <a:rPr sz="1412" spc="-4" dirty="0">
                <a:solidFill>
                  <a:srgbClr val="FF0000"/>
                </a:solidFill>
                <a:latin typeface="Tahoma"/>
                <a:cs typeface="Tahoma"/>
              </a:rPr>
              <a:t>-	</a:t>
            </a:r>
            <a:r>
              <a:rPr sz="1412" spc="-9" dirty="0">
                <a:solidFill>
                  <a:srgbClr val="FF0000"/>
                </a:solidFill>
                <a:latin typeface="Tahoma"/>
                <a:cs typeface="Tahoma"/>
              </a:rPr>
              <a:t>Social Listening</a:t>
            </a:r>
            <a:r>
              <a:rPr sz="1412" spc="44" dirty="0">
                <a:solidFill>
                  <a:srgbClr val="FF0000"/>
                </a:solidFill>
                <a:latin typeface="Tahoma"/>
                <a:cs typeface="Tahoma"/>
              </a:rPr>
              <a:t> </a:t>
            </a:r>
            <a:r>
              <a:rPr sz="1412" spc="-9" dirty="0">
                <a:solidFill>
                  <a:srgbClr val="FF0000"/>
                </a:solidFill>
                <a:latin typeface="Tahoma"/>
                <a:cs typeface="Tahoma"/>
              </a:rPr>
              <a:t>Analytics</a:t>
            </a:r>
            <a:endParaRPr sz="1412">
              <a:latin typeface="Tahoma"/>
              <a:cs typeface="Tahoma"/>
            </a:endParaRPr>
          </a:p>
        </p:txBody>
      </p:sp>
      <p:sp>
        <p:nvSpPr>
          <p:cNvPr id="28" name="object 28"/>
          <p:cNvSpPr txBox="1"/>
          <p:nvPr/>
        </p:nvSpPr>
        <p:spPr>
          <a:xfrm>
            <a:off x="2177078" y="1980303"/>
            <a:ext cx="2449046" cy="1314568"/>
          </a:xfrm>
          <a:prstGeom prst="rect">
            <a:avLst/>
          </a:prstGeom>
        </p:spPr>
        <p:txBody>
          <a:bodyPr vert="horz" wrap="square" lIns="0" tIns="10646" rIns="0" bIns="0" rtlCol="0">
            <a:spAutoFit/>
          </a:bodyPr>
          <a:lstStyle/>
          <a:p>
            <a:pPr marL="263913" indent="-253266">
              <a:spcBef>
                <a:spcPts val="84"/>
              </a:spcBef>
              <a:buChar char="-"/>
              <a:tabLst>
                <a:tab pos="263913" algn="l"/>
                <a:tab pos="264473" algn="l"/>
              </a:tabLst>
            </a:pPr>
            <a:r>
              <a:rPr sz="1412" spc="-9" dirty="0">
                <a:solidFill>
                  <a:srgbClr val="FF0000"/>
                </a:solidFill>
                <a:latin typeface="Tahoma"/>
                <a:cs typeface="Tahoma"/>
              </a:rPr>
              <a:t>Customer </a:t>
            </a:r>
            <a:r>
              <a:rPr sz="1412" spc="-4" dirty="0">
                <a:solidFill>
                  <a:srgbClr val="FF0000"/>
                </a:solidFill>
                <a:latin typeface="Tahoma"/>
                <a:cs typeface="Tahoma"/>
              </a:rPr>
              <a:t>Experiences / </a:t>
            </a:r>
            <a:r>
              <a:rPr sz="1412" spc="-9" dirty="0">
                <a:solidFill>
                  <a:srgbClr val="FF0000"/>
                </a:solidFill>
                <a:latin typeface="Tahoma"/>
                <a:cs typeface="Tahoma"/>
              </a:rPr>
              <a:t>UX</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Discover </a:t>
            </a:r>
            <a:r>
              <a:rPr sz="1412" spc="-4" dirty="0">
                <a:solidFill>
                  <a:srgbClr val="FF0000"/>
                </a:solidFill>
                <a:latin typeface="Tahoma"/>
                <a:cs typeface="Tahoma"/>
              </a:rPr>
              <a:t>Unman</a:t>
            </a:r>
            <a:r>
              <a:rPr sz="1412" spc="4" dirty="0">
                <a:solidFill>
                  <a:srgbClr val="FF0000"/>
                </a:solidFill>
                <a:latin typeface="Tahoma"/>
                <a:cs typeface="Tahoma"/>
              </a:rPr>
              <a:t> </a:t>
            </a:r>
            <a:r>
              <a:rPr sz="1412" spc="-9" dirty="0">
                <a:solidFill>
                  <a:srgbClr val="FF0000"/>
                </a:solidFill>
                <a:latin typeface="Tahoma"/>
                <a:cs typeface="Tahoma"/>
              </a:rPr>
              <a:t>Customers</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Demographic</a:t>
            </a:r>
            <a:r>
              <a:rPr sz="1412" spc="4" dirty="0">
                <a:solidFill>
                  <a:srgbClr val="FF0000"/>
                </a:solidFill>
                <a:latin typeface="Tahoma"/>
                <a:cs typeface="Tahoma"/>
              </a:rPr>
              <a:t> </a:t>
            </a:r>
            <a:r>
              <a:rPr sz="1412" spc="-9" dirty="0">
                <a:solidFill>
                  <a:srgbClr val="FF0000"/>
                </a:solidFill>
                <a:latin typeface="Tahoma"/>
                <a:cs typeface="Tahoma"/>
              </a:rPr>
              <a:t>Analytics</a:t>
            </a:r>
            <a:endParaRPr sz="1412">
              <a:latin typeface="Tahoma"/>
              <a:cs typeface="Tahoma"/>
            </a:endParaRPr>
          </a:p>
          <a:p>
            <a:pPr marL="263352" indent="-252706">
              <a:buChar char="-"/>
              <a:tabLst>
                <a:tab pos="263352" algn="l"/>
                <a:tab pos="263913" algn="l"/>
              </a:tabLst>
            </a:pPr>
            <a:r>
              <a:rPr sz="1412" spc="-22" dirty="0">
                <a:solidFill>
                  <a:srgbClr val="FF0000"/>
                </a:solidFill>
                <a:latin typeface="Tahoma"/>
                <a:cs typeface="Tahoma"/>
              </a:rPr>
              <a:t>Voice </a:t>
            </a:r>
            <a:r>
              <a:rPr sz="1412" spc="-4" dirty="0">
                <a:solidFill>
                  <a:srgbClr val="FF0000"/>
                </a:solidFill>
                <a:latin typeface="Tahoma"/>
                <a:cs typeface="Tahoma"/>
              </a:rPr>
              <a:t>of</a:t>
            </a:r>
            <a:r>
              <a:rPr sz="1412" spc="40" dirty="0">
                <a:solidFill>
                  <a:srgbClr val="FF0000"/>
                </a:solidFill>
                <a:latin typeface="Tahoma"/>
                <a:cs typeface="Tahoma"/>
              </a:rPr>
              <a:t> </a:t>
            </a:r>
            <a:r>
              <a:rPr sz="1412" spc="-9" dirty="0">
                <a:solidFill>
                  <a:srgbClr val="FF0000"/>
                </a:solidFill>
                <a:latin typeface="Tahoma"/>
                <a:cs typeface="Tahoma"/>
              </a:rPr>
              <a:t>Customers</a:t>
            </a:r>
            <a:endParaRPr sz="1412">
              <a:latin typeface="Tahoma"/>
              <a:cs typeface="Tahoma"/>
            </a:endParaRPr>
          </a:p>
          <a:p>
            <a:pPr marL="263913" marR="151287" indent="-253266">
              <a:buChar char="-"/>
              <a:tabLst>
                <a:tab pos="263913" algn="l"/>
                <a:tab pos="264473" algn="l"/>
              </a:tabLst>
            </a:pPr>
            <a:r>
              <a:rPr sz="1412" spc="-9" dirty="0">
                <a:solidFill>
                  <a:srgbClr val="FF0000"/>
                </a:solidFill>
                <a:latin typeface="Tahoma"/>
                <a:cs typeface="Tahoma"/>
              </a:rPr>
              <a:t>Objectives/Measurements  Results</a:t>
            </a:r>
            <a:endParaRPr sz="1412">
              <a:latin typeface="Tahoma"/>
              <a:cs typeface="Tahoma"/>
            </a:endParaRPr>
          </a:p>
        </p:txBody>
      </p:sp>
      <p:grpSp>
        <p:nvGrpSpPr>
          <p:cNvPr id="29" name="object 29"/>
          <p:cNvGrpSpPr/>
          <p:nvPr/>
        </p:nvGrpSpPr>
        <p:grpSpPr>
          <a:xfrm>
            <a:off x="2888875" y="977600"/>
            <a:ext cx="6550398" cy="5208494"/>
            <a:chOff x="1394459" y="1107947"/>
            <a:chExt cx="7423784" cy="5902960"/>
          </a:xfrm>
        </p:grpSpPr>
        <p:sp>
          <p:nvSpPr>
            <p:cNvPr id="30" name="object 30"/>
            <p:cNvSpPr/>
            <p:nvPr/>
          </p:nvSpPr>
          <p:spPr>
            <a:xfrm>
              <a:off x="3268980" y="3125224"/>
              <a:ext cx="340360" cy="171450"/>
            </a:xfrm>
            <a:custGeom>
              <a:avLst/>
              <a:gdLst/>
              <a:ahLst/>
              <a:cxnLst/>
              <a:rect l="l" t="t" r="r" b="b"/>
              <a:pathLst>
                <a:path w="340360" h="171450">
                  <a:moveTo>
                    <a:pt x="262509" y="85844"/>
                  </a:moveTo>
                  <a:lnTo>
                    <a:pt x="228738" y="66032"/>
                  </a:lnTo>
                  <a:lnTo>
                    <a:pt x="0" y="66032"/>
                  </a:lnTo>
                  <a:lnTo>
                    <a:pt x="0" y="104132"/>
                  </a:lnTo>
                  <a:lnTo>
                    <a:pt x="231336" y="104132"/>
                  </a:lnTo>
                  <a:lnTo>
                    <a:pt x="262509" y="85844"/>
                  </a:lnTo>
                  <a:close/>
                </a:path>
                <a:path w="340360" h="171450">
                  <a:moveTo>
                    <a:pt x="339852" y="85844"/>
                  </a:moveTo>
                  <a:lnTo>
                    <a:pt x="196596" y="2024"/>
                  </a:lnTo>
                  <a:lnTo>
                    <a:pt x="189333" y="0"/>
                  </a:lnTo>
                  <a:lnTo>
                    <a:pt x="181927" y="690"/>
                  </a:lnTo>
                  <a:lnTo>
                    <a:pt x="175379" y="3952"/>
                  </a:lnTo>
                  <a:lnTo>
                    <a:pt x="170688" y="9644"/>
                  </a:lnTo>
                  <a:lnTo>
                    <a:pt x="167782" y="16692"/>
                  </a:lnTo>
                  <a:lnTo>
                    <a:pt x="168021" y="23741"/>
                  </a:lnTo>
                  <a:lnTo>
                    <a:pt x="171116" y="30218"/>
                  </a:lnTo>
                  <a:lnTo>
                    <a:pt x="176784" y="35552"/>
                  </a:lnTo>
                  <a:lnTo>
                    <a:pt x="228738" y="66032"/>
                  </a:lnTo>
                  <a:lnTo>
                    <a:pt x="301752" y="66032"/>
                  </a:lnTo>
                  <a:lnTo>
                    <a:pt x="301752" y="107731"/>
                  </a:lnTo>
                  <a:lnTo>
                    <a:pt x="339852" y="85844"/>
                  </a:lnTo>
                  <a:close/>
                </a:path>
                <a:path w="340360" h="171450">
                  <a:moveTo>
                    <a:pt x="301752" y="107731"/>
                  </a:moveTo>
                  <a:lnTo>
                    <a:pt x="301752" y="104132"/>
                  </a:lnTo>
                  <a:lnTo>
                    <a:pt x="231336" y="104132"/>
                  </a:lnTo>
                  <a:lnTo>
                    <a:pt x="176784" y="136136"/>
                  </a:lnTo>
                  <a:lnTo>
                    <a:pt x="171116" y="140827"/>
                  </a:lnTo>
                  <a:lnTo>
                    <a:pt x="168021" y="147375"/>
                  </a:lnTo>
                  <a:lnTo>
                    <a:pt x="167782" y="154781"/>
                  </a:lnTo>
                  <a:lnTo>
                    <a:pt x="170688" y="162044"/>
                  </a:lnTo>
                  <a:lnTo>
                    <a:pt x="175379" y="167711"/>
                  </a:lnTo>
                  <a:lnTo>
                    <a:pt x="181927" y="170807"/>
                  </a:lnTo>
                  <a:lnTo>
                    <a:pt x="189333" y="171045"/>
                  </a:lnTo>
                  <a:lnTo>
                    <a:pt x="196596" y="168140"/>
                  </a:lnTo>
                  <a:lnTo>
                    <a:pt x="301752" y="107731"/>
                  </a:lnTo>
                  <a:close/>
                </a:path>
                <a:path w="340360" h="171450">
                  <a:moveTo>
                    <a:pt x="301752" y="104132"/>
                  </a:moveTo>
                  <a:lnTo>
                    <a:pt x="301752" y="66032"/>
                  </a:lnTo>
                  <a:lnTo>
                    <a:pt x="228738" y="66032"/>
                  </a:lnTo>
                  <a:lnTo>
                    <a:pt x="262509" y="85844"/>
                  </a:lnTo>
                  <a:lnTo>
                    <a:pt x="291084" y="69080"/>
                  </a:lnTo>
                  <a:lnTo>
                    <a:pt x="291084" y="104132"/>
                  </a:lnTo>
                  <a:lnTo>
                    <a:pt x="301752" y="104132"/>
                  </a:lnTo>
                  <a:close/>
                </a:path>
                <a:path w="340360" h="171450">
                  <a:moveTo>
                    <a:pt x="291084" y="104132"/>
                  </a:moveTo>
                  <a:lnTo>
                    <a:pt x="291084" y="102608"/>
                  </a:lnTo>
                  <a:lnTo>
                    <a:pt x="262509" y="85844"/>
                  </a:lnTo>
                  <a:lnTo>
                    <a:pt x="231336" y="104132"/>
                  </a:lnTo>
                  <a:lnTo>
                    <a:pt x="291084" y="104132"/>
                  </a:lnTo>
                  <a:close/>
                </a:path>
                <a:path w="340360" h="171450">
                  <a:moveTo>
                    <a:pt x="291084" y="102608"/>
                  </a:moveTo>
                  <a:lnTo>
                    <a:pt x="291084" y="69080"/>
                  </a:lnTo>
                  <a:lnTo>
                    <a:pt x="262509" y="85844"/>
                  </a:lnTo>
                  <a:lnTo>
                    <a:pt x="291084" y="102608"/>
                  </a:lnTo>
                  <a:close/>
                </a:path>
              </a:pathLst>
            </a:custGeom>
            <a:solidFill>
              <a:srgbClr val="FF0000"/>
            </a:solidFill>
          </p:spPr>
          <p:txBody>
            <a:bodyPr wrap="square" lIns="0" tIns="0" rIns="0" bIns="0" rtlCol="0"/>
            <a:lstStyle/>
            <a:p>
              <a:endParaRPr sz="1588"/>
            </a:p>
          </p:txBody>
        </p:sp>
        <p:sp>
          <p:nvSpPr>
            <p:cNvPr id="31" name="object 31"/>
            <p:cNvSpPr/>
            <p:nvPr/>
          </p:nvSpPr>
          <p:spPr>
            <a:xfrm>
              <a:off x="1394459" y="1107947"/>
              <a:ext cx="3766185" cy="5872480"/>
            </a:xfrm>
            <a:custGeom>
              <a:avLst/>
              <a:gdLst/>
              <a:ahLst/>
              <a:cxnLst/>
              <a:rect l="l" t="t" r="r" b="b"/>
              <a:pathLst>
                <a:path w="3766185" h="5872480">
                  <a:moveTo>
                    <a:pt x="3765803" y="67055"/>
                  </a:moveTo>
                  <a:lnTo>
                    <a:pt x="3657599" y="0"/>
                  </a:lnTo>
                  <a:lnTo>
                    <a:pt x="0" y="5804915"/>
                  </a:lnTo>
                  <a:lnTo>
                    <a:pt x="108203" y="5871971"/>
                  </a:lnTo>
                  <a:lnTo>
                    <a:pt x="3765803" y="67055"/>
                  </a:lnTo>
                  <a:close/>
                </a:path>
              </a:pathLst>
            </a:custGeom>
            <a:solidFill>
              <a:srgbClr val="00AF4F"/>
            </a:solidFill>
          </p:spPr>
          <p:txBody>
            <a:bodyPr wrap="square" lIns="0" tIns="0" rIns="0" bIns="0" rtlCol="0"/>
            <a:lstStyle/>
            <a:p>
              <a:endParaRPr sz="1588"/>
            </a:p>
          </p:txBody>
        </p:sp>
        <p:sp>
          <p:nvSpPr>
            <p:cNvPr id="32" name="object 32"/>
            <p:cNvSpPr/>
            <p:nvPr/>
          </p:nvSpPr>
          <p:spPr>
            <a:xfrm>
              <a:off x="5052059" y="1107947"/>
              <a:ext cx="3766185" cy="5872480"/>
            </a:xfrm>
            <a:custGeom>
              <a:avLst/>
              <a:gdLst/>
              <a:ahLst/>
              <a:cxnLst/>
              <a:rect l="l" t="t" r="r" b="b"/>
              <a:pathLst>
                <a:path w="3766184" h="5872480">
                  <a:moveTo>
                    <a:pt x="3765803" y="5804915"/>
                  </a:moveTo>
                  <a:lnTo>
                    <a:pt x="108203" y="0"/>
                  </a:lnTo>
                  <a:lnTo>
                    <a:pt x="0" y="67055"/>
                  </a:lnTo>
                  <a:lnTo>
                    <a:pt x="3657599" y="5871971"/>
                  </a:lnTo>
                  <a:lnTo>
                    <a:pt x="3765803" y="5804915"/>
                  </a:lnTo>
                  <a:close/>
                </a:path>
              </a:pathLst>
            </a:custGeom>
            <a:solidFill>
              <a:srgbClr val="FFBF00"/>
            </a:solidFill>
          </p:spPr>
          <p:txBody>
            <a:bodyPr wrap="square" lIns="0" tIns="0" rIns="0" bIns="0" rtlCol="0"/>
            <a:lstStyle/>
            <a:p>
              <a:endParaRPr sz="1588"/>
            </a:p>
          </p:txBody>
        </p:sp>
        <p:sp>
          <p:nvSpPr>
            <p:cNvPr id="33" name="object 33"/>
            <p:cNvSpPr/>
            <p:nvPr/>
          </p:nvSpPr>
          <p:spPr>
            <a:xfrm>
              <a:off x="1447799" y="6883907"/>
              <a:ext cx="7315200" cy="127000"/>
            </a:xfrm>
            <a:custGeom>
              <a:avLst/>
              <a:gdLst/>
              <a:ahLst/>
              <a:cxnLst/>
              <a:rect l="l" t="t" r="r" b="b"/>
              <a:pathLst>
                <a:path w="7315200" h="127000">
                  <a:moveTo>
                    <a:pt x="7315199" y="126491"/>
                  </a:moveTo>
                  <a:lnTo>
                    <a:pt x="7315199" y="0"/>
                  </a:lnTo>
                  <a:lnTo>
                    <a:pt x="0" y="0"/>
                  </a:lnTo>
                  <a:lnTo>
                    <a:pt x="0" y="126491"/>
                  </a:lnTo>
                  <a:lnTo>
                    <a:pt x="7315199" y="126491"/>
                  </a:lnTo>
                  <a:close/>
                </a:path>
              </a:pathLst>
            </a:custGeom>
            <a:solidFill>
              <a:srgbClr val="365F91"/>
            </a:solidFill>
          </p:spPr>
          <p:txBody>
            <a:bodyPr wrap="square" lIns="0" tIns="0" rIns="0" bIns="0" rtlCol="0"/>
            <a:lstStyle/>
            <a:p>
              <a:endParaRPr sz="1588"/>
            </a:p>
          </p:txBody>
        </p:sp>
        <p:sp>
          <p:nvSpPr>
            <p:cNvPr id="34" name="object 34"/>
            <p:cNvSpPr/>
            <p:nvPr/>
          </p:nvSpPr>
          <p:spPr>
            <a:xfrm>
              <a:off x="3505199" y="3653027"/>
              <a:ext cx="3200400" cy="27940"/>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35" name="object 35"/>
            <p:cNvSpPr/>
            <p:nvPr/>
          </p:nvSpPr>
          <p:spPr>
            <a:xfrm>
              <a:off x="3589020" y="2805684"/>
              <a:ext cx="2984500" cy="879475"/>
            </a:xfrm>
            <a:custGeom>
              <a:avLst/>
              <a:gdLst/>
              <a:ahLst/>
              <a:cxnLst/>
              <a:rect l="l" t="t" r="r" b="b"/>
              <a:pathLst>
                <a:path w="2984500" h="879475">
                  <a:moveTo>
                    <a:pt x="38100" y="787908"/>
                  </a:moveTo>
                  <a:lnTo>
                    <a:pt x="38100" y="673608"/>
                  </a:lnTo>
                  <a:lnTo>
                    <a:pt x="0" y="673608"/>
                  </a:lnTo>
                  <a:lnTo>
                    <a:pt x="0" y="787908"/>
                  </a:lnTo>
                  <a:lnTo>
                    <a:pt x="38100" y="787908"/>
                  </a:lnTo>
                  <a:close/>
                </a:path>
                <a:path w="2984500" h="879475">
                  <a:moveTo>
                    <a:pt x="38100" y="635508"/>
                  </a:moveTo>
                  <a:lnTo>
                    <a:pt x="38100" y="521208"/>
                  </a:lnTo>
                  <a:lnTo>
                    <a:pt x="0" y="521208"/>
                  </a:lnTo>
                  <a:lnTo>
                    <a:pt x="0" y="635508"/>
                  </a:lnTo>
                  <a:lnTo>
                    <a:pt x="38100" y="635508"/>
                  </a:lnTo>
                  <a:close/>
                </a:path>
                <a:path w="2984500" h="879475">
                  <a:moveTo>
                    <a:pt x="38100" y="483108"/>
                  </a:moveTo>
                  <a:lnTo>
                    <a:pt x="38100" y="368808"/>
                  </a:lnTo>
                  <a:lnTo>
                    <a:pt x="0" y="368808"/>
                  </a:lnTo>
                  <a:lnTo>
                    <a:pt x="0" y="483108"/>
                  </a:lnTo>
                  <a:lnTo>
                    <a:pt x="38100" y="483108"/>
                  </a:lnTo>
                  <a:close/>
                </a:path>
                <a:path w="2984500" h="879475">
                  <a:moveTo>
                    <a:pt x="38100" y="330708"/>
                  </a:moveTo>
                  <a:lnTo>
                    <a:pt x="38100" y="216408"/>
                  </a:lnTo>
                  <a:lnTo>
                    <a:pt x="0" y="216408"/>
                  </a:lnTo>
                  <a:lnTo>
                    <a:pt x="0" y="330708"/>
                  </a:lnTo>
                  <a:lnTo>
                    <a:pt x="38100" y="330708"/>
                  </a:lnTo>
                  <a:close/>
                </a:path>
                <a:path w="2984500" h="879475">
                  <a:moveTo>
                    <a:pt x="41148" y="74676"/>
                  </a:moveTo>
                  <a:lnTo>
                    <a:pt x="41148" y="71628"/>
                  </a:lnTo>
                  <a:lnTo>
                    <a:pt x="6096" y="57912"/>
                  </a:lnTo>
                  <a:lnTo>
                    <a:pt x="3048" y="65532"/>
                  </a:lnTo>
                  <a:lnTo>
                    <a:pt x="0" y="83820"/>
                  </a:lnTo>
                  <a:lnTo>
                    <a:pt x="0" y="178308"/>
                  </a:lnTo>
                  <a:lnTo>
                    <a:pt x="38100" y="178308"/>
                  </a:lnTo>
                  <a:lnTo>
                    <a:pt x="38100" y="85344"/>
                  </a:lnTo>
                  <a:lnTo>
                    <a:pt x="39624" y="79248"/>
                  </a:lnTo>
                  <a:lnTo>
                    <a:pt x="41148" y="74676"/>
                  </a:lnTo>
                  <a:close/>
                </a:path>
                <a:path w="2984500" h="879475">
                  <a:moveTo>
                    <a:pt x="156972" y="38100"/>
                  </a:moveTo>
                  <a:lnTo>
                    <a:pt x="156972" y="0"/>
                  </a:lnTo>
                  <a:lnTo>
                    <a:pt x="80772" y="0"/>
                  </a:lnTo>
                  <a:lnTo>
                    <a:pt x="71628" y="1524"/>
                  </a:lnTo>
                  <a:lnTo>
                    <a:pt x="64008" y="4572"/>
                  </a:lnTo>
                  <a:lnTo>
                    <a:pt x="54864" y="7620"/>
                  </a:lnTo>
                  <a:lnTo>
                    <a:pt x="39624" y="16764"/>
                  </a:lnTo>
                  <a:lnTo>
                    <a:pt x="35052" y="19812"/>
                  </a:lnTo>
                  <a:lnTo>
                    <a:pt x="59436" y="50292"/>
                  </a:lnTo>
                  <a:lnTo>
                    <a:pt x="62484" y="45720"/>
                  </a:lnTo>
                  <a:lnTo>
                    <a:pt x="71628" y="42672"/>
                  </a:lnTo>
                  <a:lnTo>
                    <a:pt x="76200" y="39624"/>
                  </a:lnTo>
                  <a:lnTo>
                    <a:pt x="82296" y="39624"/>
                  </a:lnTo>
                  <a:lnTo>
                    <a:pt x="86868" y="38100"/>
                  </a:lnTo>
                  <a:lnTo>
                    <a:pt x="156972" y="38100"/>
                  </a:lnTo>
                  <a:close/>
                </a:path>
                <a:path w="2984500" h="879475">
                  <a:moveTo>
                    <a:pt x="309372" y="38100"/>
                  </a:moveTo>
                  <a:lnTo>
                    <a:pt x="309372" y="0"/>
                  </a:lnTo>
                  <a:lnTo>
                    <a:pt x="195072" y="0"/>
                  </a:lnTo>
                  <a:lnTo>
                    <a:pt x="195072" y="38100"/>
                  </a:lnTo>
                  <a:lnTo>
                    <a:pt x="309372" y="38100"/>
                  </a:lnTo>
                  <a:close/>
                </a:path>
                <a:path w="2984500" h="879475">
                  <a:moveTo>
                    <a:pt x="461772" y="38100"/>
                  </a:moveTo>
                  <a:lnTo>
                    <a:pt x="461772" y="0"/>
                  </a:lnTo>
                  <a:lnTo>
                    <a:pt x="347472" y="0"/>
                  </a:lnTo>
                  <a:lnTo>
                    <a:pt x="347472" y="38100"/>
                  </a:lnTo>
                  <a:lnTo>
                    <a:pt x="461772" y="38100"/>
                  </a:lnTo>
                  <a:close/>
                </a:path>
                <a:path w="2984500" h="879475">
                  <a:moveTo>
                    <a:pt x="614172" y="38100"/>
                  </a:moveTo>
                  <a:lnTo>
                    <a:pt x="614172" y="0"/>
                  </a:lnTo>
                  <a:lnTo>
                    <a:pt x="499872" y="0"/>
                  </a:lnTo>
                  <a:lnTo>
                    <a:pt x="499872" y="38100"/>
                  </a:lnTo>
                  <a:lnTo>
                    <a:pt x="614172" y="38100"/>
                  </a:lnTo>
                  <a:close/>
                </a:path>
                <a:path w="2984500" h="879475">
                  <a:moveTo>
                    <a:pt x="766572" y="38100"/>
                  </a:moveTo>
                  <a:lnTo>
                    <a:pt x="766572" y="0"/>
                  </a:lnTo>
                  <a:lnTo>
                    <a:pt x="652272" y="0"/>
                  </a:lnTo>
                  <a:lnTo>
                    <a:pt x="652272" y="38100"/>
                  </a:lnTo>
                  <a:lnTo>
                    <a:pt x="766572" y="38100"/>
                  </a:lnTo>
                  <a:close/>
                </a:path>
                <a:path w="2984500" h="879475">
                  <a:moveTo>
                    <a:pt x="918972" y="38100"/>
                  </a:moveTo>
                  <a:lnTo>
                    <a:pt x="918972" y="0"/>
                  </a:lnTo>
                  <a:lnTo>
                    <a:pt x="804672" y="0"/>
                  </a:lnTo>
                  <a:lnTo>
                    <a:pt x="804672" y="38100"/>
                  </a:lnTo>
                  <a:lnTo>
                    <a:pt x="918972" y="38100"/>
                  </a:lnTo>
                  <a:close/>
                </a:path>
                <a:path w="2984500" h="879475">
                  <a:moveTo>
                    <a:pt x="1071372" y="38100"/>
                  </a:moveTo>
                  <a:lnTo>
                    <a:pt x="1071372" y="0"/>
                  </a:lnTo>
                  <a:lnTo>
                    <a:pt x="957072" y="0"/>
                  </a:lnTo>
                  <a:lnTo>
                    <a:pt x="957072" y="38100"/>
                  </a:lnTo>
                  <a:lnTo>
                    <a:pt x="1071372" y="38100"/>
                  </a:lnTo>
                  <a:close/>
                </a:path>
                <a:path w="2984500" h="879475">
                  <a:moveTo>
                    <a:pt x="1223772" y="38100"/>
                  </a:moveTo>
                  <a:lnTo>
                    <a:pt x="1223772" y="0"/>
                  </a:lnTo>
                  <a:lnTo>
                    <a:pt x="1109472" y="0"/>
                  </a:lnTo>
                  <a:lnTo>
                    <a:pt x="1109472" y="38100"/>
                  </a:lnTo>
                  <a:lnTo>
                    <a:pt x="1223772" y="38100"/>
                  </a:lnTo>
                  <a:close/>
                </a:path>
                <a:path w="2984500" h="879475">
                  <a:moveTo>
                    <a:pt x="1376172" y="38100"/>
                  </a:moveTo>
                  <a:lnTo>
                    <a:pt x="1376172" y="0"/>
                  </a:lnTo>
                  <a:lnTo>
                    <a:pt x="1261872" y="0"/>
                  </a:lnTo>
                  <a:lnTo>
                    <a:pt x="1261872" y="38100"/>
                  </a:lnTo>
                  <a:lnTo>
                    <a:pt x="1376172" y="38100"/>
                  </a:lnTo>
                  <a:close/>
                </a:path>
                <a:path w="2984500" h="879475">
                  <a:moveTo>
                    <a:pt x="1528572" y="38100"/>
                  </a:moveTo>
                  <a:lnTo>
                    <a:pt x="1528572" y="0"/>
                  </a:lnTo>
                  <a:lnTo>
                    <a:pt x="1414272" y="0"/>
                  </a:lnTo>
                  <a:lnTo>
                    <a:pt x="1414272" y="38100"/>
                  </a:lnTo>
                  <a:lnTo>
                    <a:pt x="1528572" y="38100"/>
                  </a:lnTo>
                  <a:close/>
                </a:path>
                <a:path w="2984500" h="879475">
                  <a:moveTo>
                    <a:pt x="1680972" y="38100"/>
                  </a:moveTo>
                  <a:lnTo>
                    <a:pt x="1680972" y="0"/>
                  </a:lnTo>
                  <a:lnTo>
                    <a:pt x="1566672" y="0"/>
                  </a:lnTo>
                  <a:lnTo>
                    <a:pt x="1566672" y="38100"/>
                  </a:lnTo>
                  <a:lnTo>
                    <a:pt x="1680972" y="38100"/>
                  </a:lnTo>
                  <a:close/>
                </a:path>
                <a:path w="2984500" h="879475">
                  <a:moveTo>
                    <a:pt x="1833372" y="38100"/>
                  </a:moveTo>
                  <a:lnTo>
                    <a:pt x="1833372" y="0"/>
                  </a:lnTo>
                  <a:lnTo>
                    <a:pt x="1719072" y="0"/>
                  </a:lnTo>
                  <a:lnTo>
                    <a:pt x="1719072" y="38100"/>
                  </a:lnTo>
                  <a:lnTo>
                    <a:pt x="1833372" y="38100"/>
                  </a:lnTo>
                  <a:close/>
                </a:path>
                <a:path w="2984500" h="879475">
                  <a:moveTo>
                    <a:pt x="1985772" y="38100"/>
                  </a:moveTo>
                  <a:lnTo>
                    <a:pt x="1985772" y="0"/>
                  </a:lnTo>
                  <a:lnTo>
                    <a:pt x="1871472" y="0"/>
                  </a:lnTo>
                  <a:lnTo>
                    <a:pt x="1871472" y="38100"/>
                  </a:lnTo>
                  <a:lnTo>
                    <a:pt x="1985772" y="38100"/>
                  </a:lnTo>
                  <a:close/>
                </a:path>
                <a:path w="2984500" h="879475">
                  <a:moveTo>
                    <a:pt x="2138172" y="38100"/>
                  </a:moveTo>
                  <a:lnTo>
                    <a:pt x="2138172" y="0"/>
                  </a:lnTo>
                  <a:lnTo>
                    <a:pt x="2023872" y="0"/>
                  </a:lnTo>
                  <a:lnTo>
                    <a:pt x="2023872" y="38100"/>
                  </a:lnTo>
                  <a:lnTo>
                    <a:pt x="2138172" y="38100"/>
                  </a:lnTo>
                  <a:close/>
                </a:path>
                <a:path w="2984500" h="879475">
                  <a:moveTo>
                    <a:pt x="2290572" y="38100"/>
                  </a:moveTo>
                  <a:lnTo>
                    <a:pt x="2290572" y="0"/>
                  </a:lnTo>
                  <a:lnTo>
                    <a:pt x="2176272" y="0"/>
                  </a:lnTo>
                  <a:lnTo>
                    <a:pt x="2176272" y="38100"/>
                  </a:lnTo>
                  <a:lnTo>
                    <a:pt x="2290572" y="38100"/>
                  </a:lnTo>
                  <a:close/>
                </a:path>
                <a:path w="2984500" h="879475">
                  <a:moveTo>
                    <a:pt x="2442972" y="38100"/>
                  </a:moveTo>
                  <a:lnTo>
                    <a:pt x="2442972" y="0"/>
                  </a:lnTo>
                  <a:lnTo>
                    <a:pt x="2328672" y="0"/>
                  </a:lnTo>
                  <a:lnTo>
                    <a:pt x="2328672" y="38100"/>
                  </a:lnTo>
                  <a:lnTo>
                    <a:pt x="2442972" y="38100"/>
                  </a:lnTo>
                  <a:close/>
                </a:path>
                <a:path w="2984500" h="879475">
                  <a:moveTo>
                    <a:pt x="2595372" y="38100"/>
                  </a:moveTo>
                  <a:lnTo>
                    <a:pt x="2595372" y="0"/>
                  </a:lnTo>
                  <a:lnTo>
                    <a:pt x="2481072" y="0"/>
                  </a:lnTo>
                  <a:lnTo>
                    <a:pt x="2481072" y="38100"/>
                  </a:lnTo>
                  <a:lnTo>
                    <a:pt x="2595372" y="38100"/>
                  </a:lnTo>
                  <a:close/>
                </a:path>
                <a:path w="2984500" h="879475">
                  <a:moveTo>
                    <a:pt x="2747772" y="38100"/>
                  </a:moveTo>
                  <a:lnTo>
                    <a:pt x="2747772" y="0"/>
                  </a:lnTo>
                  <a:lnTo>
                    <a:pt x="2633472" y="0"/>
                  </a:lnTo>
                  <a:lnTo>
                    <a:pt x="2633472" y="38100"/>
                  </a:lnTo>
                  <a:lnTo>
                    <a:pt x="2747772" y="38100"/>
                  </a:lnTo>
                  <a:close/>
                </a:path>
                <a:path w="2984500" h="879475">
                  <a:moveTo>
                    <a:pt x="2903220" y="1524"/>
                  </a:moveTo>
                  <a:lnTo>
                    <a:pt x="2900172" y="0"/>
                  </a:lnTo>
                  <a:lnTo>
                    <a:pt x="2785872" y="0"/>
                  </a:lnTo>
                  <a:lnTo>
                    <a:pt x="2785872" y="38100"/>
                  </a:lnTo>
                  <a:lnTo>
                    <a:pt x="2898648" y="38100"/>
                  </a:lnTo>
                  <a:lnTo>
                    <a:pt x="2903220" y="1524"/>
                  </a:lnTo>
                  <a:close/>
                </a:path>
                <a:path w="2984500" h="879475">
                  <a:moveTo>
                    <a:pt x="2983992" y="138684"/>
                  </a:moveTo>
                  <a:lnTo>
                    <a:pt x="2983992" y="80772"/>
                  </a:lnTo>
                  <a:lnTo>
                    <a:pt x="2982468" y="71628"/>
                  </a:lnTo>
                  <a:lnTo>
                    <a:pt x="2979420" y="64008"/>
                  </a:lnTo>
                  <a:lnTo>
                    <a:pt x="2976372" y="54864"/>
                  </a:lnTo>
                  <a:lnTo>
                    <a:pt x="2971800" y="47244"/>
                  </a:lnTo>
                  <a:lnTo>
                    <a:pt x="2968752" y="41148"/>
                  </a:lnTo>
                  <a:lnTo>
                    <a:pt x="2967228" y="39624"/>
                  </a:lnTo>
                  <a:lnTo>
                    <a:pt x="2958084" y="28956"/>
                  </a:lnTo>
                  <a:lnTo>
                    <a:pt x="2958084" y="27432"/>
                  </a:lnTo>
                  <a:lnTo>
                    <a:pt x="2956560" y="25908"/>
                  </a:lnTo>
                  <a:lnTo>
                    <a:pt x="2947416" y="18288"/>
                  </a:lnTo>
                  <a:lnTo>
                    <a:pt x="2923032" y="48768"/>
                  </a:lnTo>
                  <a:lnTo>
                    <a:pt x="2929128" y="52832"/>
                  </a:lnTo>
                  <a:lnTo>
                    <a:pt x="2929128" y="51816"/>
                  </a:lnTo>
                  <a:lnTo>
                    <a:pt x="2932176" y="54864"/>
                  </a:lnTo>
                  <a:lnTo>
                    <a:pt x="2932176" y="55372"/>
                  </a:lnTo>
                  <a:lnTo>
                    <a:pt x="2938272" y="62484"/>
                  </a:lnTo>
                  <a:lnTo>
                    <a:pt x="2938272" y="64008"/>
                  </a:lnTo>
                  <a:lnTo>
                    <a:pt x="2939796" y="67056"/>
                  </a:lnTo>
                  <a:lnTo>
                    <a:pt x="2941320" y="71628"/>
                  </a:lnTo>
                  <a:lnTo>
                    <a:pt x="2944368" y="76200"/>
                  </a:lnTo>
                  <a:lnTo>
                    <a:pt x="2944368" y="82296"/>
                  </a:lnTo>
                  <a:lnTo>
                    <a:pt x="2945892" y="86868"/>
                  </a:lnTo>
                  <a:lnTo>
                    <a:pt x="2945892" y="138684"/>
                  </a:lnTo>
                  <a:lnTo>
                    <a:pt x="2983992" y="138684"/>
                  </a:lnTo>
                  <a:close/>
                </a:path>
                <a:path w="2984500" h="879475">
                  <a:moveTo>
                    <a:pt x="2932176" y="54864"/>
                  </a:moveTo>
                  <a:lnTo>
                    <a:pt x="2929128" y="51816"/>
                  </a:lnTo>
                  <a:lnTo>
                    <a:pt x="2931160" y="54186"/>
                  </a:lnTo>
                  <a:lnTo>
                    <a:pt x="2932176" y="54864"/>
                  </a:lnTo>
                  <a:close/>
                </a:path>
                <a:path w="2984500" h="879475">
                  <a:moveTo>
                    <a:pt x="2931160" y="54186"/>
                  </a:moveTo>
                  <a:lnTo>
                    <a:pt x="2929128" y="51816"/>
                  </a:lnTo>
                  <a:lnTo>
                    <a:pt x="2929128" y="52832"/>
                  </a:lnTo>
                  <a:lnTo>
                    <a:pt x="2931160" y="54186"/>
                  </a:lnTo>
                  <a:close/>
                </a:path>
                <a:path w="2984500" h="879475">
                  <a:moveTo>
                    <a:pt x="2932176" y="55372"/>
                  </a:moveTo>
                  <a:lnTo>
                    <a:pt x="2932176" y="54864"/>
                  </a:lnTo>
                  <a:lnTo>
                    <a:pt x="2931160" y="54186"/>
                  </a:lnTo>
                  <a:lnTo>
                    <a:pt x="2932176" y="55372"/>
                  </a:lnTo>
                  <a:close/>
                </a:path>
                <a:path w="2984500" h="879475">
                  <a:moveTo>
                    <a:pt x="2938272" y="64008"/>
                  </a:moveTo>
                  <a:lnTo>
                    <a:pt x="2938272" y="62484"/>
                  </a:lnTo>
                  <a:lnTo>
                    <a:pt x="2936748" y="60960"/>
                  </a:lnTo>
                  <a:lnTo>
                    <a:pt x="2938272" y="64008"/>
                  </a:lnTo>
                  <a:close/>
                </a:path>
                <a:path w="2984500" h="879475">
                  <a:moveTo>
                    <a:pt x="2983992" y="291084"/>
                  </a:moveTo>
                  <a:lnTo>
                    <a:pt x="2983992" y="176784"/>
                  </a:lnTo>
                  <a:lnTo>
                    <a:pt x="2945892" y="176784"/>
                  </a:lnTo>
                  <a:lnTo>
                    <a:pt x="2945892" y="291084"/>
                  </a:lnTo>
                  <a:lnTo>
                    <a:pt x="2983992" y="291084"/>
                  </a:lnTo>
                  <a:close/>
                </a:path>
                <a:path w="2984500" h="879475">
                  <a:moveTo>
                    <a:pt x="2983992" y="443484"/>
                  </a:moveTo>
                  <a:lnTo>
                    <a:pt x="2983992" y="329184"/>
                  </a:lnTo>
                  <a:lnTo>
                    <a:pt x="2945892" y="329184"/>
                  </a:lnTo>
                  <a:lnTo>
                    <a:pt x="2945892" y="443484"/>
                  </a:lnTo>
                  <a:lnTo>
                    <a:pt x="2983992" y="443484"/>
                  </a:lnTo>
                  <a:close/>
                </a:path>
                <a:path w="2984500" h="879475">
                  <a:moveTo>
                    <a:pt x="2983992" y="595884"/>
                  </a:moveTo>
                  <a:lnTo>
                    <a:pt x="2983992" y="481584"/>
                  </a:lnTo>
                  <a:lnTo>
                    <a:pt x="2945892" y="481584"/>
                  </a:lnTo>
                  <a:lnTo>
                    <a:pt x="2945892" y="595884"/>
                  </a:lnTo>
                  <a:lnTo>
                    <a:pt x="2983992" y="595884"/>
                  </a:lnTo>
                  <a:close/>
                </a:path>
                <a:path w="2984500" h="879475">
                  <a:moveTo>
                    <a:pt x="2983992" y="748284"/>
                  </a:moveTo>
                  <a:lnTo>
                    <a:pt x="2983992" y="633984"/>
                  </a:lnTo>
                  <a:lnTo>
                    <a:pt x="2945892" y="633984"/>
                  </a:lnTo>
                  <a:lnTo>
                    <a:pt x="2945892" y="748284"/>
                  </a:lnTo>
                  <a:lnTo>
                    <a:pt x="2983992" y="748284"/>
                  </a:lnTo>
                  <a:close/>
                </a:path>
                <a:path w="2984500" h="879475">
                  <a:moveTo>
                    <a:pt x="2932176" y="824484"/>
                  </a:moveTo>
                  <a:lnTo>
                    <a:pt x="2921508" y="833628"/>
                  </a:lnTo>
                  <a:lnTo>
                    <a:pt x="2916936" y="835152"/>
                  </a:lnTo>
                  <a:lnTo>
                    <a:pt x="2912364" y="838200"/>
                  </a:lnTo>
                  <a:lnTo>
                    <a:pt x="2907792" y="839724"/>
                  </a:lnTo>
                  <a:lnTo>
                    <a:pt x="2901696" y="841248"/>
                  </a:lnTo>
                  <a:lnTo>
                    <a:pt x="2894076" y="841248"/>
                  </a:lnTo>
                  <a:lnTo>
                    <a:pt x="2895600" y="879348"/>
                  </a:lnTo>
                  <a:lnTo>
                    <a:pt x="2903220" y="879348"/>
                  </a:lnTo>
                  <a:lnTo>
                    <a:pt x="2912364" y="877824"/>
                  </a:lnTo>
                  <a:lnTo>
                    <a:pt x="2919984" y="874776"/>
                  </a:lnTo>
                  <a:lnTo>
                    <a:pt x="2929128" y="871728"/>
                  </a:lnTo>
                  <a:lnTo>
                    <a:pt x="2929128" y="827532"/>
                  </a:lnTo>
                  <a:lnTo>
                    <a:pt x="2932176" y="824484"/>
                  </a:lnTo>
                  <a:close/>
                </a:path>
                <a:path w="2984500" h="879475">
                  <a:moveTo>
                    <a:pt x="2983992" y="797052"/>
                  </a:moveTo>
                  <a:lnTo>
                    <a:pt x="2983992" y="786384"/>
                  </a:lnTo>
                  <a:lnTo>
                    <a:pt x="2945892" y="786384"/>
                  </a:lnTo>
                  <a:lnTo>
                    <a:pt x="2945892" y="795528"/>
                  </a:lnTo>
                  <a:lnTo>
                    <a:pt x="2942844" y="804672"/>
                  </a:lnTo>
                  <a:lnTo>
                    <a:pt x="2941320" y="810768"/>
                  </a:lnTo>
                  <a:lnTo>
                    <a:pt x="2938272" y="815340"/>
                  </a:lnTo>
                  <a:lnTo>
                    <a:pt x="2936748" y="819912"/>
                  </a:lnTo>
                  <a:lnTo>
                    <a:pt x="2929128" y="827532"/>
                  </a:lnTo>
                  <a:lnTo>
                    <a:pt x="2929128" y="871728"/>
                  </a:lnTo>
                  <a:lnTo>
                    <a:pt x="2936748" y="868680"/>
                  </a:lnTo>
                  <a:lnTo>
                    <a:pt x="2944368" y="862584"/>
                  </a:lnTo>
                  <a:lnTo>
                    <a:pt x="2955036" y="854964"/>
                  </a:lnTo>
                  <a:lnTo>
                    <a:pt x="2956560" y="853440"/>
                  </a:lnTo>
                  <a:lnTo>
                    <a:pt x="2958084" y="853440"/>
                  </a:lnTo>
                  <a:lnTo>
                    <a:pt x="2958084" y="851916"/>
                  </a:lnTo>
                  <a:lnTo>
                    <a:pt x="2968752" y="838200"/>
                  </a:lnTo>
                  <a:lnTo>
                    <a:pt x="2973324" y="830580"/>
                  </a:lnTo>
                  <a:lnTo>
                    <a:pt x="2979420" y="815340"/>
                  </a:lnTo>
                  <a:lnTo>
                    <a:pt x="2982468" y="806196"/>
                  </a:lnTo>
                  <a:lnTo>
                    <a:pt x="2983992" y="797052"/>
                  </a:lnTo>
                  <a:close/>
                </a:path>
                <a:path w="2984500" h="879475">
                  <a:moveTo>
                    <a:pt x="2855976" y="879348"/>
                  </a:moveTo>
                  <a:lnTo>
                    <a:pt x="2855976" y="841248"/>
                  </a:lnTo>
                  <a:lnTo>
                    <a:pt x="2741676" y="841248"/>
                  </a:lnTo>
                  <a:lnTo>
                    <a:pt x="2741676" y="879348"/>
                  </a:lnTo>
                  <a:lnTo>
                    <a:pt x="2855976" y="879348"/>
                  </a:lnTo>
                  <a:close/>
                </a:path>
                <a:path w="2984500" h="879475">
                  <a:moveTo>
                    <a:pt x="2703576" y="879348"/>
                  </a:moveTo>
                  <a:lnTo>
                    <a:pt x="2703576" y="841248"/>
                  </a:lnTo>
                  <a:lnTo>
                    <a:pt x="2589276" y="841248"/>
                  </a:lnTo>
                  <a:lnTo>
                    <a:pt x="2589276" y="879348"/>
                  </a:lnTo>
                  <a:lnTo>
                    <a:pt x="2703576" y="879348"/>
                  </a:lnTo>
                  <a:close/>
                </a:path>
                <a:path w="2984500" h="879475">
                  <a:moveTo>
                    <a:pt x="2551176" y="879348"/>
                  </a:moveTo>
                  <a:lnTo>
                    <a:pt x="2551176" y="841248"/>
                  </a:lnTo>
                  <a:lnTo>
                    <a:pt x="2436876" y="841248"/>
                  </a:lnTo>
                  <a:lnTo>
                    <a:pt x="2436876" y="879348"/>
                  </a:lnTo>
                  <a:lnTo>
                    <a:pt x="2551176" y="879348"/>
                  </a:lnTo>
                  <a:close/>
                </a:path>
                <a:path w="2984500" h="879475">
                  <a:moveTo>
                    <a:pt x="2398776" y="879348"/>
                  </a:moveTo>
                  <a:lnTo>
                    <a:pt x="2398776" y="841248"/>
                  </a:lnTo>
                  <a:lnTo>
                    <a:pt x="2284476" y="841248"/>
                  </a:lnTo>
                  <a:lnTo>
                    <a:pt x="2284476" y="879348"/>
                  </a:lnTo>
                  <a:lnTo>
                    <a:pt x="2398776" y="879348"/>
                  </a:lnTo>
                  <a:close/>
                </a:path>
                <a:path w="2984500" h="879475">
                  <a:moveTo>
                    <a:pt x="2246376" y="879348"/>
                  </a:moveTo>
                  <a:lnTo>
                    <a:pt x="2246376" y="841248"/>
                  </a:lnTo>
                  <a:lnTo>
                    <a:pt x="2132076" y="841248"/>
                  </a:lnTo>
                  <a:lnTo>
                    <a:pt x="2132076" y="879348"/>
                  </a:lnTo>
                  <a:lnTo>
                    <a:pt x="2246376" y="879348"/>
                  </a:lnTo>
                  <a:close/>
                </a:path>
                <a:path w="2984500" h="879475">
                  <a:moveTo>
                    <a:pt x="2093976" y="879348"/>
                  </a:moveTo>
                  <a:lnTo>
                    <a:pt x="2093976" y="841248"/>
                  </a:lnTo>
                  <a:lnTo>
                    <a:pt x="1979676" y="841248"/>
                  </a:lnTo>
                  <a:lnTo>
                    <a:pt x="1979676" y="879348"/>
                  </a:lnTo>
                  <a:lnTo>
                    <a:pt x="2093976" y="879348"/>
                  </a:lnTo>
                  <a:close/>
                </a:path>
                <a:path w="2984500" h="879475">
                  <a:moveTo>
                    <a:pt x="1941576" y="879348"/>
                  </a:moveTo>
                  <a:lnTo>
                    <a:pt x="1941576" y="841248"/>
                  </a:lnTo>
                  <a:lnTo>
                    <a:pt x="1827276" y="841248"/>
                  </a:lnTo>
                  <a:lnTo>
                    <a:pt x="1827276" y="879348"/>
                  </a:lnTo>
                  <a:lnTo>
                    <a:pt x="1941576" y="879348"/>
                  </a:lnTo>
                  <a:close/>
                </a:path>
                <a:path w="2984500" h="879475">
                  <a:moveTo>
                    <a:pt x="1789176" y="879348"/>
                  </a:moveTo>
                  <a:lnTo>
                    <a:pt x="1789176" y="841248"/>
                  </a:lnTo>
                  <a:lnTo>
                    <a:pt x="1674876" y="841248"/>
                  </a:lnTo>
                  <a:lnTo>
                    <a:pt x="1674876" y="879348"/>
                  </a:lnTo>
                  <a:lnTo>
                    <a:pt x="1789176" y="879348"/>
                  </a:lnTo>
                  <a:close/>
                </a:path>
                <a:path w="2984500" h="879475">
                  <a:moveTo>
                    <a:pt x="1636776" y="879348"/>
                  </a:moveTo>
                  <a:lnTo>
                    <a:pt x="1636776" y="841248"/>
                  </a:lnTo>
                  <a:lnTo>
                    <a:pt x="1522476" y="841248"/>
                  </a:lnTo>
                  <a:lnTo>
                    <a:pt x="1522476" y="879348"/>
                  </a:lnTo>
                  <a:lnTo>
                    <a:pt x="1636776" y="879348"/>
                  </a:lnTo>
                  <a:close/>
                </a:path>
                <a:path w="2984500" h="879475">
                  <a:moveTo>
                    <a:pt x="1484376" y="879348"/>
                  </a:moveTo>
                  <a:lnTo>
                    <a:pt x="1484376" y="841248"/>
                  </a:lnTo>
                  <a:lnTo>
                    <a:pt x="1370076" y="841248"/>
                  </a:lnTo>
                  <a:lnTo>
                    <a:pt x="1370076" y="879348"/>
                  </a:lnTo>
                  <a:lnTo>
                    <a:pt x="1484376" y="879348"/>
                  </a:lnTo>
                  <a:close/>
                </a:path>
                <a:path w="2984500" h="879475">
                  <a:moveTo>
                    <a:pt x="1331976" y="879348"/>
                  </a:moveTo>
                  <a:lnTo>
                    <a:pt x="1331976" y="841248"/>
                  </a:lnTo>
                  <a:lnTo>
                    <a:pt x="1217676" y="841248"/>
                  </a:lnTo>
                  <a:lnTo>
                    <a:pt x="1217676" y="879348"/>
                  </a:lnTo>
                  <a:lnTo>
                    <a:pt x="1331976" y="879348"/>
                  </a:lnTo>
                  <a:close/>
                </a:path>
                <a:path w="2984500" h="879475">
                  <a:moveTo>
                    <a:pt x="1179576" y="879348"/>
                  </a:moveTo>
                  <a:lnTo>
                    <a:pt x="1179576" y="841248"/>
                  </a:lnTo>
                  <a:lnTo>
                    <a:pt x="1065276" y="841248"/>
                  </a:lnTo>
                  <a:lnTo>
                    <a:pt x="1065276" y="879348"/>
                  </a:lnTo>
                  <a:lnTo>
                    <a:pt x="1179576" y="879348"/>
                  </a:lnTo>
                  <a:close/>
                </a:path>
                <a:path w="2984500" h="879475">
                  <a:moveTo>
                    <a:pt x="1027176" y="879348"/>
                  </a:moveTo>
                  <a:lnTo>
                    <a:pt x="1027176" y="841248"/>
                  </a:lnTo>
                  <a:lnTo>
                    <a:pt x="912876" y="841248"/>
                  </a:lnTo>
                  <a:lnTo>
                    <a:pt x="912876" y="879348"/>
                  </a:lnTo>
                  <a:lnTo>
                    <a:pt x="1027176" y="879348"/>
                  </a:lnTo>
                  <a:close/>
                </a:path>
                <a:path w="2984500" h="879475">
                  <a:moveTo>
                    <a:pt x="874776" y="879348"/>
                  </a:moveTo>
                  <a:lnTo>
                    <a:pt x="874776" y="841248"/>
                  </a:lnTo>
                  <a:lnTo>
                    <a:pt x="760476" y="841248"/>
                  </a:lnTo>
                  <a:lnTo>
                    <a:pt x="760476" y="879348"/>
                  </a:lnTo>
                  <a:lnTo>
                    <a:pt x="874776" y="879348"/>
                  </a:lnTo>
                  <a:close/>
                </a:path>
                <a:path w="2984500" h="879475">
                  <a:moveTo>
                    <a:pt x="722376" y="879348"/>
                  </a:moveTo>
                  <a:lnTo>
                    <a:pt x="722376" y="841248"/>
                  </a:lnTo>
                  <a:lnTo>
                    <a:pt x="608076" y="841248"/>
                  </a:lnTo>
                  <a:lnTo>
                    <a:pt x="608076" y="879348"/>
                  </a:lnTo>
                  <a:lnTo>
                    <a:pt x="722376" y="879348"/>
                  </a:lnTo>
                  <a:close/>
                </a:path>
                <a:path w="2984500" h="879475">
                  <a:moveTo>
                    <a:pt x="569976" y="879348"/>
                  </a:moveTo>
                  <a:lnTo>
                    <a:pt x="569976" y="841248"/>
                  </a:lnTo>
                  <a:lnTo>
                    <a:pt x="455676" y="841248"/>
                  </a:lnTo>
                  <a:lnTo>
                    <a:pt x="455676" y="879348"/>
                  </a:lnTo>
                  <a:lnTo>
                    <a:pt x="569976" y="879348"/>
                  </a:lnTo>
                  <a:close/>
                </a:path>
                <a:path w="2984500" h="879475">
                  <a:moveTo>
                    <a:pt x="417576" y="879348"/>
                  </a:moveTo>
                  <a:lnTo>
                    <a:pt x="417576" y="841248"/>
                  </a:lnTo>
                  <a:lnTo>
                    <a:pt x="303276" y="841248"/>
                  </a:lnTo>
                  <a:lnTo>
                    <a:pt x="303276" y="879348"/>
                  </a:lnTo>
                  <a:lnTo>
                    <a:pt x="417576" y="879348"/>
                  </a:lnTo>
                  <a:close/>
                </a:path>
                <a:path w="2984500" h="879475">
                  <a:moveTo>
                    <a:pt x="265176" y="879348"/>
                  </a:moveTo>
                  <a:lnTo>
                    <a:pt x="265176" y="841248"/>
                  </a:lnTo>
                  <a:lnTo>
                    <a:pt x="150876" y="841248"/>
                  </a:lnTo>
                  <a:lnTo>
                    <a:pt x="150876" y="879348"/>
                  </a:lnTo>
                  <a:lnTo>
                    <a:pt x="265176" y="879348"/>
                  </a:lnTo>
                  <a:close/>
                </a:path>
                <a:path w="2984500" h="879475">
                  <a:moveTo>
                    <a:pt x="47244" y="867765"/>
                  </a:moveTo>
                  <a:lnTo>
                    <a:pt x="47244" y="819912"/>
                  </a:lnTo>
                  <a:lnTo>
                    <a:pt x="41148" y="807720"/>
                  </a:lnTo>
                  <a:lnTo>
                    <a:pt x="39624" y="803148"/>
                  </a:lnTo>
                  <a:lnTo>
                    <a:pt x="3048" y="813816"/>
                  </a:lnTo>
                  <a:lnTo>
                    <a:pt x="4572" y="816864"/>
                  </a:lnTo>
                  <a:lnTo>
                    <a:pt x="7620" y="824484"/>
                  </a:lnTo>
                  <a:lnTo>
                    <a:pt x="12192" y="832104"/>
                  </a:lnTo>
                  <a:lnTo>
                    <a:pt x="15240" y="838200"/>
                  </a:lnTo>
                  <a:lnTo>
                    <a:pt x="15240" y="839724"/>
                  </a:lnTo>
                  <a:lnTo>
                    <a:pt x="16764" y="839724"/>
                  </a:lnTo>
                  <a:lnTo>
                    <a:pt x="16764" y="841248"/>
                  </a:lnTo>
                  <a:lnTo>
                    <a:pt x="25908" y="851916"/>
                  </a:lnTo>
                  <a:lnTo>
                    <a:pt x="25908" y="853440"/>
                  </a:lnTo>
                  <a:lnTo>
                    <a:pt x="27432" y="853440"/>
                  </a:lnTo>
                  <a:lnTo>
                    <a:pt x="28956" y="854964"/>
                  </a:lnTo>
                  <a:lnTo>
                    <a:pt x="41148" y="864108"/>
                  </a:lnTo>
                  <a:lnTo>
                    <a:pt x="47244" y="867765"/>
                  </a:lnTo>
                  <a:close/>
                </a:path>
                <a:path w="2984500" h="879475">
                  <a:moveTo>
                    <a:pt x="53340" y="825754"/>
                  </a:moveTo>
                  <a:lnTo>
                    <a:pt x="45720" y="816864"/>
                  </a:lnTo>
                  <a:lnTo>
                    <a:pt x="47244" y="819912"/>
                  </a:lnTo>
                  <a:lnTo>
                    <a:pt x="47244" y="867765"/>
                  </a:lnTo>
                  <a:lnTo>
                    <a:pt x="51816" y="870508"/>
                  </a:lnTo>
                  <a:lnTo>
                    <a:pt x="51816" y="824484"/>
                  </a:lnTo>
                  <a:lnTo>
                    <a:pt x="53340" y="825754"/>
                  </a:lnTo>
                  <a:close/>
                </a:path>
                <a:path w="2984500" h="879475">
                  <a:moveTo>
                    <a:pt x="54864" y="827532"/>
                  </a:moveTo>
                  <a:lnTo>
                    <a:pt x="53340" y="825754"/>
                  </a:lnTo>
                  <a:lnTo>
                    <a:pt x="51816" y="824484"/>
                  </a:lnTo>
                  <a:lnTo>
                    <a:pt x="54864" y="827532"/>
                  </a:lnTo>
                  <a:close/>
                </a:path>
                <a:path w="2984500" h="879475">
                  <a:moveTo>
                    <a:pt x="54864" y="872337"/>
                  </a:moveTo>
                  <a:lnTo>
                    <a:pt x="54864" y="827532"/>
                  </a:lnTo>
                  <a:lnTo>
                    <a:pt x="51816" y="824484"/>
                  </a:lnTo>
                  <a:lnTo>
                    <a:pt x="51816" y="870508"/>
                  </a:lnTo>
                  <a:lnTo>
                    <a:pt x="54864" y="872337"/>
                  </a:lnTo>
                  <a:close/>
                </a:path>
                <a:path w="2984500" h="879475">
                  <a:moveTo>
                    <a:pt x="112776" y="879348"/>
                  </a:moveTo>
                  <a:lnTo>
                    <a:pt x="112776" y="841248"/>
                  </a:lnTo>
                  <a:lnTo>
                    <a:pt x="79248" y="841248"/>
                  </a:lnTo>
                  <a:lnTo>
                    <a:pt x="74676" y="839724"/>
                  </a:lnTo>
                  <a:lnTo>
                    <a:pt x="70104" y="836676"/>
                  </a:lnTo>
                  <a:lnTo>
                    <a:pt x="65532" y="835152"/>
                  </a:lnTo>
                  <a:lnTo>
                    <a:pt x="60960" y="832104"/>
                  </a:lnTo>
                  <a:lnTo>
                    <a:pt x="53340" y="825754"/>
                  </a:lnTo>
                  <a:lnTo>
                    <a:pt x="54864" y="827532"/>
                  </a:lnTo>
                  <a:lnTo>
                    <a:pt x="54864" y="872337"/>
                  </a:lnTo>
                  <a:lnTo>
                    <a:pt x="56388" y="873252"/>
                  </a:lnTo>
                  <a:lnTo>
                    <a:pt x="65532" y="876300"/>
                  </a:lnTo>
                  <a:lnTo>
                    <a:pt x="83820" y="879348"/>
                  </a:lnTo>
                  <a:lnTo>
                    <a:pt x="112776" y="879348"/>
                  </a:lnTo>
                  <a:close/>
                </a:path>
              </a:pathLst>
            </a:custGeom>
            <a:solidFill>
              <a:srgbClr val="FF0000"/>
            </a:solidFill>
          </p:spPr>
          <p:txBody>
            <a:bodyPr wrap="square" lIns="0" tIns="0" rIns="0" bIns="0" rtlCol="0"/>
            <a:lstStyle/>
            <a:p>
              <a:endParaRPr sz="1588"/>
            </a:p>
          </p:txBody>
        </p:sp>
      </p:grpSp>
      <p:sp>
        <p:nvSpPr>
          <p:cNvPr id="37" name="Date Placeholder 36">
            <a:extLst>
              <a:ext uri="{FF2B5EF4-FFF2-40B4-BE49-F238E27FC236}">
                <a16:creationId xmlns:a16="http://schemas.microsoft.com/office/drawing/2014/main" id="{C703C664-F45D-41DB-88EC-7175A0FD80A7}"/>
              </a:ext>
            </a:extLst>
          </p:cNvPr>
          <p:cNvSpPr>
            <a:spLocks noGrp="1"/>
          </p:cNvSpPr>
          <p:nvPr>
            <p:ph type="dt" sz="half" idx="10"/>
          </p:nvPr>
        </p:nvSpPr>
        <p:spPr/>
        <p:txBody>
          <a:bodyPr/>
          <a:lstStyle/>
          <a:p>
            <a:fld id="{E4B92100-864E-42ED-BEF7-3521F54FD852}" type="datetime1">
              <a:rPr lang="en-IN" smtClean="0"/>
              <a:t>28-05-2023</a:t>
            </a:fld>
            <a:endParaRPr lang="en-IN"/>
          </a:p>
        </p:txBody>
      </p:sp>
      <p:sp>
        <p:nvSpPr>
          <p:cNvPr id="38" name="Slide Number Placeholder 37">
            <a:extLst>
              <a:ext uri="{FF2B5EF4-FFF2-40B4-BE49-F238E27FC236}">
                <a16:creationId xmlns:a16="http://schemas.microsoft.com/office/drawing/2014/main" id="{165230EA-216A-4162-99BB-C49550283968}"/>
              </a:ext>
            </a:extLst>
          </p:cNvPr>
          <p:cNvSpPr>
            <a:spLocks noGrp="1"/>
          </p:cNvSpPr>
          <p:nvPr>
            <p:ph type="sldNum" sz="quarter" idx="12"/>
          </p:nvPr>
        </p:nvSpPr>
        <p:spPr/>
        <p:txBody>
          <a:bodyPr/>
          <a:lstStyle/>
          <a:p>
            <a:fld id="{7A613731-0A97-402F-B7BA-9ACABA9B0893}" type="slidenum">
              <a:rPr lang="en-IN" smtClean="0"/>
              <a:t>93</a:t>
            </a:fld>
            <a:endParaRPr lang="en-I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5984" y="551328"/>
            <a:ext cx="6519022" cy="500232"/>
          </a:xfrm>
          <a:prstGeom prst="rect">
            <a:avLst/>
          </a:prstGeom>
        </p:spPr>
        <p:txBody>
          <a:bodyPr vert="horz" wrap="square" lIns="0" tIns="11206" rIns="0" bIns="0" rtlCol="0" anchor="ctr">
            <a:spAutoFit/>
          </a:bodyPr>
          <a:lstStyle/>
          <a:p>
            <a:pPr marL="11206">
              <a:lnSpc>
                <a:spcPct val="100000"/>
              </a:lnSpc>
              <a:spcBef>
                <a:spcPts val="88"/>
              </a:spcBef>
            </a:pPr>
            <a:r>
              <a:rPr sz="3177" dirty="0"/>
              <a:t>3. </a:t>
            </a:r>
            <a:r>
              <a:rPr sz="3177" spc="-4" dirty="0"/>
              <a:t>Identifying BI </a:t>
            </a:r>
            <a:r>
              <a:rPr sz="3177" spc="-22" dirty="0"/>
              <a:t>for </a:t>
            </a:r>
            <a:r>
              <a:rPr sz="3177" spc="-9" dirty="0"/>
              <a:t>Management</a:t>
            </a:r>
            <a:r>
              <a:rPr sz="3177" spc="31" dirty="0"/>
              <a:t> </a:t>
            </a:r>
            <a:r>
              <a:rPr sz="3177" spc="-13" dirty="0"/>
              <a:t>Level</a:t>
            </a:r>
            <a:endParaRPr sz="3177"/>
          </a:p>
        </p:txBody>
      </p:sp>
      <p:grpSp>
        <p:nvGrpSpPr>
          <p:cNvPr id="3" name="object 3"/>
          <p:cNvGrpSpPr/>
          <p:nvPr/>
        </p:nvGrpSpPr>
        <p:grpSpPr>
          <a:xfrm>
            <a:off x="2918461" y="1098625"/>
            <a:ext cx="6491007" cy="5155826"/>
            <a:chOff x="1427988" y="1245108"/>
            <a:chExt cx="7356475" cy="5843270"/>
          </a:xfrm>
        </p:grpSpPr>
        <p:sp>
          <p:nvSpPr>
            <p:cNvPr id="4" name="object 4"/>
            <p:cNvSpPr/>
            <p:nvPr/>
          </p:nvSpPr>
          <p:spPr>
            <a:xfrm>
              <a:off x="3090672" y="3770376"/>
              <a:ext cx="4091940" cy="980440"/>
            </a:xfrm>
            <a:custGeom>
              <a:avLst/>
              <a:gdLst/>
              <a:ahLst/>
              <a:cxnLst/>
              <a:rect l="l" t="t" r="r" b="b"/>
              <a:pathLst>
                <a:path w="4091940" h="980439">
                  <a:moveTo>
                    <a:pt x="38100" y="803148"/>
                  </a:moveTo>
                  <a:lnTo>
                    <a:pt x="38100" y="688848"/>
                  </a:lnTo>
                  <a:lnTo>
                    <a:pt x="0" y="688848"/>
                  </a:lnTo>
                  <a:lnTo>
                    <a:pt x="0" y="803148"/>
                  </a:lnTo>
                  <a:lnTo>
                    <a:pt x="38100" y="803148"/>
                  </a:lnTo>
                  <a:close/>
                </a:path>
                <a:path w="4091940" h="980439">
                  <a:moveTo>
                    <a:pt x="38100" y="650748"/>
                  </a:moveTo>
                  <a:lnTo>
                    <a:pt x="38100" y="536448"/>
                  </a:lnTo>
                  <a:lnTo>
                    <a:pt x="0" y="536448"/>
                  </a:lnTo>
                  <a:lnTo>
                    <a:pt x="0" y="650748"/>
                  </a:lnTo>
                  <a:lnTo>
                    <a:pt x="38100" y="650748"/>
                  </a:lnTo>
                  <a:close/>
                </a:path>
                <a:path w="4091940" h="980439">
                  <a:moveTo>
                    <a:pt x="38100" y="498348"/>
                  </a:moveTo>
                  <a:lnTo>
                    <a:pt x="38100" y="384048"/>
                  </a:lnTo>
                  <a:lnTo>
                    <a:pt x="0" y="384048"/>
                  </a:lnTo>
                  <a:lnTo>
                    <a:pt x="0" y="498348"/>
                  </a:lnTo>
                  <a:lnTo>
                    <a:pt x="38100" y="498348"/>
                  </a:lnTo>
                  <a:close/>
                </a:path>
                <a:path w="4091940" h="980439">
                  <a:moveTo>
                    <a:pt x="38100" y="345948"/>
                  </a:moveTo>
                  <a:lnTo>
                    <a:pt x="38100" y="231648"/>
                  </a:lnTo>
                  <a:lnTo>
                    <a:pt x="0" y="231648"/>
                  </a:lnTo>
                  <a:lnTo>
                    <a:pt x="0" y="345948"/>
                  </a:lnTo>
                  <a:lnTo>
                    <a:pt x="38100" y="345948"/>
                  </a:lnTo>
                  <a:close/>
                </a:path>
                <a:path w="4091940" h="980439">
                  <a:moveTo>
                    <a:pt x="62484" y="97536"/>
                  </a:moveTo>
                  <a:lnTo>
                    <a:pt x="32004" y="74676"/>
                  </a:lnTo>
                  <a:lnTo>
                    <a:pt x="28956" y="77724"/>
                  </a:lnTo>
                  <a:lnTo>
                    <a:pt x="13716" y="108204"/>
                  </a:lnTo>
                  <a:lnTo>
                    <a:pt x="7620" y="123444"/>
                  </a:lnTo>
                  <a:lnTo>
                    <a:pt x="3048" y="141732"/>
                  </a:lnTo>
                  <a:lnTo>
                    <a:pt x="0" y="158496"/>
                  </a:lnTo>
                  <a:lnTo>
                    <a:pt x="0" y="193548"/>
                  </a:lnTo>
                  <a:lnTo>
                    <a:pt x="38100" y="193548"/>
                  </a:lnTo>
                  <a:lnTo>
                    <a:pt x="38100" y="160020"/>
                  </a:lnTo>
                  <a:lnTo>
                    <a:pt x="41148" y="146304"/>
                  </a:lnTo>
                  <a:lnTo>
                    <a:pt x="44196" y="134112"/>
                  </a:lnTo>
                  <a:lnTo>
                    <a:pt x="48768" y="120396"/>
                  </a:lnTo>
                  <a:lnTo>
                    <a:pt x="54864" y="108204"/>
                  </a:lnTo>
                  <a:lnTo>
                    <a:pt x="62484" y="97536"/>
                  </a:lnTo>
                  <a:close/>
                </a:path>
                <a:path w="4091940" h="980439">
                  <a:moveTo>
                    <a:pt x="176784" y="38100"/>
                  </a:moveTo>
                  <a:lnTo>
                    <a:pt x="176784" y="0"/>
                  </a:lnTo>
                  <a:lnTo>
                    <a:pt x="156972" y="0"/>
                  </a:lnTo>
                  <a:lnTo>
                    <a:pt x="106680" y="13716"/>
                  </a:lnTo>
                  <a:lnTo>
                    <a:pt x="62484" y="39624"/>
                  </a:lnTo>
                  <a:lnTo>
                    <a:pt x="59436" y="42672"/>
                  </a:lnTo>
                  <a:lnTo>
                    <a:pt x="85344" y="71628"/>
                  </a:lnTo>
                  <a:lnTo>
                    <a:pt x="88392" y="68580"/>
                  </a:lnTo>
                  <a:lnTo>
                    <a:pt x="99060" y="60960"/>
                  </a:lnTo>
                  <a:lnTo>
                    <a:pt x="111252" y="53340"/>
                  </a:lnTo>
                  <a:lnTo>
                    <a:pt x="135636" y="44196"/>
                  </a:lnTo>
                  <a:lnTo>
                    <a:pt x="149352" y="39624"/>
                  </a:lnTo>
                  <a:lnTo>
                    <a:pt x="163068" y="38100"/>
                  </a:lnTo>
                  <a:lnTo>
                    <a:pt x="176784" y="38100"/>
                  </a:lnTo>
                  <a:close/>
                </a:path>
                <a:path w="4091940" h="980439">
                  <a:moveTo>
                    <a:pt x="329184" y="38100"/>
                  </a:moveTo>
                  <a:lnTo>
                    <a:pt x="329184" y="0"/>
                  </a:lnTo>
                  <a:lnTo>
                    <a:pt x="214884" y="0"/>
                  </a:lnTo>
                  <a:lnTo>
                    <a:pt x="214884" y="38100"/>
                  </a:lnTo>
                  <a:lnTo>
                    <a:pt x="329184" y="38100"/>
                  </a:lnTo>
                  <a:close/>
                </a:path>
                <a:path w="4091940" h="980439">
                  <a:moveTo>
                    <a:pt x="481584" y="38100"/>
                  </a:moveTo>
                  <a:lnTo>
                    <a:pt x="481584" y="0"/>
                  </a:lnTo>
                  <a:lnTo>
                    <a:pt x="367284" y="0"/>
                  </a:lnTo>
                  <a:lnTo>
                    <a:pt x="367284" y="38100"/>
                  </a:lnTo>
                  <a:lnTo>
                    <a:pt x="481584" y="38100"/>
                  </a:lnTo>
                  <a:close/>
                </a:path>
                <a:path w="4091940" h="980439">
                  <a:moveTo>
                    <a:pt x="633984" y="38100"/>
                  </a:moveTo>
                  <a:lnTo>
                    <a:pt x="633984" y="0"/>
                  </a:lnTo>
                  <a:lnTo>
                    <a:pt x="519684" y="0"/>
                  </a:lnTo>
                  <a:lnTo>
                    <a:pt x="519684" y="38100"/>
                  </a:lnTo>
                  <a:lnTo>
                    <a:pt x="633984" y="38100"/>
                  </a:lnTo>
                  <a:close/>
                </a:path>
                <a:path w="4091940" h="980439">
                  <a:moveTo>
                    <a:pt x="786384" y="38100"/>
                  </a:moveTo>
                  <a:lnTo>
                    <a:pt x="786384" y="0"/>
                  </a:lnTo>
                  <a:lnTo>
                    <a:pt x="672084" y="0"/>
                  </a:lnTo>
                  <a:lnTo>
                    <a:pt x="672084" y="38100"/>
                  </a:lnTo>
                  <a:lnTo>
                    <a:pt x="786384" y="38100"/>
                  </a:lnTo>
                  <a:close/>
                </a:path>
                <a:path w="4091940" h="980439">
                  <a:moveTo>
                    <a:pt x="938784" y="38100"/>
                  </a:moveTo>
                  <a:lnTo>
                    <a:pt x="938784" y="0"/>
                  </a:lnTo>
                  <a:lnTo>
                    <a:pt x="824484" y="0"/>
                  </a:lnTo>
                  <a:lnTo>
                    <a:pt x="824484" y="38100"/>
                  </a:lnTo>
                  <a:lnTo>
                    <a:pt x="938784" y="38100"/>
                  </a:lnTo>
                  <a:close/>
                </a:path>
                <a:path w="4091940" h="980439">
                  <a:moveTo>
                    <a:pt x="1091184" y="38100"/>
                  </a:moveTo>
                  <a:lnTo>
                    <a:pt x="1091184" y="0"/>
                  </a:lnTo>
                  <a:lnTo>
                    <a:pt x="976884" y="0"/>
                  </a:lnTo>
                  <a:lnTo>
                    <a:pt x="976884" y="38100"/>
                  </a:lnTo>
                  <a:lnTo>
                    <a:pt x="1091184" y="38100"/>
                  </a:lnTo>
                  <a:close/>
                </a:path>
                <a:path w="4091940" h="980439">
                  <a:moveTo>
                    <a:pt x="1243584" y="38100"/>
                  </a:moveTo>
                  <a:lnTo>
                    <a:pt x="1243584" y="0"/>
                  </a:lnTo>
                  <a:lnTo>
                    <a:pt x="1129284" y="0"/>
                  </a:lnTo>
                  <a:lnTo>
                    <a:pt x="1129284" y="38100"/>
                  </a:lnTo>
                  <a:lnTo>
                    <a:pt x="1243584" y="38100"/>
                  </a:lnTo>
                  <a:close/>
                </a:path>
                <a:path w="4091940" h="980439">
                  <a:moveTo>
                    <a:pt x="1395984" y="38100"/>
                  </a:moveTo>
                  <a:lnTo>
                    <a:pt x="1395984" y="0"/>
                  </a:lnTo>
                  <a:lnTo>
                    <a:pt x="1281684" y="0"/>
                  </a:lnTo>
                  <a:lnTo>
                    <a:pt x="1281684" y="38100"/>
                  </a:lnTo>
                  <a:lnTo>
                    <a:pt x="1395984" y="38100"/>
                  </a:lnTo>
                  <a:close/>
                </a:path>
                <a:path w="4091940" h="980439">
                  <a:moveTo>
                    <a:pt x="1548384" y="38100"/>
                  </a:moveTo>
                  <a:lnTo>
                    <a:pt x="1548384" y="0"/>
                  </a:lnTo>
                  <a:lnTo>
                    <a:pt x="1434084" y="0"/>
                  </a:lnTo>
                  <a:lnTo>
                    <a:pt x="1434084" y="38100"/>
                  </a:lnTo>
                  <a:lnTo>
                    <a:pt x="1548384" y="38100"/>
                  </a:lnTo>
                  <a:close/>
                </a:path>
                <a:path w="4091940" h="980439">
                  <a:moveTo>
                    <a:pt x="1700784" y="38100"/>
                  </a:moveTo>
                  <a:lnTo>
                    <a:pt x="1700784" y="0"/>
                  </a:lnTo>
                  <a:lnTo>
                    <a:pt x="1586484" y="0"/>
                  </a:lnTo>
                  <a:lnTo>
                    <a:pt x="1586484" y="38100"/>
                  </a:lnTo>
                  <a:lnTo>
                    <a:pt x="1700784" y="38100"/>
                  </a:lnTo>
                  <a:close/>
                </a:path>
                <a:path w="4091940" h="980439">
                  <a:moveTo>
                    <a:pt x="1853184" y="38100"/>
                  </a:moveTo>
                  <a:lnTo>
                    <a:pt x="1853184" y="0"/>
                  </a:lnTo>
                  <a:lnTo>
                    <a:pt x="1738884" y="0"/>
                  </a:lnTo>
                  <a:lnTo>
                    <a:pt x="1738884" y="38100"/>
                  </a:lnTo>
                  <a:lnTo>
                    <a:pt x="1853184" y="38100"/>
                  </a:lnTo>
                  <a:close/>
                </a:path>
                <a:path w="4091940" h="980439">
                  <a:moveTo>
                    <a:pt x="2005584" y="38100"/>
                  </a:moveTo>
                  <a:lnTo>
                    <a:pt x="2005584" y="0"/>
                  </a:lnTo>
                  <a:lnTo>
                    <a:pt x="1891284" y="0"/>
                  </a:lnTo>
                  <a:lnTo>
                    <a:pt x="1891284" y="38100"/>
                  </a:lnTo>
                  <a:lnTo>
                    <a:pt x="2005584" y="38100"/>
                  </a:lnTo>
                  <a:close/>
                </a:path>
                <a:path w="4091940" h="980439">
                  <a:moveTo>
                    <a:pt x="2157984" y="38100"/>
                  </a:moveTo>
                  <a:lnTo>
                    <a:pt x="2157984" y="0"/>
                  </a:lnTo>
                  <a:lnTo>
                    <a:pt x="2043684" y="0"/>
                  </a:lnTo>
                  <a:lnTo>
                    <a:pt x="2043684" y="38100"/>
                  </a:lnTo>
                  <a:lnTo>
                    <a:pt x="2157984" y="38100"/>
                  </a:lnTo>
                  <a:close/>
                </a:path>
                <a:path w="4091940" h="980439">
                  <a:moveTo>
                    <a:pt x="2310384" y="38100"/>
                  </a:moveTo>
                  <a:lnTo>
                    <a:pt x="2310384" y="0"/>
                  </a:lnTo>
                  <a:lnTo>
                    <a:pt x="2196084" y="0"/>
                  </a:lnTo>
                  <a:lnTo>
                    <a:pt x="2196084" y="38100"/>
                  </a:lnTo>
                  <a:lnTo>
                    <a:pt x="2310384" y="38100"/>
                  </a:lnTo>
                  <a:close/>
                </a:path>
                <a:path w="4091940" h="980439">
                  <a:moveTo>
                    <a:pt x="2462784" y="38100"/>
                  </a:moveTo>
                  <a:lnTo>
                    <a:pt x="2462784" y="0"/>
                  </a:lnTo>
                  <a:lnTo>
                    <a:pt x="2348484" y="0"/>
                  </a:lnTo>
                  <a:lnTo>
                    <a:pt x="2348484" y="38100"/>
                  </a:lnTo>
                  <a:lnTo>
                    <a:pt x="2462784" y="38100"/>
                  </a:lnTo>
                  <a:close/>
                </a:path>
                <a:path w="4091940" h="980439">
                  <a:moveTo>
                    <a:pt x="2615184" y="38100"/>
                  </a:moveTo>
                  <a:lnTo>
                    <a:pt x="2615184" y="0"/>
                  </a:lnTo>
                  <a:lnTo>
                    <a:pt x="2500884" y="0"/>
                  </a:lnTo>
                  <a:lnTo>
                    <a:pt x="2500884" y="38100"/>
                  </a:lnTo>
                  <a:lnTo>
                    <a:pt x="2615184" y="38100"/>
                  </a:lnTo>
                  <a:close/>
                </a:path>
                <a:path w="4091940" h="980439">
                  <a:moveTo>
                    <a:pt x="2767584" y="38100"/>
                  </a:moveTo>
                  <a:lnTo>
                    <a:pt x="2767584" y="0"/>
                  </a:lnTo>
                  <a:lnTo>
                    <a:pt x="2653284" y="0"/>
                  </a:lnTo>
                  <a:lnTo>
                    <a:pt x="2653284" y="38100"/>
                  </a:lnTo>
                  <a:lnTo>
                    <a:pt x="2767584" y="38100"/>
                  </a:lnTo>
                  <a:close/>
                </a:path>
                <a:path w="4091940" h="980439">
                  <a:moveTo>
                    <a:pt x="2919984" y="38100"/>
                  </a:moveTo>
                  <a:lnTo>
                    <a:pt x="2919984" y="0"/>
                  </a:lnTo>
                  <a:lnTo>
                    <a:pt x="2805684" y="0"/>
                  </a:lnTo>
                  <a:lnTo>
                    <a:pt x="2805684" y="38100"/>
                  </a:lnTo>
                  <a:lnTo>
                    <a:pt x="2919984" y="38100"/>
                  </a:lnTo>
                  <a:close/>
                </a:path>
                <a:path w="4091940" h="980439">
                  <a:moveTo>
                    <a:pt x="3072384" y="38100"/>
                  </a:moveTo>
                  <a:lnTo>
                    <a:pt x="3072384" y="0"/>
                  </a:lnTo>
                  <a:lnTo>
                    <a:pt x="2958084" y="0"/>
                  </a:lnTo>
                  <a:lnTo>
                    <a:pt x="2958084" y="38100"/>
                  </a:lnTo>
                  <a:lnTo>
                    <a:pt x="3072384" y="38100"/>
                  </a:lnTo>
                  <a:close/>
                </a:path>
                <a:path w="4091940" h="980439">
                  <a:moveTo>
                    <a:pt x="3224784" y="38100"/>
                  </a:moveTo>
                  <a:lnTo>
                    <a:pt x="3224784" y="0"/>
                  </a:lnTo>
                  <a:lnTo>
                    <a:pt x="3110484" y="0"/>
                  </a:lnTo>
                  <a:lnTo>
                    <a:pt x="3110484" y="38100"/>
                  </a:lnTo>
                  <a:lnTo>
                    <a:pt x="3224784" y="38100"/>
                  </a:lnTo>
                  <a:close/>
                </a:path>
                <a:path w="4091940" h="980439">
                  <a:moveTo>
                    <a:pt x="3377184" y="38100"/>
                  </a:moveTo>
                  <a:lnTo>
                    <a:pt x="3377184" y="0"/>
                  </a:lnTo>
                  <a:lnTo>
                    <a:pt x="3262884" y="0"/>
                  </a:lnTo>
                  <a:lnTo>
                    <a:pt x="3262884" y="38100"/>
                  </a:lnTo>
                  <a:lnTo>
                    <a:pt x="3377184" y="38100"/>
                  </a:lnTo>
                  <a:close/>
                </a:path>
                <a:path w="4091940" h="980439">
                  <a:moveTo>
                    <a:pt x="3529584" y="38100"/>
                  </a:moveTo>
                  <a:lnTo>
                    <a:pt x="3529584" y="0"/>
                  </a:lnTo>
                  <a:lnTo>
                    <a:pt x="3415284" y="0"/>
                  </a:lnTo>
                  <a:lnTo>
                    <a:pt x="3415284" y="38100"/>
                  </a:lnTo>
                  <a:lnTo>
                    <a:pt x="3529584" y="38100"/>
                  </a:lnTo>
                  <a:close/>
                </a:path>
                <a:path w="4091940" h="980439">
                  <a:moveTo>
                    <a:pt x="3681984" y="38100"/>
                  </a:moveTo>
                  <a:lnTo>
                    <a:pt x="3681984" y="0"/>
                  </a:lnTo>
                  <a:lnTo>
                    <a:pt x="3567684" y="0"/>
                  </a:lnTo>
                  <a:lnTo>
                    <a:pt x="3567684" y="38100"/>
                  </a:lnTo>
                  <a:lnTo>
                    <a:pt x="3681984" y="38100"/>
                  </a:lnTo>
                  <a:close/>
                </a:path>
                <a:path w="4091940" h="980439">
                  <a:moveTo>
                    <a:pt x="3834384" y="38100"/>
                  </a:moveTo>
                  <a:lnTo>
                    <a:pt x="3834384" y="0"/>
                  </a:lnTo>
                  <a:lnTo>
                    <a:pt x="3720084" y="0"/>
                  </a:lnTo>
                  <a:lnTo>
                    <a:pt x="3720084" y="38100"/>
                  </a:lnTo>
                  <a:lnTo>
                    <a:pt x="3834384" y="38100"/>
                  </a:lnTo>
                  <a:close/>
                </a:path>
                <a:path w="4091940" h="980439">
                  <a:moveTo>
                    <a:pt x="3992880" y="18288"/>
                  </a:moveTo>
                  <a:lnTo>
                    <a:pt x="3983736" y="13716"/>
                  </a:lnTo>
                  <a:lnTo>
                    <a:pt x="3966972" y="7620"/>
                  </a:lnTo>
                  <a:lnTo>
                    <a:pt x="3950208" y="3048"/>
                  </a:lnTo>
                  <a:lnTo>
                    <a:pt x="3933444" y="0"/>
                  </a:lnTo>
                  <a:lnTo>
                    <a:pt x="3872484" y="0"/>
                  </a:lnTo>
                  <a:lnTo>
                    <a:pt x="3872484" y="38100"/>
                  </a:lnTo>
                  <a:lnTo>
                    <a:pt x="3930396" y="38100"/>
                  </a:lnTo>
                  <a:lnTo>
                    <a:pt x="3957828" y="44196"/>
                  </a:lnTo>
                  <a:lnTo>
                    <a:pt x="3970020" y="48768"/>
                  </a:lnTo>
                  <a:lnTo>
                    <a:pt x="3976116" y="51816"/>
                  </a:lnTo>
                  <a:lnTo>
                    <a:pt x="3992880" y="18288"/>
                  </a:lnTo>
                  <a:close/>
                </a:path>
                <a:path w="4091940" h="980439">
                  <a:moveTo>
                    <a:pt x="4090416" y="150876"/>
                  </a:moveTo>
                  <a:lnTo>
                    <a:pt x="4078224" y="106680"/>
                  </a:lnTo>
                  <a:lnTo>
                    <a:pt x="4050792" y="62484"/>
                  </a:lnTo>
                  <a:lnTo>
                    <a:pt x="4029456" y="41148"/>
                  </a:lnTo>
                  <a:lnTo>
                    <a:pt x="4003548" y="70104"/>
                  </a:lnTo>
                  <a:lnTo>
                    <a:pt x="4014216" y="79248"/>
                  </a:lnTo>
                  <a:lnTo>
                    <a:pt x="4023360" y="88392"/>
                  </a:lnTo>
                  <a:lnTo>
                    <a:pt x="4030980" y="99060"/>
                  </a:lnTo>
                  <a:lnTo>
                    <a:pt x="4037076" y="111252"/>
                  </a:lnTo>
                  <a:lnTo>
                    <a:pt x="4043172" y="121920"/>
                  </a:lnTo>
                  <a:lnTo>
                    <a:pt x="4047744" y="135636"/>
                  </a:lnTo>
                  <a:lnTo>
                    <a:pt x="4050792" y="149352"/>
                  </a:lnTo>
                  <a:lnTo>
                    <a:pt x="4052316" y="155448"/>
                  </a:lnTo>
                  <a:lnTo>
                    <a:pt x="4090416" y="150876"/>
                  </a:lnTo>
                  <a:close/>
                </a:path>
                <a:path w="4091940" h="980439">
                  <a:moveTo>
                    <a:pt x="4091940" y="304800"/>
                  </a:moveTo>
                  <a:lnTo>
                    <a:pt x="4091940" y="190500"/>
                  </a:lnTo>
                  <a:lnTo>
                    <a:pt x="4053840" y="190500"/>
                  </a:lnTo>
                  <a:lnTo>
                    <a:pt x="4053840" y="304800"/>
                  </a:lnTo>
                  <a:lnTo>
                    <a:pt x="4091940" y="304800"/>
                  </a:lnTo>
                  <a:close/>
                </a:path>
                <a:path w="4091940" h="980439">
                  <a:moveTo>
                    <a:pt x="4091940" y="457200"/>
                  </a:moveTo>
                  <a:lnTo>
                    <a:pt x="4091940" y="342900"/>
                  </a:lnTo>
                  <a:lnTo>
                    <a:pt x="4053840" y="342900"/>
                  </a:lnTo>
                  <a:lnTo>
                    <a:pt x="4053840" y="457200"/>
                  </a:lnTo>
                  <a:lnTo>
                    <a:pt x="4091940" y="457200"/>
                  </a:lnTo>
                  <a:close/>
                </a:path>
                <a:path w="4091940" h="980439">
                  <a:moveTo>
                    <a:pt x="4091940" y="609600"/>
                  </a:moveTo>
                  <a:lnTo>
                    <a:pt x="4091940" y="495300"/>
                  </a:lnTo>
                  <a:lnTo>
                    <a:pt x="4053840" y="495300"/>
                  </a:lnTo>
                  <a:lnTo>
                    <a:pt x="4053840" y="609600"/>
                  </a:lnTo>
                  <a:lnTo>
                    <a:pt x="4091940" y="609600"/>
                  </a:lnTo>
                  <a:close/>
                </a:path>
                <a:path w="4091940" h="980439">
                  <a:moveTo>
                    <a:pt x="4091940" y="762000"/>
                  </a:moveTo>
                  <a:lnTo>
                    <a:pt x="4091940" y="647700"/>
                  </a:lnTo>
                  <a:lnTo>
                    <a:pt x="4053840" y="647700"/>
                  </a:lnTo>
                  <a:lnTo>
                    <a:pt x="4053840" y="762000"/>
                  </a:lnTo>
                  <a:lnTo>
                    <a:pt x="4091940" y="762000"/>
                  </a:lnTo>
                  <a:close/>
                </a:path>
                <a:path w="4091940" h="980439">
                  <a:moveTo>
                    <a:pt x="4091940" y="803148"/>
                  </a:moveTo>
                  <a:lnTo>
                    <a:pt x="4091940" y="800100"/>
                  </a:lnTo>
                  <a:lnTo>
                    <a:pt x="4053840" y="800100"/>
                  </a:lnTo>
                  <a:lnTo>
                    <a:pt x="4053840" y="803148"/>
                  </a:lnTo>
                  <a:lnTo>
                    <a:pt x="4052316" y="818388"/>
                  </a:lnTo>
                  <a:lnTo>
                    <a:pt x="4043172" y="858012"/>
                  </a:lnTo>
                  <a:lnTo>
                    <a:pt x="4021836" y="891540"/>
                  </a:lnTo>
                  <a:lnTo>
                    <a:pt x="4020312" y="893064"/>
                  </a:lnTo>
                  <a:lnTo>
                    <a:pt x="4049268" y="918972"/>
                  </a:lnTo>
                  <a:lnTo>
                    <a:pt x="4052316" y="914400"/>
                  </a:lnTo>
                  <a:lnTo>
                    <a:pt x="4062984" y="900684"/>
                  </a:lnTo>
                  <a:lnTo>
                    <a:pt x="4070604" y="886968"/>
                  </a:lnTo>
                  <a:lnTo>
                    <a:pt x="4078224" y="871728"/>
                  </a:lnTo>
                  <a:lnTo>
                    <a:pt x="4084320" y="854964"/>
                  </a:lnTo>
                  <a:lnTo>
                    <a:pt x="4088892" y="838200"/>
                  </a:lnTo>
                  <a:lnTo>
                    <a:pt x="4091940" y="803148"/>
                  </a:lnTo>
                  <a:close/>
                </a:path>
                <a:path w="4091940" h="980439">
                  <a:moveTo>
                    <a:pt x="4018788" y="946404"/>
                  </a:moveTo>
                  <a:lnTo>
                    <a:pt x="3995928" y="915924"/>
                  </a:lnTo>
                  <a:lnTo>
                    <a:pt x="3992880" y="918972"/>
                  </a:lnTo>
                  <a:lnTo>
                    <a:pt x="3968496" y="931164"/>
                  </a:lnTo>
                  <a:lnTo>
                    <a:pt x="3956304" y="935736"/>
                  </a:lnTo>
                  <a:lnTo>
                    <a:pt x="3928872" y="941832"/>
                  </a:lnTo>
                  <a:lnTo>
                    <a:pt x="3898392" y="941832"/>
                  </a:lnTo>
                  <a:lnTo>
                    <a:pt x="3898392" y="979932"/>
                  </a:lnTo>
                  <a:lnTo>
                    <a:pt x="3916680" y="979932"/>
                  </a:lnTo>
                  <a:lnTo>
                    <a:pt x="3934968" y="978408"/>
                  </a:lnTo>
                  <a:lnTo>
                    <a:pt x="3951732" y="976884"/>
                  </a:lnTo>
                  <a:lnTo>
                    <a:pt x="3968496" y="972312"/>
                  </a:lnTo>
                  <a:lnTo>
                    <a:pt x="3985260" y="966216"/>
                  </a:lnTo>
                  <a:lnTo>
                    <a:pt x="4000500" y="958596"/>
                  </a:lnTo>
                  <a:lnTo>
                    <a:pt x="4018788" y="946404"/>
                  </a:lnTo>
                  <a:close/>
                </a:path>
                <a:path w="4091940" h="980439">
                  <a:moveTo>
                    <a:pt x="3860292" y="979932"/>
                  </a:moveTo>
                  <a:lnTo>
                    <a:pt x="3860292" y="941832"/>
                  </a:lnTo>
                  <a:lnTo>
                    <a:pt x="3745992" y="941832"/>
                  </a:lnTo>
                  <a:lnTo>
                    <a:pt x="3745992" y="979932"/>
                  </a:lnTo>
                  <a:lnTo>
                    <a:pt x="3860292" y="979932"/>
                  </a:lnTo>
                  <a:close/>
                </a:path>
                <a:path w="4091940" h="980439">
                  <a:moveTo>
                    <a:pt x="3707892" y="979932"/>
                  </a:moveTo>
                  <a:lnTo>
                    <a:pt x="3707892" y="941832"/>
                  </a:lnTo>
                  <a:lnTo>
                    <a:pt x="3593592" y="941832"/>
                  </a:lnTo>
                  <a:lnTo>
                    <a:pt x="3593592" y="979932"/>
                  </a:lnTo>
                  <a:lnTo>
                    <a:pt x="3707892" y="979932"/>
                  </a:lnTo>
                  <a:close/>
                </a:path>
                <a:path w="4091940" h="980439">
                  <a:moveTo>
                    <a:pt x="3555492" y="979932"/>
                  </a:moveTo>
                  <a:lnTo>
                    <a:pt x="3555492" y="941832"/>
                  </a:lnTo>
                  <a:lnTo>
                    <a:pt x="3441192" y="941832"/>
                  </a:lnTo>
                  <a:lnTo>
                    <a:pt x="3441192" y="979932"/>
                  </a:lnTo>
                  <a:lnTo>
                    <a:pt x="3555492" y="979932"/>
                  </a:lnTo>
                  <a:close/>
                </a:path>
                <a:path w="4091940" h="980439">
                  <a:moveTo>
                    <a:pt x="3403092" y="979932"/>
                  </a:moveTo>
                  <a:lnTo>
                    <a:pt x="3403092" y="941832"/>
                  </a:lnTo>
                  <a:lnTo>
                    <a:pt x="3288792" y="941832"/>
                  </a:lnTo>
                  <a:lnTo>
                    <a:pt x="3288792" y="979932"/>
                  </a:lnTo>
                  <a:lnTo>
                    <a:pt x="3403092" y="979932"/>
                  </a:lnTo>
                  <a:close/>
                </a:path>
                <a:path w="4091940" h="980439">
                  <a:moveTo>
                    <a:pt x="3250692" y="979932"/>
                  </a:moveTo>
                  <a:lnTo>
                    <a:pt x="3250692" y="941832"/>
                  </a:lnTo>
                  <a:lnTo>
                    <a:pt x="3136392" y="941832"/>
                  </a:lnTo>
                  <a:lnTo>
                    <a:pt x="3136392" y="979932"/>
                  </a:lnTo>
                  <a:lnTo>
                    <a:pt x="3250692" y="979932"/>
                  </a:lnTo>
                  <a:close/>
                </a:path>
                <a:path w="4091940" h="980439">
                  <a:moveTo>
                    <a:pt x="3098292" y="979932"/>
                  </a:moveTo>
                  <a:lnTo>
                    <a:pt x="3098292" y="941832"/>
                  </a:lnTo>
                  <a:lnTo>
                    <a:pt x="2983992" y="941832"/>
                  </a:lnTo>
                  <a:lnTo>
                    <a:pt x="2983992" y="979932"/>
                  </a:lnTo>
                  <a:lnTo>
                    <a:pt x="3098292" y="979932"/>
                  </a:lnTo>
                  <a:close/>
                </a:path>
                <a:path w="4091940" h="980439">
                  <a:moveTo>
                    <a:pt x="2945892" y="979932"/>
                  </a:moveTo>
                  <a:lnTo>
                    <a:pt x="2945892" y="941832"/>
                  </a:lnTo>
                  <a:lnTo>
                    <a:pt x="2831592" y="941832"/>
                  </a:lnTo>
                  <a:lnTo>
                    <a:pt x="2831592" y="979932"/>
                  </a:lnTo>
                  <a:lnTo>
                    <a:pt x="2945892" y="979932"/>
                  </a:lnTo>
                  <a:close/>
                </a:path>
                <a:path w="4091940" h="980439">
                  <a:moveTo>
                    <a:pt x="2793492" y="979932"/>
                  </a:moveTo>
                  <a:lnTo>
                    <a:pt x="2793492" y="941832"/>
                  </a:lnTo>
                  <a:lnTo>
                    <a:pt x="2679192" y="941832"/>
                  </a:lnTo>
                  <a:lnTo>
                    <a:pt x="2679192" y="979932"/>
                  </a:lnTo>
                  <a:lnTo>
                    <a:pt x="2793492" y="979932"/>
                  </a:lnTo>
                  <a:close/>
                </a:path>
                <a:path w="4091940" h="980439">
                  <a:moveTo>
                    <a:pt x="2641092" y="979932"/>
                  </a:moveTo>
                  <a:lnTo>
                    <a:pt x="2641092" y="941832"/>
                  </a:lnTo>
                  <a:lnTo>
                    <a:pt x="2526792" y="941832"/>
                  </a:lnTo>
                  <a:lnTo>
                    <a:pt x="2526792" y="979932"/>
                  </a:lnTo>
                  <a:lnTo>
                    <a:pt x="2641092" y="979932"/>
                  </a:lnTo>
                  <a:close/>
                </a:path>
                <a:path w="4091940" h="980439">
                  <a:moveTo>
                    <a:pt x="2488692" y="979932"/>
                  </a:moveTo>
                  <a:lnTo>
                    <a:pt x="2488692" y="941832"/>
                  </a:lnTo>
                  <a:lnTo>
                    <a:pt x="2374392" y="941832"/>
                  </a:lnTo>
                  <a:lnTo>
                    <a:pt x="2374392" y="979932"/>
                  </a:lnTo>
                  <a:lnTo>
                    <a:pt x="2488692" y="979932"/>
                  </a:lnTo>
                  <a:close/>
                </a:path>
                <a:path w="4091940" h="980439">
                  <a:moveTo>
                    <a:pt x="2336292" y="979932"/>
                  </a:moveTo>
                  <a:lnTo>
                    <a:pt x="2336292" y="941832"/>
                  </a:lnTo>
                  <a:lnTo>
                    <a:pt x="2221992" y="941832"/>
                  </a:lnTo>
                  <a:lnTo>
                    <a:pt x="2221992" y="979932"/>
                  </a:lnTo>
                  <a:lnTo>
                    <a:pt x="2336292" y="979932"/>
                  </a:lnTo>
                  <a:close/>
                </a:path>
                <a:path w="4091940" h="980439">
                  <a:moveTo>
                    <a:pt x="2183892" y="979932"/>
                  </a:moveTo>
                  <a:lnTo>
                    <a:pt x="2183892" y="941832"/>
                  </a:lnTo>
                  <a:lnTo>
                    <a:pt x="2069592" y="941832"/>
                  </a:lnTo>
                  <a:lnTo>
                    <a:pt x="2069592" y="979932"/>
                  </a:lnTo>
                  <a:lnTo>
                    <a:pt x="2183892" y="979932"/>
                  </a:lnTo>
                  <a:close/>
                </a:path>
                <a:path w="4091940" h="980439">
                  <a:moveTo>
                    <a:pt x="2031492" y="979932"/>
                  </a:moveTo>
                  <a:lnTo>
                    <a:pt x="2031492" y="941832"/>
                  </a:lnTo>
                  <a:lnTo>
                    <a:pt x="1917192" y="941832"/>
                  </a:lnTo>
                  <a:lnTo>
                    <a:pt x="1917192" y="979932"/>
                  </a:lnTo>
                  <a:lnTo>
                    <a:pt x="2031492" y="979932"/>
                  </a:lnTo>
                  <a:close/>
                </a:path>
                <a:path w="4091940" h="980439">
                  <a:moveTo>
                    <a:pt x="1879092" y="979932"/>
                  </a:moveTo>
                  <a:lnTo>
                    <a:pt x="1879092" y="941832"/>
                  </a:lnTo>
                  <a:lnTo>
                    <a:pt x="1764792" y="941832"/>
                  </a:lnTo>
                  <a:lnTo>
                    <a:pt x="1764792" y="979932"/>
                  </a:lnTo>
                  <a:lnTo>
                    <a:pt x="1879092" y="979932"/>
                  </a:lnTo>
                  <a:close/>
                </a:path>
                <a:path w="4091940" h="980439">
                  <a:moveTo>
                    <a:pt x="1726692" y="979932"/>
                  </a:moveTo>
                  <a:lnTo>
                    <a:pt x="1726692" y="941832"/>
                  </a:lnTo>
                  <a:lnTo>
                    <a:pt x="1612392" y="941832"/>
                  </a:lnTo>
                  <a:lnTo>
                    <a:pt x="1612392" y="979932"/>
                  </a:lnTo>
                  <a:lnTo>
                    <a:pt x="1726692" y="979932"/>
                  </a:lnTo>
                  <a:close/>
                </a:path>
                <a:path w="4091940" h="980439">
                  <a:moveTo>
                    <a:pt x="1574292" y="979932"/>
                  </a:moveTo>
                  <a:lnTo>
                    <a:pt x="1574292" y="941832"/>
                  </a:lnTo>
                  <a:lnTo>
                    <a:pt x="1459992" y="941832"/>
                  </a:lnTo>
                  <a:lnTo>
                    <a:pt x="1459992" y="979932"/>
                  </a:lnTo>
                  <a:lnTo>
                    <a:pt x="1574292" y="979932"/>
                  </a:lnTo>
                  <a:close/>
                </a:path>
                <a:path w="4091940" h="980439">
                  <a:moveTo>
                    <a:pt x="1421892" y="979932"/>
                  </a:moveTo>
                  <a:lnTo>
                    <a:pt x="1421892" y="941832"/>
                  </a:lnTo>
                  <a:lnTo>
                    <a:pt x="1307592" y="941832"/>
                  </a:lnTo>
                  <a:lnTo>
                    <a:pt x="1307592" y="979932"/>
                  </a:lnTo>
                  <a:lnTo>
                    <a:pt x="1421892" y="979932"/>
                  </a:lnTo>
                  <a:close/>
                </a:path>
                <a:path w="4091940" h="980439">
                  <a:moveTo>
                    <a:pt x="1269492" y="979932"/>
                  </a:moveTo>
                  <a:lnTo>
                    <a:pt x="1269492" y="941832"/>
                  </a:lnTo>
                  <a:lnTo>
                    <a:pt x="1155192" y="941832"/>
                  </a:lnTo>
                  <a:lnTo>
                    <a:pt x="1155192" y="979932"/>
                  </a:lnTo>
                  <a:lnTo>
                    <a:pt x="1269492" y="979932"/>
                  </a:lnTo>
                  <a:close/>
                </a:path>
                <a:path w="4091940" h="980439">
                  <a:moveTo>
                    <a:pt x="1117092" y="979932"/>
                  </a:moveTo>
                  <a:lnTo>
                    <a:pt x="1117092" y="941832"/>
                  </a:lnTo>
                  <a:lnTo>
                    <a:pt x="1002792" y="941832"/>
                  </a:lnTo>
                  <a:lnTo>
                    <a:pt x="1002792" y="979932"/>
                  </a:lnTo>
                  <a:lnTo>
                    <a:pt x="1117092" y="979932"/>
                  </a:lnTo>
                  <a:close/>
                </a:path>
                <a:path w="4091940" h="980439">
                  <a:moveTo>
                    <a:pt x="964692" y="979932"/>
                  </a:moveTo>
                  <a:lnTo>
                    <a:pt x="964692" y="941832"/>
                  </a:lnTo>
                  <a:lnTo>
                    <a:pt x="850392" y="941832"/>
                  </a:lnTo>
                  <a:lnTo>
                    <a:pt x="850392" y="979932"/>
                  </a:lnTo>
                  <a:lnTo>
                    <a:pt x="964692" y="979932"/>
                  </a:lnTo>
                  <a:close/>
                </a:path>
                <a:path w="4091940" h="980439">
                  <a:moveTo>
                    <a:pt x="812292" y="979932"/>
                  </a:moveTo>
                  <a:lnTo>
                    <a:pt x="812292" y="941832"/>
                  </a:lnTo>
                  <a:lnTo>
                    <a:pt x="697992" y="941832"/>
                  </a:lnTo>
                  <a:lnTo>
                    <a:pt x="697992" y="979932"/>
                  </a:lnTo>
                  <a:lnTo>
                    <a:pt x="812292" y="979932"/>
                  </a:lnTo>
                  <a:close/>
                </a:path>
                <a:path w="4091940" h="980439">
                  <a:moveTo>
                    <a:pt x="659892" y="979932"/>
                  </a:moveTo>
                  <a:lnTo>
                    <a:pt x="659892" y="941832"/>
                  </a:lnTo>
                  <a:lnTo>
                    <a:pt x="545592" y="941832"/>
                  </a:lnTo>
                  <a:lnTo>
                    <a:pt x="545592" y="979932"/>
                  </a:lnTo>
                  <a:lnTo>
                    <a:pt x="659892" y="979932"/>
                  </a:lnTo>
                  <a:close/>
                </a:path>
                <a:path w="4091940" h="980439">
                  <a:moveTo>
                    <a:pt x="507492" y="979932"/>
                  </a:moveTo>
                  <a:lnTo>
                    <a:pt x="507492" y="941832"/>
                  </a:lnTo>
                  <a:lnTo>
                    <a:pt x="393192" y="941832"/>
                  </a:lnTo>
                  <a:lnTo>
                    <a:pt x="393192" y="979932"/>
                  </a:lnTo>
                  <a:lnTo>
                    <a:pt x="507492" y="979932"/>
                  </a:lnTo>
                  <a:close/>
                </a:path>
                <a:path w="4091940" h="980439">
                  <a:moveTo>
                    <a:pt x="355092" y="979932"/>
                  </a:moveTo>
                  <a:lnTo>
                    <a:pt x="355092" y="941832"/>
                  </a:lnTo>
                  <a:lnTo>
                    <a:pt x="240792" y="941832"/>
                  </a:lnTo>
                  <a:lnTo>
                    <a:pt x="240792" y="979932"/>
                  </a:lnTo>
                  <a:lnTo>
                    <a:pt x="355092" y="979932"/>
                  </a:lnTo>
                  <a:close/>
                </a:path>
                <a:path w="4091940" h="980439">
                  <a:moveTo>
                    <a:pt x="202692" y="979932"/>
                  </a:moveTo>
                  <a:lnTo>
                    <a:pt x="202692" y="941832"/>
                  </a:lnTo>
                  <a:lnTo>
                    <a:pt x="175260" y="941832"/>
                  </a:lnTo>
                  <a:lnTo>
                    <a:pt x="147828" y="938784"/>
                  </a:lnTo>
                  <a:lnTo>
                    <a:pt x="134112" y="935736"/>
                  </a:lnTo>
                  <a:lnTo>
                    <a:pt x="121920" y="931164"/>
                  </a:lnTo>
                  <a:lnTo>
                    <a:pt x="109728" y="925068"/>
                  </a:lnTo>
                  <a:lnTo>
                    <a:pt x="103632" y="920496"/>
                  </a:lnTo>
                  <a:lnTo>
                    <a:pt x="83820" y="954024"/>
                  </a:lnTo>
                  <a:lnTo>
                    <a:pt x="108204" y="966216"/>
                  </a:lnTo>
                  <a:lnTo>
                    <a:pt x="124968" y="972312"/>
                  </a:lnTo>
                  <a:lnTo>
                    <a:pt x="141732" y="976884"/>
                  </a:lnTo>
                  <a:lnTo>
                    <a:pt x="175260" y="979932"/>
                  </a:lnTo>
                  <a:lnTo>
                    <a:pt x="202692" y="979932"/>
                  </a:lnTo>
                  <a:close/>
                </a:path>
                <a:path w="4091940" h="980439">
                  <a:moveTo>
                    <a:pt x="77724" y="900684"/>
                  </a:moveTo>
                  <a:lnTo>
                    <a:pt x="48768" y="856488"/>
                  </a:lnTo>
                  <a:lnTo>
                    <a:pt x="38100" y="816864"/>
                  </a:lnTo>
                  <a:lnTo>
                    <a:pt x="38100" y="809244"/>
                  </a:lnTo>
                  <a:lnTo>
                    <a:pt x="0" y="812292"/>
                  </a:lnTo>
                  <a:lnTo>
                    <a:pt x="1524" y="822960"/>
                  </a:lnTo>
                  <a:lnTo>
                    <a:pt x="3048" y="839724"/>
                  </a:lnTo>
                  <a:lnTo>
                    <a:pt x="7620" y="856488"/>
                  </a:lnTo>
                  <a:lnTo>
                    <a:pt x="30480" y="902208"/>
                  </a:lnTo>
                  <a:lnTo>
                    <a:pt x="50292" y="926592"/>
                  </a:lnTo>
                  <a:lnTo>
                    <a:pt x="77724" y="900684"/>
                  </a:lnTo>
                  <a:close/>
                </a:path>
              </a:pathLst>
            </a:custGeom>
            <a:solidFill>
              <a:srgbClr val="FF0000"/>
            </a:solidFill>
          </p:spPr>
          <p:txBody>
            <a:bodyPr wrap="square" lIns="0" tIns="0" rIns="0" bIns="0" rtlCol="0"/>
            <a:lstStyle/>
            <a:p>
              <a:endParaRPr sz="1588"/>
            </a:p>
          </p:txBody>
        </p:sp>
        <p:sp>
          <p:nvSpPr>
            <p:cNvPr id="5" name="object 5"/>
            <p:cNvSpPr/>
            <p:nvPr/>
          </p:nvSpPr>
          <p:spPr>
            <a:xfrm>
              <a:off x="4543043" y="2296667"/>
              <a:ext cx="817244" cy="510540"/>
            </a:xfrm>
            <a:custGeom>
              <a:avLst/>
              <a:gdLst/>
              <a:ahLst/>
              <a:cxnLst/>
              <a:rect l="l" t="t" r="r" b="b"/>
              <a:pathLst>
                <a:path w="817245" h="510539">
                  <a:moveTo>
                    <a:pt x="816863" y="102107"/>
                  </a:moveTo>
                  <a:lnTo>
                    <a:pt x="681227" y="0"/>
                  </a:lnTo>
                  <a:lnTo>
                    <a:pt x="688847" y="64007"/>
                  </a:lnTo>
                  <a:lnTo>
                    <a:pt x="628664" y="76425"/>
                  </a:lnTo>
                  <a:lnTo>
                    <a:pt x="571050" y="90309"/>
                  </a:lnTo>
                  <a:lnTo>
                    <a:pt x="516008" y="105656"/>
                  </a:lnTo>
                  <a:lnTo>
                    <a:pt x="463538" y="122467"/>
                  </a:lnTo>
                  <a:lnTo>
                    <a:pt x="413643" y="140739"/>
                  </a:lnTo>
                  <a:lnTo>
                    <a:pt x="366324" y="160471"/>
                  </a:lnTo>
                  <a:lnTo>
                    <a:pt x="321583" y="181661"/>
                  </a:lnTo>
                  <a:lnTo>
                    <a:pt x="279420" y="204307"/>
                  </a:lnTo>
                  <a:lnTo>
                    <a:pt x="239839" y="228409"/>
                  </a:lnTo>
                  <a:lnTo>
                    <a:pt x="202840" y="253964"/>
                  </a:lnTo>
                  <a:lnTo>
                    <a:pt x="168425" y="280971"/>
                  </a:lnTo>
                  <a:lnTo>
                    <a:pt x="136595" y="309428"/>
                  </a:lnTo>
                  <a:lnTo>
                    <a:pt x="107352" y="339334"/>
                  </a:lnTo>
                  <a:lnTo>
                    <a:pt x="80698" y="370687"/>
                  </a:lnTo>
                  <a:lnTo>
                    <a:pt x="56634" y="403486"/>
                  </a:lnTo>
                  <a:lnTo>
                    <a:pt x="35162" y="437728"/>
                  </a:lnTo>
                  <a:lnTo>
                    <a:pt x="16283" y="473413"/>
                  </a:lnTo>
                  <a:lnTo>
                    <a:pt x="0" y="510539"/>
                  </a:lnTo>
                  <a:lnTo>
                    <a:pt x="26592" y="476875"/>
                  </a:lnTo>
                  <a:lnTo>
                    <a:pt x="55506" y="445031"/>
                  </a:lnTo>
                  <a:lnTo>
                    <a:pt x="86742" y="415010"/>
                  </a:lnTo>
                  <a:lnTo>
                    <a:pt x="120300" y="386810"/>
                  </a:lnTo>
                  <a:lnTo>
                    <a:pt x="156180" y="360431"/>
                  </a:lnTo>
                  <a:lnTo>
                    <a:pt x="194381" y="335875"/>
                  </a:lnTo>
                  <a:lnTo>
                    <a:pt x="234904" y="313140"/>
                  </a:lnTo>
                  <a:lnTo>
                    <a:pt x="277748" y="292226"/>
                  </a:lnTo>
                  <a:lnTo>
                    <a:pt x="322915" y="273135"/>
                  </a:lnTo>
                  <a:lnTo>
                    <a:pt x="370403" y="255865"/>
                  </a:lnTo>
                  <a:lnTo>
                    <a:pt x="420213" y="240416"/>
                  </a:lnTo>
                  <a:lnTo>
                    <a:pt x="472344" y="226790"/>
                  </a:lnTo>
                  <a:lnTo>
                    <a:pt x="526797" y="214985"/>
                  </a:lnTo>
                  <a:lnTo>
                    <a:pt x="583572" y="205001"/>
                  </a:lnTo>
                  <a:lnTo>
                    <a:pt x="642669" y="196840"/>
                  </a:lnTo>
                  <a:lnTo>
                    <a:pt x="704087" y="190499"/>
                  </a:lnTo>
                  <a:lnTo>
                    <a:pt x="710183" y="254507"/>
                  </a:lnTo>
                  <a:lnTo>
                    <a:pt x="816863" y="102107"/>
                  </a:lnTo>
                  <a:close/>
                </a:path>
              </a:pathLst>
            </a:custGeom>
            <a:solidFill>
              <a:srgbClr val="7F63A1"/>
            </a:solidFill>
          </p:spPr>
          <p:txBody>
            <a:bodyPr wrap="square" lIns="0" tIns="0" rIns="0" bIns="0" rtlCol="0"/>
            <a:lstStyle/>
            <a:p>
              <a:endParaRPr sz="1588"/>
            </a:p>
          </p:txBody>
        </p:sp>
        <p:sp>
          <p:nvSpPr>
            <p:cNvPr id="6" name="object 6"/>
            <p:cNvSpPr/>
            <p:nvPr/>
          </p:nvSpPr>
          <p:spPr>
            <a:xfrm>
              <a:off x="4646675" y="264871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7" name="object 7"/>
            <p:cNvSpPr/>
            <p:nvPr/>
          </p:nvSpPr>
          <p:spPr>
            <a:xfrm>
              <a:off x="4632960" y="2636520"/>
              <a:ext cx="47625" cy="45720"/>
            </a:xfrm>
            <a:custGeom>
              <a:avLst/>
              <a:gdLst/>
              <a:ahLst/>
              <a:cxnLst/>
              <a:rect l="l" t="t" r="r" b="b"/>
              <a:pathLst>
                <a:path w="47625" h="45719">
                  <a:moveTo>
                    <a:pt x="1524" y="25908"/>
                  </a:moveTo>
                  <a:lnTo>
                    <a:pt x="1524" y="19812"/>
                  </a:lnTo>
                  <a:lnTo>
                    <a:pt x="0" y="21336"/>
                  </a:lnTo>
                  <a:lnTo>
                    <a:pt x="0" y="22860"/>
                  </a:lnTo>
                  <a:lnTo>
                    <a:pt x="1524" y="25908"/>
                  </a:lnTo>
                  <a:close/>
                </a:path>
                <a:path w="47625" h="45719">
                  <a:moveTo>
                    <a:pt x="45720" y="32004"/>
                  </a:moveTo>
                  <a:lnTo>
                    <a:pt x="45720" y="12192"/>
                  </a:lnTo>
                  <a:lnTo>
                    <a:pt x="44196" y="10668"/>
                  </a:lnTo>
                  <a:lnTo>
                    <a:pt x="42672" y="7620"/>
                  </a:lnTo>
                  <a:lnTo>
                    <a:pt x="41148" y="6096"/>
                  </a:lnTo>
                  <a:lnTo>
                    <a:pt x="39624" y="6096"/>
                  </a:lnTo>
                  <a:lnTo>
                    <a:pt x="38100" y="4572"/>
                  </a:lnTo>
                  <a:lnTo>
                    <a:pt x="35052" y="3048"/>
                  </a:lnTo>
                  <a:lnTo>
                    <a:pt x="33528" y="1524"/>
                  </a:lnTo>
                  <a:lnTo>
                    <a:pt x="32004" y="1524"/>
                  </a:lnTo>
                  <a:lnTo>
                    <a:pt x="30480" y="0"/>
                  </a:lnTo>
                  <a:lnTo>
                    <a:pt x="16764" y="0"/>
                  </a:lnTo>
                  <a:lnTo>
                    <a:pt x="15240" y="1524"/>
                  </a:lnTo>
                  <a:lnTo>
                    <a:pt x="13716" y="1524"/>
                  </a:lnTo>
                  <a:lnTo>
                    <a:pt x="12192" y="3048"/>
                  </a:lnTo>
                  <a:lnTo>
                    <a:pt x="9144" y="4572"/>
                  </a:lnTo>
                  <a:lnTo>
                    <a:pt x="6096" y="7620"/>
                  </a:lnTo>
                  <a:lnTo>
                    <a:pt x="4572" y="10668"/>
                  </a:lnTo>
                  <a:lnTo>
                    <a:pt x="1524" y="13716"/>
                  </a:lnTo>
                  <a:lnTo>
                    <a:pt x="1524" y="30480"/>
                  </a:lnTo>
                  <a:lnTo>
                    <a:pt x="4572" y="33528"/>
                  </a:lnTo>
                  <a:lnTo>
                    <a:pt x="6096" y="36576"/>
                  </a:lnTo>
                  <a:lnTo>
                    <a:pt x="7620" y="38100"/>
                  </a:lnTo>
                  <a:lnTo>
                    <a:pt x="7620" y="39624"/>
                  </a:lnTo>
                  <a:lnTo>
                    <a:pt x="9144" y="41148"/>
                  </a:lnTo>
                  <a:lnTo>
                    <a:pt x="12192" y="42672"/>
                  </a:lnTo>
                  <a:lnTo>
                    <a:pt x="13716" y="44196"/>
                  </a:lnTo>
                  <a:lnTo>
                    <a:pt x="16764" y="44196"/>
                  </a:lnTo>
                  <a:lnTo>
                    <a:pt x="21336" y="45720"/>
                  </a:lnTo>
                  <a:lnTo>
                    <a:pt x="21336" y="21336"/>
                  </a:lnTo>
                  <a:lnTo>
                    <a:pt x="22352" y="20828"/>
                  </a:lnTo>
                  <a:lnTo>
                    <a:pt x="22860" y="19812"/>
                  </a:lnTo>
                  <a:lnTo>
                    <a:pt x="23622" y="20066"/>
                  </a:lnTo>
                  <a:lnTo>
                    <a:pt x="24079" y="19964"/>
                  </a:lnTo>
                  <a:lnTo>
                    <a:pt x="24852" y="20046"/>
                  </a:lnTo>
                  <a:lnTo>
                    <a:pt x="25400" y="19981"/>
                  </a:lnTo>
                  <a:lnTo>
                    <a:pt x="25908" y="19812"/>
                  </a:lnTo>
                  <a:lnTo>
                    <a:pt x="26212" y="20726"/>
                  </a:lnTo>
                  <a:lnTo>
                    <a:pt x="27432" y="21336"/>
                  </a:lnTo>
                  <a:lnTo>
                    <a:pt x="27432" y="45212"/>
                  </a:lnTo>
                  <a:lnTo>
                    <a:pt x="30480" y="44196"/>
                  </a:lnTo>
                  <a:lnTo>
                    <a:pt x="33528" y="44196"/>
                  </a:lnTo>
                  <a:lnTo>
                    <a:pt x="35052" y="42672"/>
                  </a:lnTo>
                  <a:lnTo>
                    <a:pt x="38100" y="41148"/>
                  </a:lnTo>
                  <a:lnTo>
                    <a:pt x="42672" y="36576"/>
                  </a:lnTo>
                  <a:lnTo>
                    <a:pt x="44196" y="33528"/>
                  </a:lnTo>
                  <a:lnTo>
                    <a:pt x="45720" y="32004"/>
                  </a:lnTo>
                  <a:close/>
                </a:path>
                <a:path w="47625" h="45719">
                  <a:moveTo>
                    <a:pt x="22352" y="20828"/>
                  </a:moveTo>
                  <a:lnTo>
                    <a:pt x="21336" y="21336"/>
                  </a:lnTo>
                  <a:lnTo>
                    <a:pt x="22250" y="21031"/>
                  </a:lnTo>
                  <a:lnTo>
                    <a:pt x="22352" y="20828"/>
                  </a:lnTo>
                  <a:close/>
                </a:path>
                <a:path w="47625" h="45719">
                  <a:moveTo>
                    <a:pt x="22250" y="21031"/>
                  </a:moveTo>
                  <a:lnTo>
                    <a:pt x="21336" y="21336"/>
                  </a:lnTo>
                  <a:lnTo>
                    <a:pt x="22098" y="21336"/>
                  </a:lnTo>
                  <a:lnTo>
                    <a:pt x="22250" y="21031"/>
                  </a:lnTo>
                  <a:close/>
                </a:path>
                <a:path w="47625" h="45719">
                  <a:moveTo>
                    <a:pt x="22098" y="21336"/>
                  </a:moveTo>
                  <a:lnTo>
                    <a:pt x="21336" y="21336"/>
                  </a:lnTo>
                  <a:lnTo>
                    <a:pt x="21640" y="22250"/>
                  </a:lnTo>
                  <a:lnTo>
                    <a:pt x="22098" y="21336"/>
                  </a:lnTo>
                  <a:close/>
                </a:path>
                <a:path w="47625" h="45719">
                  <a:moveTo>
                    <a:pt x="21640" y="22250"/>
                  </a:moveTo>
                  <a:lnTo>
                    <a:pt x="21336" y="21336"/>
                  </a:lnTo>
                  <a:lnTo>
                    <a:pt x="21336" y="22860"/>
                  </a:lnTo>
                  <a:lnTo>
                    <a:pt x="21640" y="22250"/>
                  </a:lnTo>
                  <a:close/>
                </a:path>
                <a:path w="47625" h="45719">
                  <a:moveTo>
                    <a:pt x="21717" y="22479"/>
                  </a:moveTo>
                  <a:lnTo>
                    <a:pt x="21640" y="22250"/>
                  </a:lnTo>
                  <a:lnTo>
                    <a:pt x="21336" y="22860"/>
                  </a:lnTo>
                  <a:lnTo>
                    <a:pt x="21717" y="22479"/>
                  </a:lnTo>
                  <a:close/>
                </a:path>
                <a:path w="47625" h="45719">
                  <a:moveTo>
                    <a:pt x="21844" y="22860"/>
                  </a:moveTo>
                  <a:lnTo>
                    <a:pt x="21751" y="22582"/>
                  </a:lnTo>
                  <a:lnTo>
                    <a:pt x="21336" y="22860"/>
                  </a:lnTo>
                  <a:lnTo>
                    <a:pt x="21751" y="23137"/>
                  </a:lnTo>
                  <a:lnTo>
                    <a:pt x="21844" y="22860"/>
                  </a:lnTo>
                  <a:close/>
                </a:path>
                <a:path w="47625" h="45719">
                  <a:moveTo>
                    <a:pt x="21751" y="23137"/>
                  </a:moveTo>
                  <a:lnTo>
                    <a:pt x="21336" y="22860"/>
                  </a:lnTo>
                  <a:lnTo>
                    <a:pt x="21640" y="23164"/>
                  </a:lnTo>
                  <a:close/>
                </a:path>
                <a:path w="47625" h="45719">
                  <a:moveTo>
                    <a:pt x="21717" y="23241"/>
                  </a:moveTo>
                  <a:lnTo>
                    <a:pt x="21336" y="22860"/>
                  </a:lnTo>
                  <a:lnTo>
                    <a:pt x="21640" y="23469"/>
                  </a:lnTo>
                  <a:lnTo>
                    <a:pt x="21717" y="23241"/>
                  </a:lnTo>
                  <a:close/>
                </a:path>
                <a:path w="47625" h="45719">
                  <a:moveTo>
                    <a:pt x="21640" y="23469"/>
                  </a:moveTo>
                  <a:lnTo>
                    <a:pt x="21336" y="22860"/>
                  </a:lnTo>
                  <a:lnTo>
                    <a:pt x="21336" y="24384"/>
                  </a:lnTo>
                  <a:lnTo>
                    <a:pt x="21640" y="23469"/>
                  </a:lnTo>
                  <a:close/>
                </a:path>
                <a:path w="47625" h="45719">
                  <a:moveTo>
                    <a:pt x="22098" y="24384"/>
                  </a:moveTo>
                  <a:lnTo>
                    <a:pt x="21640" y="23469"/>
                  </a:lnTo>
                  <a:lnTo>
                    <a:pt x="21336" y="24384"/>
                  </a:lnTo>
                  <a:lnTo>
                    <a:pt x="22098" y="24384"/>
                  </a:lnTo>
                  <a:close/>
                </a:path>
                <a:path w="47625" h="45719">
                  <a:moveTo>
                    <a:pt x="22250" y="24688"/>
                  </a:moveTo>
                  <a:lnTo>
                    <a:pt x="22098" y="24384"/>
                  </a:lnTo>
                  <a:lnTo>
                    <a:pt x="21336" y="24384"/>
                  </a:lnTo>
                  <a:lnTo>
                    <a:pt x="22250" y="24688"/>
                  </a:lnTo>
                  <a:close/>
                </a:path>
                <a:path w="47625" h="45719">
                  <a:moveTo>
                    <a:pt x="27432" y="45212"/>
                  </a:moveTo>
                  <a:lnTo>
                    <a:pt x="27432" y="24384"/>
                  </a:lnTo>
                  <a:lnTo>
                    <a:pt x="26924" y="23622"/>
                  </a:lnTo>
                  <a:lnTo>
                    <a:pt x="26778" y="23513"/>
                  </a:lnTo>
                  <a:lnTo>
                    <a:pt x="25908" y="25908"/>
                  </a:lnTo>
                  <a:lnTo>
                    <a:pt x="25400" y="25738"/>
                  </a:lnTo>
                  <a:lnTo>
                    <a:pt x="24661" y="25630"/>
                  </a:lnTo>
                  <a:lnTo>
                    <a:pt x="24384" y="25908"/>
                  </a:lnTo>
                  <a:lnTo>
                    <a:pt x="24079" y="25603"/>
                  </a:lnTo>
                  <a:lnTo>
                    <a:pt x="23622" y="25527"/>
                  </a:lnTo>
                  <a:lnTo>
                    <a:pt x="22860" y="25908"/>
                  </a:lnTo>
                  <a:lnTo>
                    <a:pt x="22250" y="24688"/>
                  </a:lnTo>
                  <a:lnTo>
                    <a:pt x="21336" y="24384"/>
                  </a:lnTo>
                  <a:lnTo>
                    <a:pt x="21336" y="45720"/>
                  </a:lnTo>
                  <a:lnTo>
                    <a:pt x="26289" y="45593"/>
                  </a:lnTo>
                  <a:lnTo>
                    <a:pt x="27432" y="45212"/>
                  </a:lnTo>
                  <a:close/>
                </a:path>
                <a:path w="47625" h="45719">
                  <a:moveTo>
                    <a:pt x="22352" y="21336"/>
                  </a:moveTo>
                  <a:lnTo>
                    <a:pt x="22098" y="21336"/>
                  </a:lnTo>
                  <a:lnTo>
                    <a:pt x="21640" y="22250"/>
                  </a:lnTo>
                  <a:lnTo>
                    <a:pt x="21717" y="22479"/>
                  </a:lnTo>
                  <a:lnTo>
                    <a:pt x="22098" y="22098"/>
                  </a:lnTo>
                  <a:lnTo>
                    <a:pt x="22352" y="21336"/>
                  </a:lnTo>
                  <a:close/>
                </a:path>
                <a:path w="47625" h="45719">
                  <a:moveTo>
                    <a:pt x="22352" y="24384"/>
                  </a:moveTo>
                  <a:lnTo>
                    <a:pt x="22098" y="23622"/>
                  </a:lnTo>
                  <a:lnTo>
                    <a:pt x="21717" y="23241"/>
                  </a:lnTo>
                  <a:lnTo>
                    <a:pt x="21640" y="23469"/>
                  </a:lnTo>
                  <a:lnTo>
                    <a:pt x="22098" y="24384"/>
                  </a:lnTo>
                  <a:lnTo>
                    <a:pt x="22352" y="24384"/>
                  </a:lnTo>
                  <a:close/>
                </a:path>
                <a:path w="47625" h="45719">
                  <a:moveTo>
                    <a:pt x="22098" y="22098"/>
                  </a:moveTo>
                  <a:lnTo>
                    <a:pt x="21717" y="22479"/>
                  </a:lnTo>
                  <a:lnTo>
                    <a:pt x="21844" y="22860"/>
                  </a:lnTo>
                  <a:lnTo>
                    <a:pt x="22098" y="22098"/>
                  </a:lnTo>
                  <a:close/>
                </a:path>
                <a:path w="47625" h="45719">
                  <a:moveTo>
                    <a:pt x="22098" y="23622"/>
                  </a:moveTo>
                  <a:lnTo>
                    <a:pt x="21989" y="23295"/>
                  </a:lnTo>
                  <a:lnTo>
                    <a:pt x="21717" y="23241"/>
                  </a:lnTo>
                  <a:lnTo>
                    <a:pt x="22098" y="23622"/>
                  </a:lnTo>
                  <a:close/>
                </a:path>
                <a:path w="47625" h="45719">
                  <a:moveTo>
                    <a:pt x="21989" y="23295"/>
                  </a:moveTo>
                  <a:lnTo>
                    <a:pt x="21844" y="22860"/>
                  </a:lnTo>
                  <a:lnTo>
                    <a:pt x="21751" y="23137"/>
                  </a:lnTo>
                  <a:lnTo>
                    <a:pt x="21989" y="23295"/>
                  </a:lnTo>
                  <a:close/>
                </a:path>
                <a:path w="47625" h="45719">
                  <a:moveTo>
                    <a:pt x="22860" y="23876"/>
                  </a:moveTo>
                  <a:lnTo>
                    <a:pt x="22860" y="21336"/>
                  </a:lnTo>
                  <a:lnTo>
                    <a:pt x="22098" y="22098"/>
                  </a:lnTo>
                  <a:lnTo>
                    <a:pt x="21844" y="22860"/>
                  </a:lnTo>
                  <a:lnTo>
                    <a:pt x="21989" y="23295"/>
                  </a:lnTo>
                  <a:lnTo>
                    <a:pt x="22860" y="23876"/>
                  </a:lnTo>
                  <a:close/>
                </a:path>
                <a:path w="47625" h="45719">
                  <a:moveTo>
                    <a:pt x="23622" y="24384"/>
                  </a:moveTo>
                  <a:lnTo>
                    <a:pt x="21989" y="23295"/>
                  </a:lnTo>
                  <a:lnTo>
                    <a:pt x="22098" y="23622"/>
                  </a:lnTo>
                  <a:lnTo>
                    <a:pt x="22860" y="24384"/>
                  </a:lnTo>
                  <a:lnTo>
                    <a:pt x="23622" y="24384"/>
                  </a:lnTo>
                  <a:close/>
                </a:path>
                <a:path w="47625" h="45719">
                  <a:moveTo>
                    <a:pt x="22479" y="20955"/>
                  </a:moveTo>
                  <a:lnTo>
                    <a:pt x="22250" y="21031"/>
                  </a:lnTo>
                  <a:lnTo>
                    <a:pt x="22098" y="21336"/>
                  </a:lnTo>
                  <a:lnTo>
                    <a:pt x="22352" y="21336"/>
                  </a:lnTo>
                  <a:lnTo>
                    <a:pt x="22479" y="20955"/>
                  </a:lnTo>
                  <a:close/>
                </a:path>
                <a:path w="47625" h="45719">
                  <a:moveTo>
                    <a:pt x="22860" y="21336"/>
                  </a:moveTo>
                  <a:lnTo>
                    <a:pt x="22352" y="21336"/>
                  </a:lnTo>
                  <a:lnTo>
                    <a:pt x="22098" y="22098"/>
                  </a:lnTo>
                  <a:lnTo>
                    <a:pt x="22860" y="21336"/>
                  </a:lnTo>
                  <a:close/>
                </a:path>
                <a:path w="47625" h="45719">
                  <a:moveTo>
                    <a:pt x="22860" y="24384"/>
                  </a:moveTo>
                  <a:lnTo>
                    <a:pt x="22098" y="23622"/>
                  </a:lnTo>
                  <a:lnTo>
                    <a:pt x="22352" y="24384"/>
                  </a:lnTo>
                  <a:lnTo>
                    <a:pt x="22860" y="24384"/>
                  </a:lnTo>
                  <a:close/>
                </a:path>
                <a:path w="47625" h="45719">
                  <a:moveTo>
                    <a:pt x="22479" y="24765"/>
                  </a:moveTo>
                  <a:lnTo>
                    <a:pt x="22352" y="24384"/>
                  </a:lnTo>
                  <a:lnTo>
                    <a:pt x="22098" y="24384"/>
                  </a:lnTo>
                  <a:lnTo>
                    <a:pt x="22250" y="24688"/>
                  </a:lnTo>
                  <a:lnTo>
                    <a:pt x="22479" y="24765"/>
                  </a:lnTo>
                  <a:close/>
                </a:path>
                <a:path w="47625" h="45719">
                  <a:moveTo>
                    <a:pt x="22555" y="20726"/>
                  </a:moveTo>
                  <a:lnTo>
                    <a:pt x="22352" y="20828"/>
                  </a:lnTo>
                  <a:lnTo>
                    <a:pt x="22250" y="21031"/>
                  </a:lnTo>
                  <a:lnTo>
                    <a:pt x="22479" y="20955"/>
                  </a:lnTo>
                  <a:lnTo>
                    <a:pt x="22555" y="20726"/>
                  </a:lnTo>
                  <a:close/>
                </a:path>
                <a:path w="47625" h="45719">
                  <a:moveTo>
                    <a:pt x="22860" y="25908"/>
                  </a:moveTo>
                  <a:lnTo>
                    <a:pt x="22479" y="24765"/>
                  </a:lnTo>
                  <a:lnTo>
                    <a:pt x="22250" y="24688"/>
                  </a:lnTo>
                  <a:lnTo>
                    <a:pt x="22860" y="25908"/>
                  </a:lnTo>
                  <a:close/>
                </a:path>
                <a:path w="47625" h="45719">
                  <a:moveTo>
                    <a:pt x="22860" y="19812"/>
                  </a:moveTo>
                  <a:lnTo>
                    <a:pt x="22352" y="20828"/>
                  </a:lnTo>
                  <a:lnTo>
                    <a:pt x="22555" y="20726"/>
                  </a:lnTo>
                  <a:lnTo>
                    <a:pt x="22860" y="19812"/>
                  </a:lnTo>
                  <a:close/>
                </a:path>
                <a:path w="47625" h="45719">
                  <a:moveTo>
                    <a:pt x="23622" y="20574"/>
                  </a:moveTo>
                  <a:lnTo>
                    <a:pt x="22479" y="20955"/>
                  </a:lnTo>
                  <a:lnTo>
                    <a:pt x="22352" y="21336"/>
                  </a:lnTo>
                  <a:lnTo>
                    <a:pt x="22860" y="21336"/>
                  </a:lnTo>
                  <a:lnTo>
                    <a:pt x="23622" y="20574"/>
                  </a:lnTo>
                  <a:close/>
                </a:path>
                <a:path w="47625" h="45719">
                  <a:moveTo>
                    <a:pt x="23622" y="25146"/>
                  </a:moveTo>
                  <a:lnTo>
                    <a:pt x="22860" y="24384"/>
                  </a:lnTo>
                  <a:lnTo>
                    <a:pt x="22352" y="24384"/>
                  </a:lnTo>
                  <a:lnTo>
                    <a:pt x="22479" y="24765"/>
                  </a:lnTo>
                  <a:lnTo>
                    <a:pt x="23622" y="25146"/>
                  </a:lnTo>
                  <a:close/>
                </a:path>
                <a:path w="47625" h="45719">
                  <a:moveTo>
                    <a:pt x="23876" y="20320"/>
                  </a:moveTo>
                  <a:lnTo>
                    <a:pt x="23622" y="20193"/>
                  </a:lnTo>
                  <a:lnTo>
                    <a:pt x="22555" y="20726"/>
                  </a:lnTo>
                  <a:lnTo>
                    <a:pt x="22479" y="20955"/>
                  </a:lnTo>
                  <a:lnTo>
                    <a:pt x="23622" y="20574"/>
                  </a:lnTo>
                  <a:lnTo>
                    <a:pt x="23876" y="20320"/>
                  </a:lnTo>
                  <a:close/>
                </a:path>
                <a:path w="47625" h="45719">
                  <a:moveTo>
                    <a:pt x="23774" y="25298"/>
                  </a:moveTo>
                  <a:lnTo>
                    <a:pt x="23622" y="25146"/>
                  </a:lnTo>
                  <a:lnTo>
                    <a:pt x="22479" y="24765"/>
                  </a:lnTo>
                  <a:lnTo>
                    <a:pt x="22860" y="25908"/>
                  </a:lnTo>
                  <a:lnTo>
                    <a:pt x="23774" y="25298"/>
                  </a:lnTo>
                  <a:close/>
                </a:path>
                <a:path w="47625" h="45719">
                  <a:moveTo>
                    <a:pt x="23622" y="20193"/>
                  </a:moveTo>
                  <a:lnTo>
                    <a:pt x="22860" y="19812"/>
                  </a:lnTo>
                  <a:lnTo>
                    <a:pt x="22555" y="20726"/>
                  </a:lnTo>
                  <a:lnTo>
                    <a:pt x="23622" y="20193"/>
                  </a:lnTo>
                  <a:close/>
                </a:path>
                <a:path w="47625" h="45719">
                  <a:moveTo>
                    <a:pt x="25400" y="21336"/>
                  </a:moveTo>
                  <a:lnTo>
                    <a:pt x="25146" y="20955"/>
                  </a:lnTo>
                  <a:lnTo>
                    <a:pt x="24384" y="20574"/>
                  </a:lnTo>
                  <a:lnTo>
                    <a:pt x="24003" y="20447"/>
                  </a:lnTo>
                  <a:lnTo>
                    <a:pt x="23622" y="20574"/>
                  </a:lnTo>
                  <a:lnTo>
                    <a:pt x="22860" y="21336"/>
                  </a:lnTo>
                  <a:lnTo>
                    <a:pt x="25400" y="21336"/>
                  </a:lnTo>
                  <a:close/>
                </a:path>
                <a:path w="47625" h="45719">
                  <a:moveTo>
                    <a:pt x="24384" y="24892"/>
                  </a:moveTo>
                  <a:lnTo>
                    <a:pt x="23774" y="24485"/>
                  </a:lnTo>
                  <a:lnTo>
                    <a:pt x="22860" y="24384"/>
                  </a:lnTo>
                  <a:lnTo>
                    <a:pt x="23622" y="25146"/>
                  </a:lnTo>
                  <a:lnTo>
                    <a:pt x="24079" y="25095"/>
                  </a:lnTo>
                  <a:lnTo>
                    <a:pt x="24384" y="24892"/>
                  </a:lnTo>
                  <a:close/>
                </a:path>
                <a:path w="47625" h="45719">
                  <a:moveTo>
                    <a:pt x="23876" y="25400"/>
                  </a:moveTo>
                  <a:lnTo>
                    <a:pt x="23622" y="25400"/>
                  </a:lnTo>
                  <a:lnTo>
                    <a:pt x="22860" y="25908"/>
                  </a:lnTo>
                  <a:lnTo>
                    <a:pt x="23876" y="25400"/>
                  </a:lnTo>
                  <a:close/>
                </a:path>
                <a:path w="47625" h="45719">
                  <a:moveTo>
                    <a:pt x="24079" y="20421"/>
                  </a:moveTo>
                  <a:lnTo>
                    <a:pt x="23774" y="20421"/>
                  </a:lnTo>
                  <a:lnTo>
                    <a:pt x="23622" y="20574"/>
                  </a:lnTo>
                  <a:lnTo>
                    <a:pt x="24079" y="20421"/>
                  </a:lnTo>
                  <a:close/>
                </a:path>
                <a:path w="47625" h="45719">
                  <a:moveTo>
                    <a:pt x="25146" y="24384"/>
                  </a:moveTo>
                  <a:lnTo>
                    <a:pt x="23622" y="24384"/>
                  </a:lnTo>
                  <a:lnTo>
                    <a:pt x="24384" y="24892"/>
                  </a:lnTo>
                  <a:lnTo>
                    <a:pt x="25146" y="24384"/>
                  </a:lnTo>
                  <a:close/>
                </a:path>
                <a:path w="47625" h="45719">
                  <a:moveTo>
                    <a:pt x="24384" y="19812"/>
                  </a:moveTo>
                  <a:lnTo>
                    <a:pt x="23774" y="20116"/>
                  </a:lnTo>
                  <a:lnTo>
                    <a:pt x="24079" y="20116"/>
                  </a:lnTo>
                  <a:lnTo>
                    <a:pt x="24384" y="19812"/>
                  </a:lnTo>
                  <a:close/>
                </a:path>
                <a:path w="47625" h="45719">
                  <a:moveTo>
                    <a:pt x="24601" y="25037"/>
                  </a:moveTo>
                  <a:lnTo>
                    <a:pt x="24384" y="24892"/>
                  </a:lnTo>
                  <a:lnTo>
                    <a:pt x="23876" y="25230"/>
                  </a:lnTo>
                  <a:lnTo>
                    <a:pt x="24079" y="25298"/>
                  </a:lnTo>
                  <a:lnTo>
                    <a:pt x="24601" y="25037"/>
                  </a:lnTo>
                  <a:close/>
                </a:path>
                <a:path w="47625" h="45719">
                  <a:moveTo>
                    <a:pt x="24661" y="25492"/>
                  </a:moveTo>
                  <a:lnTo>
                    <a:pt x="23876" y="25400"/>
                  </a:lnTo>
                  <a:lnTo>
                    <a:pt x="24384" y="25908"/>
                  </a:lnTo>
                  <a:lnTo>
                    <a:pt x="24661" y="25492"/>
                  </a:lnTo>
                  <a:close/>
                </a:path>
                <a:path w="47625" h="45719">
                  <a:moveTo>
                    <a:pt x="24661" y="20227"/>
                  </a:moveTo>
                  <a:lnTo>
                    <a:pt x="24384" y="19812"/>
                  </a:lnTo>
                  <a:lnTo>
                    <a:pt x="24003" y="20193"/>
                  </a:lnTo>
                  <a:lnTo>
                    <a:pt x="24661" y="20227"/>
                  </a:lnTo>
                  <a:close/>
                </a:path>
                <a:path w="47625" h="45719">
                  <a:moveTo>
                    <a:pt x="24852" y="25204"/>
                  </a:moveTo>
                  <a:lnTo>
                    <a:pt x="24384" y="25146"/>
                  </a:lnTo>
                  <a:lnTo>
                    <a:pt x="24079" y="25298"/>
                  </a:lnTo>
                  <a:lnTo>
                    <a:pt x="24661" y="25492"/>
                  </a:lnTo>
                  <a:lnTo>
                    <a:pt x="24852" y="25204"/>
                  </a:lnTo>
                  <a:close/>
                </a:path>
                <a:path w="47625" h="45719">
                  <a:moveTo>
                    <a:pt x="24993" y="20116"/>
                  </a:moveTo>
                  <a:lnTo>
                    <a:pt x="24384" y="19812"/>
                  </a:lnTo>
                  <a:lnTo>
                    <a:pt x="24661" y="20089"/>
                  </a:lnTo>
                  <a:lnTo>
                    <a:pt x="24993" y="20116"/>
                  </a:lnTo>
                  <a:close/>
                </a:path>
                <a:path w="47625" h="45719">
                  <a:moveTo>
                    <a:pt x="24765" y="20193"/>
                  </a:moveTo>
                  <a:lnTo>
                    <a:pt x="24384" y="19812"/>
                  </a:lnTo>
                  <a:lnTo>
                    <a:pt x="24601" y="20138"/>
                  </a:lnTo>
                  <a:lnTo>
                    <a:pt x="24765" y="20193"/>
                  </a:lnTo>
                  <a:close/>
                </a:path>
                <a:path w="47625" h="45719">
                  <a:moveTo>
                    <a:pt x="24819" y="20465"/>
                  </a:moveTo>
                  <a:lnTo>
                    <a:pt x="24384" y="20320"/>
                  </a:lnTo>
                  <a:lnTo>
                    <a:pt x="24819" y="20465"/>
                  </a:lnTo>
                  <a:close/>
                </a:path>
                <a:path w="47625" h="45719">
                  <a:moveTo>
                    <a:pt x="25400" y="24384"/>
                  </a:moveTo>
                  <a:lnTo>
                    <a:pt x="24993" y="24485"/>
                  </a:lnTo>
                  <a:lnTo>
                    <a:pt x="24384" y="24892"/>
                  </a:lnTo>
                  <a:lnTo>
                    <a:pt x="25146" y="24765"/>
                  </a:lnTo>
                  <a:lnTo>
                    <a:pt x="25400" y="24384"/>
                  </a:lnTo>
                  <a:close/>
                </a:path>
                <a:path w="47625" h="45719">
                  <a:moveTo>
                    <a:pt x="24765" y="25527"/>
                  </a:moveTo>
                  <a:lnTo>
                    <a:pt x="24601" y="25581"/>
                  </a:lnTo>
                  <a:lnTo>
                    <a:pt x="24384" y="25908"/>
                  </a:lnTo>
                  <a:lnTo>
                    <a:pt x="24765" y="25527"/>
                  </a:lnTo>
                  <a:close/>
                </a:path>
                <a:path w="47625" h="45719">
                  <a:moveTo>
                    <a:pt x="25146" y="24765"/>
                  </a:moveTo>
                  <a:lnTo>
                    <a:pt x="24601" y="25037"/>
                  </a:lnTo>
                  <a:lnTo>
                    <a:pt x="24852" y="25204"/>
                  </a:lnTo>
                  <a:lnTo>
                    <a:pt x="25146" y="24765"/>
                  </a:lnTo>
                  <a:close/>
                </a:path>
                <a:path w="47625" h="45719">
                  <a:moveTo>
                    <a:pt x="25146" y="20574"/>
                  </a:moveTo>
                  <a:lnTo>
                    <a:pt x="24852" y="20280"/>
                  </a:lnTo>
                  <a:lnTo>
                    <a:pt x="24661" y="20227"/>
                  </a:lnTo>
                  <a:lnTo>
                    <a:pt x="24765" y="20383"/>
                  </a:lnTo>
                  <a:lnTo>
                    <a:pt x="25146" y="20574"/>
                  </a:lnTo>
                  <a:close/>
                </a:path>
                <a:path w="47625" h="45719">
                  <a:moveTo>
                    <a:pt x="24993" y="25298"/>
                  </a:moveTo>
                  <a:lnTo>
                    <a:pt x="24819" y="25254"/>
                  </a:lnTo>
                  <a:lnTo>
                    <a:pt x="24661" y="25492"/>
                  </a:lnTo>
                  <a:lnTo>
                    <a:pt x="24852" y="25439"/>
                  </a:lnTo>
                  <a:lnTo>
                    <a:pt x="24993" y="25298"/>
                  </a:lnTo>
                  <a:close/>
                </a:path>
                <a:path w="47625" h="45719">
                  <a:moveTo>
                    <a:pt x="26289" y="20955"/>
                  </a:moveTo>
                  <a:lnTo>
                    <a:pt x="26212" y="20726"/>
                  </a:lnTo>
                  <a:lnTo>
                    <a:pt x="25400" y="20320"/>
                  </a:lnTo>
                  <a:lnTo>
                    <a:pt x="24765" y="20193"/>
                  </a:lnTo>
                  <a:lnTo>
                    <a:pt x="25146" y="20574"/>
                  </a:lnTo>
                  <a:lnTo>
                    <a:pt x="26289" y="20955"/>
                  </a:lnTo>
                  <a:close/>
                </a:path>
                <a:path w="47625" h="45719">
                  <a:moveTo>
                    <a:pt x="25908" y="25908"/>
                  </a:moveTo>
                  <a:lnTo>
                    <a:pt x="24993" y="25298"/>
                  </a:lnTo>
                  <a:lnTo>
                    <a:pt x="24765" y="25527"/>
                  </a:lnTo>
                  <a:lnTo>
                    <a:pt x="25908" y="25908"/>
                  </a:lnTo>
                  <a:close/>
                </a:path>
                <a:path w="47625" h="45719">
                  <a:moveTo>
                    <a:pt x="25908" y="21336"/>
                  </a:moveTo>
                  <a:lnTo>
                    <a:pt x="25146" y="20574"/>
                  </a:lnTo>
                  <a:lnTo>
                    <a:pt x="24819" y="20465"/>
                  </a:lnTo>
                  <a:lnTo>
                    <a:pt x="25146" y="20955"/>
                  </a:lnTo>
                  <a:lnTo>
                    <a:pt x="25908" y="21336"/>
                  </a:lnTo>
                  <a:close/>
                </a:path>
                <a:path w="47625" h="45719">
                  <a:moveTo>
                    <a:pt x="25908" y="24384"/>
                  </a:moveTo>
                  <a:lnTo>
                    <a:pt x="25146" y="24765"/>
                  </a:lnTo>
                  <a:lnTo>
                    <a:pt x="24852" y="25204"/>
                  </a:lnTo>
                  <a:lnTo>
                    <a:pt x="24993" y="25298"/>
                  </a:lnTo>
                  <a:lnTo>
                    <a:pt x="25908" y="24384"/>
                  </a:lnTo>
                  <a:close/>
                </a:path>
                <a:path w="47625" h="45719">
                  <a:moveTo>
                    <a:pt x="26212" y="20726"/>
                  </a:moveTo>
                  <a:lnTo>
                    <a:pt x="25908" y="19812"/>
                  </a:lnTo>
                  <a:lnTo>
                    <a:pt x="24993" y="20116"/>
                  </a:lnTo>
                  <a:lnTo>
                    <a:pt x="26212" y="20726"/>
                  </a:lnTo>
                  <a:close/>
                </a:path>
                <a:path w="47625" h="45719">
                  <a:moveTo>
                    <a:pt x="26670" y="23622"/>
                  </a:moveTo>
                  <a:lnTo>
                    <a:pt x="24993" y="25298"/>
                  </a:lnTo>
                  <a:lnTo>
                    <a:pt x="25908" y="25908"/>
                  </a:lnTo>
                  <a:lnTo>
                    <a:pt x="26670" y="23622"/>
                  </a:lnTo>
                  <a:close/>
                </a:path>
                <a:path w="47625" h="45719">
                  <a:moveTo>
                    <a:pt x="26670" y="22098"/>
                  </a:moveTo>
                  <a:lnTo>
                    <a:pt x="26289" y="20955"/>
                  </a:lnTo>
                  <a:lnTo>
                    <a:pt x="25146" y="20574"/>
                  </a:lnTo>
                  <a:lnTo>
                    <a:pt x="26670" y="22098"/>
                  </a:lnTo>
                  <a:close/>
                </a:path>
                <a:path w="47625" h="45719">
                  <a:moveTo>
                    <a:pt x="25908" y="21336"/>
                  </a:moveTo>
                  <a:lnTo>
                    <a:pt x="25146" y="20955"/>
                  </a:lnTo>
                  <a:lnTo>
                    <a:pt x="25400" y="21336"/>
                  </a:lnTo>
                  <a:lnTo>
                    <a:pt x="25908" y="21336"/>
                  </a:lnTo>
                  <a:close/>
                </a:path>
                <a:path w="47625" h="45719">
                  <a:moveTo>
                    <a:pt x="25603" y="24079"/>
                  </a:moveTo>
                  <a:lnTo>
                    <a:pt x="25146" y="24384"/>
                  </a:lnTo>
                  <a:lnTo>
                    <a:pt x="25400" y="24384"/>
                  </a:lnTo>
                  <a:lnTo>
                    <a:pt x="25603" y="24079"/>
                  </a:lnTo>
                  <a:close/>
                </a:path>
                <a:path w="47625" h="45719">
                  <a:moveTo>
                    <a:pt x="25908" y="24384"/>
                  </a:moveTo>
                  <a:lnTo>
                    <a:pt x="25400" y="24384"/>
                  </a:lnTo>
                  <a:lnTo>
                    <a:pt x="25146" y="24765"/>
                  </a:lnTo>
                  <a:lnTo>
                    <a:pt x="25908" y="24384"/>
                  </a:lnTo>
                  <a:close/>
                </a:path>
                <a:path w="47625" h="45719">
                  <a:moveTo>
                    <a:pt x="26754" y="22352"/>
                  </a:moveTo>
                  <a:lnTo>
                    <a:pt x="26670" y="22098"/>
                  </a:lnTo>
                  <a:lnTo>
                    <a:pt x="25908" y="21336"/>
                  </a:lnTo>
                  <a:lnTo>
                    <a:pt x="25400" y="21336"/>
                  </a:lnTo>
                  <a:lnTo>
                    <a:pt x="26416" y="22860"/>
                  </a:lnTo>
                  <a:lnTo>
                    <a:pt x="26754" y="22352"/>
                  </a:lnTo>
                  <a:close/>
                </a:path>
                <a:path w="47625" h="45719">
                  <a:moveTo>
                    <a:pt x="26754" y="23368"/>
                  </a:moveTo>
                  <a:lnTo>
                    <a:pt x="25603" y="24079"/>
                  </a:lnTo>
                  <a:lnTo>
                    <a:pt x="25400" y="24384"/>
                  </a:lnTo>
                  <a:lnTo>
                    <a:pt x="25908" y="24384"/>
                  </a:lnTo>
                  <a:lnTo>
                    <a:pt x="26670" y="23622"/>
                  </a:lnTo>
                  <a:lnTo>
                    <a:pt x="26754" y="23368"/>
                  </a:lnTo>
                  <a:close/>
                </a:path>
                <a:path w="47625" h="45719">
                  <a:moveTo>
                    <a:pt x="26728" y="23328"/>
                  </a:moveTo>
                  <a:lnTo>
                    <a:pt x="26416" y="22860"/>
                  </a:lnTo>
                  <a:lnTo>
                    <a:pt x="25603" y="24079"/>
                  </a:lnTo>
                  <a:lnTo>
                    <a:pt x="26728" y="23328"/>
                  </a:lnTo>
                  <a:close/>
                </a:path>
                <a:path w="47625" h="45719">
                  <a:moveTo>
                    <a:pt x="26416" y="22860"/>
                  </a:moveTo>
                  <a:lnTo>
                    <a:pt x="25908" y="22098"/>
                  </a:lnTo>
                  <a:lnTo>
                    <a:pt x="25908" y="23622"/>
                  </a:lnTo>
                  <a:lnTo>
                    <a:pt x="26416" y="22860"/>
                  </a:lnTo>
                  <a:close/>
                </a:path>
                <a:path w="47625" h="45719">
                  <a:moveTo>
                    <a:pt x="27432" y="21336"/>
                  </a:moveTo>
                  <a:lnTo>
                    <a:pt x="26212" y="20726"/>
                  </a:lnTo>
                  <a:lnTo>
                    <a:pt x="26289" y="20955"/>
                  </a:lnTo>
                  <a:lnTo>
                    <a:pt x="27432" y="21336"/>
                  </a:lnTo>
                  <a:close/>
                </a:path>
                <a:path w="47625" h="45719">
                  <a:moveTo>
                    <a:pt x="27432" y="21336"/>
                  </a:moveTo>
                  <a:lnTo>
                    <a:pt x="26289" y="20955"/>
                  </a:lnTo>
                  <a:lnTo>
                    <a:pt x="26670" y="22098"/>
                  </a:lnTo>
                  <a:lnTo>
                    <a:pt x="26822" y="22250"/>
                  </a:lnTo>
                  <a:lnTo>
                    <a:pt x="27432" y="21336"/>
                  </a:lnTo>
                  <a:close/>
                </a:path>
                <a:path w="47625" h="45719">
                  <a:moveTo>
                    <a:pt x="26924" y="22860"/>
                  </a:moveTo>
                  <a:lnTo>
                    <a:pt x="26822" y="22555"/>
                  </a:lnTo>
                  <a:lnTo>
                    <a:pt x="26670" y="22479"/>
                  </a:lnTo>
                  <a:lnTo>
                    <a:pt x="26416" y="22860"/>
                  </a:lnTo>
                  <a:lnTo>
                    <a:pt x="26670" y="23241"/>
                  </a:lnTo>
                  <a:lnTo>
                    <a:pt x="26924" y="22860"/>
                  </a:lnTo>
                  <a:close/>
                </a:path>
                <a:path w="47625" h="45719">
                  <a:moveTo>
                    <a:pt x="26822" y="22250"/>
                  </a:moveTo>
                  <a:lnTo>
                    <a:pt x="26670" y="22098"/>
                  </a:lnTo>
                  <a:lnTo>
                    <a:pt x="26728" y="22273"/>
                  </a:lnTo>
                  <a:close/>
                </a:path>
                <a:path w="47625" h="45719">
                  <a:moveTo>
                    <a:pt x="26822" y="23469"/>
                  </a:moveTo>
                  <a:lnTo>
                    <a:pt x="26670" y="23622"/>
                  </a:lnTo>
                  <a:lnTo>
                    <a:pt x="26822" y="23469"/>
                  </a:lnTo>
                  <a:close/>
                </a:path>
                <a:path w="47625" h="45719">
                  <a:moveTo>
                    <a:pt x="27051" y="22479"/>
                  </a:moveTo>
                  <a:lnTo>
                    <a:pt x="26754" y="22352"/>
                  </a:lnTo>
                  <a:lnTo>
                    <a:pt x="26924" y="22860"/>
                  </a:lnTo>
                  <a:lnTo>
                    <a:pt x="27051" y="22479"/>
                  </a:lnTo>
                  <a:close/>
                </a:path>
                <a:path w="47625" h="45719">
                  <a:moveTo>
                    <a:pt x="27051" y="23241"/>
                  </a:moveTo>
                  <a:lnTo>
                    <a:pt x="26924" y="23198"/>
                  </a:lnTo>
                  <a:lnTo>
                    <a:pt x="26754" y="23368"/>
                  </a:lnTo>
                  <a:lnTo>
                    <a:pt x="27051" y="23241"/>
                  </a:lnTo>
                  <a:close/>
                </a:path>
                <a:path w="47625" h="45719">
                  <a:moveTo>
                    <a:pt x="27016" y="23137"/>
                  </a:moveTo>
                  <a:lnTo>
                    <a:pt x="26924" y="22860"/>
                  </a:lnTo>
                  <a:lnTo>
                    <a:pt x="26778" y="23295"/>
                  </a:lnTo>
                  <a:lnTo>
                    <a:pt x="27016" y="23137"/>
                  </a:lnTo>
                  <a:close/>
                </a:path>
                <a:path w="47625" h="45719">
                  <a:moveTo>
                    <a:pt x="27432" y="21336"/>
                  </a:moveTo>
                  <a:lnTo>
                    <a:pt x="26822" y="22250"/>
                  </a:lnTo>
                  <a:lnTo>
                    <a:pt x="27051" y="22479"/>
                  </a:lnTo>
                  <a:lnTo>
                    <a:pt x="27432" y="21336"/>
                  </a:lnTo>
                  <a:close/>
                </a:path>
                <a:path w="47625" h="45719">
                  <a:moveTo>
                    <a:pt x="27432" y="24384"/>
                  </a:moveTo>
                  <a:lnTo>
                    <a:pt x="27051" y="23241"/>
                  </a:lnTo>
                  <a:lnTo>
                    <a:pt x="26822" y="23469"/>
                  </a:lnTo>
                  <a:lnTo>
                    <a:pt x="27432" y="24384"/>
                  </a:lnTo>
                  <a:close/>
                </a:path>
                <a:path w="47625" h="45719">
                  <a:moveTo>
                    <a:pt x="27432" y="22860"/>
                  </a:moveTo>
                  <a:lnTo>
                    <a:pt x="27051" y="22479"/>
                  </a:lnTo>
                  <a:lnTo>
                    <a:pt x="26924" y="22860"/>
                  </a:lnTo>
                  <a:lnTo>
                    <a:pt x="27016" y="23137"/>
                  </a:lnTo>
                  <a:lnTo>
                    <a:pt x="27432" y="22860"/>
                  </a:lnTo>
                  <a:close/>
                </a:path>
                <a:path w="47625" h="45719">
                  <a:moveTo>
                    <a:pt x="27432" y="22860"/>
                  </a:moveTo>
                  <a:lnTo>
                    <a:pt x="27016" y="23137"/>
                  </a:lnTo>
                  <a:lnTo>
                    <a:pt x="27432" y="22860"/>
                  </a:lnTo>
                  <a:close/>
                </a:path>
                <a:path w="47625" h="45719">
                  <a:moveTo>
                    <a:pt x="27432" y="22860"/>
                  </a:moveTo>
                  <a:lnTo>
                    <a:pt x="27432" y="21336"/>
                  </a:lnTo>
                  <a:lnTo>
                    <a:pt x="27051" y="22479"/>
                  </a:lnTo>
                  <a:lnTo>
                    <a:pt x="27432" y="22860"/>
                  </a:lnTo>
                  <a:close/>
                </a:path>
                <a:path w="47625" h="45719">
                  <a:moveTo>
                    <a:pt x="27432" y="24384"/>
                  </a:moveTo>
                  <a:lnTo>
                    <a:pt x="27432" y="22860"/>
                  </a:lnTo>
                  <a:lnTo>
                    <a:pt x="27051" y="23241"/>
                  </a:lnTo>
                  <a:lnTo>
                    <a:pt x="27432" y="24384"/>
                  </a:lnTo>
                  <a:close/>
                </a:path>
                <a:path w="47625" h="45719">
                  <a:moveTo>
                    <a:pt x="47244" y="25908"/>
                  </a:moveTo>
                  <a:lnTo>
                    <a:pt x="47244" y="19812"/>
                  </a:lnTo>
                  <a:lnTo>
                    <a:pt x="45720" y="15240"/>
                  </a:lnTo>
                  <a:lnTo>
                    <a:pt x="45720" y="28956"/>
                  </a:lnTo>
                  <a:lnTo>
                    <a:pt x="47244" y="25908"/>
                  </a:lnTo>
                  <a:close/>
                </a:path>
              </a:pathLst>
            </a:custGeom>
            <a:solidFill>
              <a:srgbClr val="FFFFFF"/>
            </a:solidFill>
          </p:spPr>
          <p:txBody>
            <a:bodyPr wrap="square" lIns="0" tIns="0" rIns="0" bIns="0" rtlCol="0"/>
            <a:lstStyle/>
            <a:p>
              <a:endParaRPr sz="1588"/>
            </a:p>
          </p:txBody>
        </p:sp>
        <p:sp>
          <p:nvSpPr>
            <p:cNvPr id="8" name="object 8"/>
            <p:cNvSpPr/>
            <p:nvPr/>
          </p:nvSpPr>
          <p:spPr>
            <a:xfrm>
              <a:off x="4834127" y="251002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9" name="object 9"/>
            <p:cNvSpPr/>
            <p:nvPr/>
          </p:nvSpPr>
          <p:spPr>
            <a:xfrm>
              <a:off x="4821936" y="2496312"/>
              <a:ext cx="62865" cy="64135"/>
            </a:xfrm>
            <a:custGeom>
              <a:avLst/>
              <a:gdLst/>
              <a:ahLst/>
              <a:cxnLst/>
              <a:rect l="l" t="t" r="r" b="b"/>
              <a:pathLst>
                <a:path w="62864" h="64135">
                  <a:moveTo>
                    <a:pt x="1524" y="44196"/>
                  </a:moveTo>
                  <a:lnTo>
                    <a:pt x="1524" y="21336"/>
                  </a:lnTo>
                  <a:lnTo>
                    <a:pt x="0" y="24384"/>
                  </a:lnTo>
                  <a:lnTo>
                    <a:pt x="0" y="41148"/>
                  </a:lnTo>
                  <a:lnTo>
                    <a:pt x="1524" y="44196"/>
                  </a:lnTo>
                  <a:close/>
                </a:path>
                <a:path w="62864" h="64135">
                  <a:moveTo>
                    <a:pt x="4572" y="48768"/>
                  </a:moveTo>
                  <a:lnTo>
                    <a:pt x="4572" y="16764"/>
                  </a:lnTo>
                  <a:lnTo>
                    <a:pt x="3048" y="19812"/>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5240"/>
                  </a:lnTo>
                  <a:lnTo>
                    <a:pt x="4572" y="50292"/>
                  </a:lnTo>
                  <a:lnTo>
                    <a:pt x="6096" y="51816"/>
                  </a:lnTo>
                  <a:lnTo>
                    <a:pt x="7620" y="54864"/>
                  </a:lnTo>
                  <a:lnTo>
                    <a:pt x="9144" y="54864"/>
                  </a:lnTo>
                  <a:close/>
                </a:path>
                <a:path w="62864" h="64135">
                  <a:moveTo>
                    <a:pt x="60960" y="45720"/>
                  </a:moveTo>
                  <a:lnTo>
                    <a:pt x="60960" y="19812"/>
                  </a:lnTo>
                  <a:lnTo>
                    <a:pt x="59436" y="18288"/>
                  </a:lnTo>
                  <a:lnTo>
                    <a:pt x="57912" y="15240"/>
                  </a:lnTo>
                  <a:lnTo>
                    <a:pt x="56388" y="13716"/>
                  </a:lnTo>
                  <a:lnTo>
                    <a:pt x="54864" y="10668"/>
                  </a:lnTo>
                  <a:lnTo>
                    <a:pt x="53340" y="9144"/>
                  </a:lnTo>
                  <a:lnTo>
                    <a:pt x="50292" y="7620"/>
                  </a:lnTo>
                  <a:lnTo>
                    <a:pt x="48768" y="6096"/>
                  </a:lnTo>
                  <a:lnTo>
                    <a:pt x="47244" y="6096"/>
                  </a:lnTo>
                  <a:lnTo>
                    <a:pt x="44196" y="3048"/>
                  </a:lnTo>
                  <a:lnTo>
                    <a:pt x="42672" y="3048"/>
                  </a:lnTo>
                  <a:lnTo>
                    <a:pt x="39624" y="1524"/>
                  </a:lnTo>
                  <a:lnTo>
                    <a:pt x="32004" y="1524"/>
                  </a:lnTo>
                  <a:lnTo>
                    <a:pt x="32004" y="0"/>
                  </a:lnTo>
                  <a:lnTo>
                    <a:pt x="30480" y="0"/>
                  </a:lnTo>
                  <a:lnTo>
                    <a:pt x="30480" y="1524"/>
                  </a:lnTo>
                  <a:lnTo>
                    <a:pt x="22860" y="1524"/>
                  </a:lnTo>
                  <a:lnTo>
                    <a:pt x="19812" y="3048"/>
                  </a:lnTo>
                  <a:lnTo>
                    <a:pt x="18288" y="3048"/>
                  </a:lnTo>
                  <a:lnTo>
                    <a:pt x="15240" y="6096"/>
                  </a:lnTo>
                  <a:lnTo>
                    <a:pt x="13716" y="6096"/>
                  </a:lnTo>
                  <a:lnTo>
                    <a:pt x="12192" y="7620"/>
                  </a:lnTo>
                  <a:lnTo>
                    <a:pt x="9144" y="9144"/>
                  </a:lnTo>
                  <a:lnTo>
                    <a:pt x="9144" y="56388"/>
                  </a:lnTo>
                  <a:lnTo>
                    <a:pt x="12192" y="57912"/>
                  </a:lnTo>
                  <a:lnTo>
                    <a:pt x="13716" y="59436"/>
                  </a:lnTo>
                  <a:lnTo>
                    <a:pt x="15240" y="59436"/>
                  </a:lnTo>
                  <a:lnTo>
                    <a:pt x="18288" y="60960"/>
                  </a:lnTo>
                  <a:lnTo>
                    <a:pt x="18288" y="62484"/>
                  </a:lnTo>
                  <a:lnTo>
                    <a:pt x="19812" y="62484"/>
                  </a:lnTo>
                  <a:lnTo>
                    <a:pt x="22860" y="64008"/>
                  </a:lnTo>
                  <a:lnTo>
                    <a:pt x="24384" y="64008"/>
                  </a:lnTo>
                  <a:lnTo>
                    <a:pt x="24384" y="30480"/>
                  </a:lnTo>
                  <a:lnTo>
                    <a:pt x="25908" y="27432"/>
                  </a:lnTo>
                  <a:lnTo>
                    <a:pt x="28956" y="25908"/>
                  </a:lnTo>
                  <a:lnTo>
                    <a:pt x="33528" y="25908"/>
                  </a:lnTo>
                  <a:lnTo>
                    <a:pt x="36576" y="27432"/>
                  </a:lnTo>
                  <a:lnTo>
                    <a:pt x="38100" y="32004"/>
                  </a:lnTo>
                  <a:lnTo>
                    <a:pt x="38100" y="64008"/>
                  </a:lnTo>
                  <a:lnTo>
                    <a:pt x="39624" y="64008"/>
                  </a:lnTo>
                  <a:lnTo>
                    <a:pt x="42672" y="62484"/>
                  </a:lnTo>
                  <a:lnTo>
                    <a:pt x="44196" y="62484"/>
                  </a:lnTo>
                  <a:lnTo>
                    <a:pt x="44196" y="60960"/>
                  </a:lnTo>
                  <a:lnTo>
                    <a:pt x="47244" y="59436"/>
                  </a:lnTo>
                  <a:lnTo>
                    <a:pt x="48768" y="59436"/>
                  </a:lnTo>
                  <a:lnTo>
                    <a:pt x="50292" y="57912"/>
                  </a:lnTo>
                  <a:lnTo>
                    <a:pt x="53340" y="56388"/>
                  </a:lnTo>
                  <a:lnTo>
                    <a:pt x="53340" y="54864"/>
                  </a:lnTo>
                  <a:lnTo>
                    <a:pt x="54864" y="54864"/>
                  </a:lnTo>
                  <a:lnTo>
                    <a:pt x="56388" y="51816"/>
                  </a:lnTo>
                  <a:lnTo>
                    <a:pt x="57912" y="50292"/>
                  </a:lnTo>
                  <a:lnTo>
                    <a:pt x="59436" y="45720"/>
                  </a:lnTo>
                  <a:lnTo>
                    <a:pt x="60960" y="45720"/>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146" y="35814"/>
                  </a:moveTo>
                  <a:lnTo>
                    <a:pt x="24384" y="33528"/>
                  </a:lnTo>
                  <a:lnTo>
                    <a:pt x="24384" y="35052"/>
                  </a:lnTo>
                  <a:lnTo>
                    <a:pt x="25146" y="35814"/>
                  </a:lnTo>
                  <a:close/>
                </a:path>
                <a:path w="62864" h="64135">
                  <a:moveTo>
                    <a:pt x="25908" y="38100"/>
                  </a:moveTo>
                  <a:lnTo>
                    <a:pt x="25146" y="35814"/>
                  </a:lnTo>
                  <a:lnTo>
                    <a:pt x="24384" y="35052"/>
                  </a:lnTo>
                  <a:lnTo>
                    <a:pt x="25908" y="38100"/>
                  </a:lnTo>
                  <a:close/>
                </a:path>
                <a:path w="62864" h="64135">
                  <a:moveTo>
                    <a:pt x="28956" y="64008"/>
                  </a:moveTo>
                  <a:lnTo>
                    <a:pt x="28956" y="39624"/>
                  </a:lnTo>
                  <a:lnTo>
                    <a:pt x="25908" y="38100"/>
                  </a:lnTo>
                  <a:lnTo>
                    <a:pt x="24384" y="35052"/>
                  </a:lnTo>
                  <a:lnTo>
                    <a:pt x="24384" y="64008"/>
                  </a:lnTo>
                  <a:lnTo>
                    <a:pt x="28956" y="64008"/>
                  </a:lnTo>
                  <a:close/>
                </a:path>
                <a:path w="62864" h="64135">
                  <a:moveTo>
                    <a:pt x="28956" y="39624"/>
                  </a:moveTo>
                  <a:lnTo>
                    <a:pt x="25146" y="35814"/>
                  </a:lnTo>
                  <a:lnTo>
                    <a:pt x="25908" y="38100"/>
                  </a:lnTo>
                  <a:lnTo>
                    <a:pt x="28956" y="39624"/>
                  </a:lnTo>
                  <a:close/>
                </a:path>
                <a:path w="62864" h="64135">
                  <a:moveTo>
                    <a:pt x="30480" y="25908"/>
                  </a:moveTo>
                  <a:lnTo>
                    <a:pt x="28956" y="25908"/>
                  </a:lnTo>
                  <a:lnTo>
                    <a:pt x="27432" y="27432"/>
                  </a:lnTo>
                  <a:lnTo>
                    <a:pt x="30480" y="25908"/>
                  </a:lnTo>
                  <a:close/>
                </a:path>
                <a:path w="62864" h="64135">
                  <a:moveTo>
                    <a:pt x="32004" y="64008"/>
                  </a:moveTo>
                  <a:lnTo>
                    <a:pt x="32004" y="39624"/>
                  </a:lnTo>
                  <a:lnTo>
                    <a:pt x="30480" y="39624"/>
                  </a:lnTo>
                  <a:lnTo>
                    <a:pt x="27432" y="38100"/>
                  </a:lnTo>
                  <a:lnTo>
                    <a:pt x="28956" y="39624"/>
                  </a:lnTo>
                  <a:lnTo>
                    <a:pt x="28956" y="64008"/>
                  </a:lnTo>
                  <a:lnTo>
                    <a:pt x="32004" y="640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5052" y="38100"/>
                  </a:moveTo>
                  <a:lnTo>
                    <a:pt x="31394" y="39319"/>
                  </a:lnTo>
                  <a:lnTo>
                    <a:pt x="32004" y="39624"/>
                  </a:lnTo>
                  <a:lnTo>
                    <a:pt x="32004" y="64008"/>
                  </a:lnTo>
                  <a:lnTo>
                    <a:pt x="33528" y="64008"/>
                  </a:lnTo>
                  <a:lnTo>
                    <a:pt x="33528" y="39624"/>
                  </a:lnTo>
                  <a:lnTo>
                    <a:pt x="35052" y="38100"/>
                  </a:lnTo>
                  <a:close/>
                </a:path>
                <a:path w="62864" h="64135">
                  <a:moveTo>
                    <a:pt x="36576" y="28956"/>
                  </a:moveTo>
                  <a:lnTo>
                    <a:pt x="36576" y="27432"/>
                  </a:lnTo>
                  <a:lnTo>
                    <a:pt x="33528" y="25908"/>
                  </a:lnTo>
                  <a:lnTo>
                    <a:pt x="36576" y="28956"/>
                  </a:lnTo>
                  <a:close/>
                </a:path>
                <a:path w="62864" h="64135">
                  <a:moveTo>
                    <a:pt x="38100" y="64008"/>
                  </a:moveTo>
                  <a:lnTo>
                    <a:pt x="38100" y="33528"/>
                  </a:lnTo>
                  <a:lnTo>
                    <a:pt x="36576" y="36576"/>
                  </a:lnTo>
                  <a:lnTo>
                    <a:pt x="33528" y="39624"/>
                  </a:lnTo>
                  <a:lnTo>
                    <a:pt x="33528" y="64008"/>
                  </a:lnTo>
                  <a:lnTo>
                    <a:pt x="38100" y="64008"/>
                  </a:lnTo>
                  <a:close/>
                </a:path>
                <a:path w="62864" h="64135">
                  <a:moveTo>
                    <a:pt x="36576" y="30480"/>
                  </a:moveTo>
                  <a:lnTo>
                    <a:pt x="36576" y="28956"/>
                  </a:lnTo>
                  <a:lnTo>
                    <a:pt x="35052" y="27432"/>
                  </a:lnTo>
                  <a:lnTo>
                    <a:pt x="36576" y="30480"/>
                  </a:lnTo>
                  <a:close/>
                </a:path>
                <a:path w="62864" h="64135">
                  <a:moveTo>
                    <a:pt x="36576" y="36576"/>
                  </a:moveTo>
                  <a:lnTo>
                    <a:pt x="36576" y="35052"/>
                  </a:lnTo>
                  <a:lnTo>
                    <a:pt x="35052" y="38100"/>
                  </a:lnTo>
                  <a:lnTo>
                    <a:pt x="36576" y="36576"/>
                  </a:lnTo>
                  <a:close/>
                </a:path>
                <a:path w="62864" h="64135">
                  <a:moveTo>
                    <a:pt x="38100" y="33528"/>
                  </a:moveTo>
                  <a:lnTo>
                    <a:pt x="38100" y="32004"/>
                  </a:lnTo>
                  <a:lnTo>
                    <a:pt x="36576" y="36576"/>
                  </a:lnTo>
                  <a:lnTo>
                    <a:pt x="38100" y="33528"/>
                  </a:lnTo>
                  <a:close/>
                </a:path>
                <a:path w="62864" h="64135">
                  <a:moveTo>
                    <a:pt x="62484" y="41148"/>
                  </a:moveTo>
                  <a:lnTo>
                    <a:pt x="62484" y="24384"/>
                  </a:lnTo>
                  <a:lnTo>
                    <a:pt x="60960" y="21336"/>
                  </a:lnTo>
                  <a:lnTo>
                    <a:pt x="60960" y="44196"/>
                  </a:lnTo>
                  <a:lnTo>
                    <a:pt x="62484" y="41148"/>
                  </a:lnTo>
                  <a:close/>
                </a:path>
              </a:pathLst>
            </a:custGeom>
            <a:solidFill>
              <a:srgbClr val="FFFFFF"/>
            </a:solidFill>
          </p:spPr>
          <p:txBody>
            <a:bodyPr wrap="square" lIns="0" tIns="0" rIns="0" bIns="0" rtlCol="0"/>
            <a:lstStyle/>
            <a:p>
              <a:endParaRPr sz="1588"/>
            </a:p>
          </p:txBody>
        </p:sp>
        <p:sp>
          <p:nvSpPr>
            <p:cNvPr id="10" name="object 10"/>
            <p:cNvSpPr/>
            <p:nvPr/>
          </p:nvSpPr>
          <p:spPr>
            <a:xfrm>
              <a:off x="5045964" y="2412492"/>
              <a:ext cx="79248" cy="79248"/>
            </a:xfrm>
            <a:prstGeom prst="rect">
              <a:avLst/>
            </a:prstGeom>
            <a:blipFill>
              <a:blip r:embed="rId2" cstate="print"/>
              <a:stretch>
                <a:fillRect/>
              </a:stretch>
            </a:blipFill>
          </p:spPr>
          <p:txBody>
            <a:bodyPr wrap="square" lIns="0" tIns="0" rIns="0" bIns="0" rtlCol="0"/>
            <a:lstStyle/>
            <a:p>
              <a:endParaRPr sz="1588"/>
            </a:p>
          </p:txBody>
        </p:sp>
        <p:sp>
          <p:nvSpPr>
            <p:cNvPr id="11" name="object 11"/>
            <p:cNvSpPr/>
            <p:nvPr/>
          </p:nvSpPr>
          <p:spPr>
            <a:xfrm>
              <a:off x="1427988" y="1245108"/>
              <a:ext cx="7356475" cy="5843270"/>
            </a:xfrm>
            <a:custGeom>
              <a:avLst/>
              <a:gdLst/>
              <a:ahLst/>
              <a:cxnLst/>
              <a:rect l="l" t="t" r="r" b="b"/>
              <a:pathLst>
                <a:path w="7356475" h="5843270">
                  <a:moveTo>
                    <a:pt x="7356348" y="5826252"/>
                  </a:moveTo>
                  <a:lnTo>
                    <a:pt x="3694176" y="7620"/>
                  </a:lnTo>
                  <a:lnTo>
                    <a:pt x="3685032" y="0"/>
                  </a:lnTo>
                  <a:lnTo>
                    <a:pt x="3671316" y="0"/>
                  </a:lnTo>
                  <a:lnTo>
                    <a:pt x="3665220" y="3048"/>
                  </a:lnTo>
                  <a:lnTo>
                    <a:pt x="3662172" y="7620"/>
                  </a:lnTo>
                  <a:lnTo>
                    <a:pt x="4572" y="5814060"/>
                  </a:lnTo>
                  <a:lnTo>
                    <a:pt x="0" y="5820156"/>
                  </a:lnTo>
                  <a:lnTo>
                    <a:pt x="0" y="5826252"/>
                  </a:lnTo>
                  <a:lnTo>
                    <a:pt x="4572" y="5832348"/>
                  </a:lnTo>
                  <a:lnTo>
                    <a:pt x="7620" y="5838444"/>
                  </a:lnTo>
                  <a:lnTo>
                    <a:pt x="13716" y="5843016"/>
                  </a:lnTo>
                  <a:lnTo>
                    <a:pt x="19812" y="5843016"/>
                  </a:lnTo>
                  <a:lnTo>
                    <a:pt x="19812" y="5804916"/>
                  </a:lnTo>
                  <a:lnTo>
                    <a:pt x="54820" y="5804916"/>
                  </a:lnTo>
                  <a:lnTo>
                    <a:pt x="3662172" y="79749"/>
                  </a:lnTo>
                  <a:lnTo>
                    <a:pt x="3662172" y="28956"/>
                  </a:lnTo>
                  <a:lnTo>
                    <a:pt x="3694176" y="28956"/>
                  </a:lnTo>
                  <a:lnTo>
                    <a:pt x="3694176" y="79749"/>
                  </a:lnTo>
                  <a:lnTo>
                    <a:pt x="7301527" y="5804916"/>
                  </a:lnTo>
                  <a:lnTo>
                    <a:pt x="7335012" y="5804916"/>
                  </a:lnTo>
                  <a:lnTo>
                    <a:pt x="7335012" y="5843016"/>
                  </a:lnTo>
                  <a:lnTo>
                    <a:pt x="7342632" y="5843016"/>
                  </a:lnTo>
                  <a:lnTo>
                    <a:pt x="7348728" y="5838444"/>
                  </a:lnTo>
                  <a:lnTo>
                    <a:pt x="7351776" y="5832348"/>
                  </a:lnTo>
                  <a:lnTo>
                    <a:pt x="7356348" y="5826252"/>
                  </a:lnTo>
                  <a:close/>
                </a:path>
                <a:path w="7356475" h="5843270">
                  <a:moveTo>
                    <a:pt x="54820" y="5804916"/>
                  </a:moveTo>
                  <a:lnTo>
                    <a:pt x="19812" y="5804916"/>
                  </a:lnTo>
                  <a:lnTo>
                    <a:pt x="36576" y="5833872"/>
                  </a:lnTo>
                  <a:lnTo>
                    <a:pt x="54820" y="5804916"/>
                  </a:lnTo>
                  <a:close/>
                </a:path>
                <a:path w="7356475" h="5843270">
                  <a:moveTo>
                    <a:pt x="7335012" y="5843016"/>
                  </a:moveTo>
                  <a:lnTo>
                    <a:pt x="7335012" y="5804916"/>
                  </a:lnTo>
                  <a:lnTo>
                    <a:pt x="7319772" y="5833872"/>
                  </a:lnTo>
                  <a:lnTo>
                    <a:pt x="7301527" y="5804916"/>
                  </a:lnTo>
                  <a:lnTo>
                    <a:pt x="54820" y="5804916"/>
                  </a:lnTo>
                  <a:lnTo>
                    <a:pt x="36576" y="5833872"/>
                  </a:lnTo>
                  <a:lnTo>
                    <a:pt x="19812" y="5804916"/>
                  </a:lnTo>
                  <a:lnTo>
                    <a:pt x="19812" y="5843016"/>
                  </a:lnTo>
                  <a:lnTo>
                    <a:pt x="7335012" y="5843016"/>
                  </a:lnTo>
                  <a:close/>
                </a:path>
                <a:path w="7356475" h="5843270">
                  <a:moveTo>
                    <a:pt x="3694176" y="28956"/>
                  </a:moveTo>
                  <a:lnTo>
                    <a:pt x="3662172" y="28956"/>
                  </a:lnTo>
                  <a:lnTo>
                    <a:pt x="3678174" y="54352"/>
                  </a:lnTo>
                  <a:lnTo>
                    <a:pt x="3694176" y="28956"/>
                  </a:lnTo>
                  <a:close/>
                </a:path>
                <a:path w="7356475" h="5843270">
                  <a:moveTo>
                    <a:pt x="3678174" y="54352"/>
                  </a:moveTo>
                  <a:lnTo>
                    <a:pt x="3662172" y="28956"/>
                  </a:lnTo>
                  <a:lnTo>
                    <a:pt x="3662172" y="79749"/>
                  </a:lnTo>
                  <a:lnTo>
                    <a:pt x="3678174" y="54352"/>
                  </a:lnTo>
                  <a:close/>
                </a:path>
                <a:path w="7356475" h="5843270">
                  <a:moveTo>
                    <a:pt x="3694176" y="79749"/>
                  </a:moveTo>
                  <a:lnTo>
                    <a:pt x="3694176" y="28956"/>
                  </a:lnTo>
                  <a:lnTo>
                    <a:pt x="3678174" y="54352"/>
                  </a:lnTo>
                  <a:lnTo>
                    <a:pt x="3694176" y="79749"/>
                  </a:lnTo>
                  <a:close/>
                </a:path>
                <a:path w="7356475" h="5843270">
                  <a:moveTo>
                    <a:pt x="7335012" y="5804916"/>
                  </a:moveTo>
                  <a:lnTo>
                    <a:pt x="7301527" y="5804916"/>
                  </a:lnTo>
                  <a:lnTo>
                    <a:pt x="7319772" y="5833872"/>
                  </a:lnTo>
                  <a:lnTo>
                    <a:pt x="7335012" y="5804916"/>
                  </a:lnTo>
                  <a:close/>
                </a:path>
              </a:pathLst>
            </a:custGeom>
            <a:solidFill>
              <a:srgbClr val="375D89"/>
            </a:solidFill>
          </p:spPr>
          <p:txBody>
            <a:bodyPr wrap="square" lIns="0" tIns="0" rIns="0" bIns="0" rtlCol="0"/>
            <a:lstStyle/>
            <a:p>
              <a:endParaRPr sz="1588"/>
            </a:p>
          </p:txBody>
        </p:sp>
        <p:sp>
          <p:nvSpPr>
            <p:cNvPr id="12" name="object 12"/>
            <p:cNvSpPr/>
            <p:nvPr/>
          </p:nvSpPr>
          <p:spPr>
            <a:xfrm>
              <a:off x="3505200" y="2932175"/>
              <a:ext cx="3200400" cy="870585"/>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grpSp>
      <p:sp>
        <p:nvSpPr>
          <p:cNvPr id="13" name="object 13"/>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4" name="object 14"/>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5" name="object 15"/>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6" name="object 16"/>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9" name="object 19"/>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20" name="object 20"/>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21" name="object 21"/>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3" name="object 23"/>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4" name="object 24"/>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5" name="object 25"/>
          <p:cNvGrpSpPr/>
          <p:nvPr/>
        </p:nvGrpSpPr>
        <p:grpSpPr>
          <a:xfrm>
            <a:off x="3461720" y="3718111"/>
            <a:ext cx="4067735" cy="2485465"/>
            <a:chOff x="2043683" y="4213859"/>
            <a:chExt cx="4610100" cy="2816860"/>
          </a:xfrm>
        </p:grpSpPr>
        <p:sp>
          <p:nvSpPr>
            <p:cNvPr id="26" name="object 26"/>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7" name="object 27"/>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8" name="object 28"/>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9" name="object 29"/>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30" name="object 30"/>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31" name="object 31"/>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2" name="object 32"/>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3" name="object 33"/>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4" name="object 34"/>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5" name="object 35"/>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6" name="object 36"/>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71500" y="13716"/>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7" name="object 37"/>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8" name="object 38"/>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9" name="object 39"/>
          <p:cNvSpPr/>
          <p:nvPr/>
        </p:nvSpPr>
        <p:spPr>
          <a:xfrm>
            <a:off x="3406588" y="4161864"/>
            <a:ext cx="5513294" cy="1360954"/>
          </a:xfrm>
          <a:custGeom>
            <a:avLst/>
            <a:gdLst/>
            <a:ahLst/>
            <a:cxnLst/>
            <a:rect l="l" t="t" r="r" b="b"/>
            <a:pathLst>
              <a:path w="6248400" h="1542414">
                <a:moveTo>
                  <a:pt x="5306568" y="1524"/>
                </a:moveTo>
                <a:lnTo>
                  <a:pt x="934212" y="0"/>
                </a:lnTo>
                <a:lnTo>
                  <a:pt x="934212" y="28956"/>
                </a:lnTo>
                <a:lnTo>
                  <a:pt x="5306568" y="30480"/>
                </a:lnTo>
                <a:lnTo>
                  <a:pt x="5306568" y="1524"/>
                </a:lnTo>
                <a:close/>
              </a:path>
              <a:path w="6248400" h="1542414">
                <a:moveTo>
                  <a:pt x="6248400" y="1513332"/>
                </a:moveTo>
                <a:lnTo>
                  <a:pt x="0" y="1513332"/>
                </a:lnTo>
                <a:lnTo>
                  <a:pt x="0" y="1542288"/>
                </a:lnTo>
                <a:lnTo>
                  <a:pt x="6248400" y="1542288"/>
                </a:lnTo>
                <a:lnTo>
                  <a:pt x="6248400" y="1513332"/>
                </a:lnTo>
                <a:close/>
              </a:path>
            </a:pathLst>
          </a:custGeom>
          <a:solidFill>
            <a:srgbClr val="497EBA"/>
          </a:solidFill>
        </p:spPr>
        <p:txBody>
          <a:bodyPr wrap="square" lIns="0" tIns="0" rIns="0" bIns="0" rtlCol="0"/>
          <a:lstStyle/>
          <a:p>
            <a:endParaRPr sz="1588"/>
          </a:p>
        </p:txBody>
      </p:sp>
      <p:sp>
        <p:nvSpPr>
          <p:cNvPr id="40" name="object 40"/>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41" name="object 41"/>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42" name="object 42"/>
          <p:cNvSpPr txBox="1"/>
          <p:nvPr/>
        </p:nvSpPr>
        <p:spPr>
          <a:xfrm>
            <a:off x="2131358" y="1923826"/>
            <a:ext cx="2274234" cy="1531872"/>
          </a:xfrm>
          <a:prstGeom prst="rect">
            <a:avLst/>
          </a:prstGeom>
        </p:spPr>
        <p:txBody>
          <a:bodyPr vert="horz" wrap="square" lIns="0" tIns="10646" rIns="0" bIns="0" rtlCol="0">
            <a:spAutoFit/>
          </a:bodyPr>
          <a:lstStyle/>
          <a:p>
            <a:pPr marL="11206">
              <a:spcBef>
                <a:spcPts val="84"/>
              </a:spcBef>
            </a:pPr>
            <a:r>
              <a:rPr sz="1412" b="1" spc="-4" dirty="0">
                <a:solidFill>
                  <a:srgbClr val="FF0000"/>
                </a:solidFill>
                <a:latin typeface="Tahoma"/>
                <a:cs typeface="Tahoma"/>
              </a:rPr>
              <a:t>Management</a:t>
            </a:r>
            <a:r>
              <a:rPr sz="1412" b="1" spc="22" dirty="0">
                <a:solidFill>
                  <a:srgbClr val="FF0000"/>
                </a:solidFill>
                <a:latin typeface="Tahoma"/>
                <a:cs typeface="Tahoma"/>
              </a:rPr>
              <a:t> </a:t>
            </a:r>
            <a:r>
              <a:rPr sz="1412" b="1" spc="-9" dirty="0">
                <a:solidFill>
                  <a:srgbClr val="FF0000"/>
                </a:solidFill>
                <a:latin typeface="Tahoma"/>
                <a:cs typeface="Tahoma"/>
              </a:rPr>
              <a:t>BI:-</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Promotion </a:t>
            </a:r>
            <a:r>
              <a:rPr sz="1412" spc="-4" dirty="0">
                <a:solidFill>
                  <a:srgbClr val="FF0000"/>
                </a:solidFill>
                <a:latin typeface="Tahoma"/>
                <a:cs typeface="Tahoma"/>
              </a:rPr>
              <a:t>Impact</a:t>
            </a:r>
            <a:r>
              <a:rPr sz="1412" spc="40" dirty="0">
                <a:solidFill>
                  <a:srgbClr val="FF0000"/>
                </a:solidFill>
                <a:latin typeface="Tahoma"/>
                <a:cs typeface="Tahoma"/>
              </a:rPr>
              <a:t> </a:t>
            </a:r>
            <a:r>
              <a:rPr sz="1412" spc="-9" dirty="0">
                <a:solidFill>
                  <a:srgbClr val="FF0000"/>
                </a:solidFill>
                <a:latin typeface="Tahoma"/>
                <a:cs typeface="Tahoma"/>
              </a:rPr>
              <a:t>Report</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Channel Productivity</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Operational</a:t>
            </a:r>
            <a:r>
              <a:rPr sz="1412" dirty="0">
                <a:solidFill>
                  <a:srgbClr val="FF0000"/>
                </a:solidFill>
                <a:latin typeface="Tahoma"/>
                <a:cs typeface="Tahoma"/>
              </a:rPr>
              <a:t> </a:t>
            </a:r>
            <a:r>
              <a:rPr sz="1412" spc="-9" dirty="0">
                <a:solidFill>
                  <a:srgbClr val="FF0000"/>
                </a:solidFill>
                <a:latin typeface="Tahoma"/>
                <a:cs typeface="Tahoma"/>
              </a:rPr>
              <a:t>Efficiency</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Profit </a:t>
            </a:r>
            <a:r>
              <a:rPr sz="1412" spc="-4" dirty="0">
                <a:solidFill>
                  <a:srgbClr val="FF0000"/>
                </a:solidFill>
                <a:latin typeface="Tahoma"/>
                <a:cs typeface="Tahoma"/>
              </a:rPr>
              <a:t>and </a:t>
            </a:r>
            <a:r>
              <a:rPr sz="1412" spc="-9" dirty="0">
                <a:solidFill>
                  <a:srgbClr val="FF0000"/>
                </a:solidFill>
                <a:latin typeface="Tahoma"/>
                <a:cs typeface="Tahoma"/>
              </a:rPr>
              <a:t>Loss</a:t>
            </a:r>
            <a:r>
              <a:rPr sz="1412" spc="49" dirty="0">
                <a:solidFill>
                  <a:srgbClr val="FF0000"/>
                </a:solidFill>
                <a:latin typeface="Tahoma"/>
                <a:cs typeface="Tahoma"/>
              </a:rPr>
              <a:t> </a:t>
            </a:r>
            <a:r>
              <a:rPr sz="1412" spc="-9" dirty="0">
                <a:solidFill>
                  <a:srgbClr val="FF0000"/>
                </a:solidFill>
                <a:latin typeface="Tahoma"/>
                <a:cs typeface="Tahoma"/>
              </a:rPr>
              <a:t>Report</a:t>
            </a:r>
            <a:endParaRPr sz="1412">
              <a:latin typeface="Tahoma"/>
              <a:cs typeface="Tahoma"/>
            </a:endParaRPr>
          </a:p>
          <a:p>
            <a:pPr marL="263913" indent="-253266">
              <a:buFont typeface="Arial"/>
              <a:buChar char="•"/>
              <a:tabLst>
                <a:tab pos="263913" algn="l"/>
                <a:tab pos="264473" algn="l"/>
              </a:tabLst>
            </a:pPr>
            <a:r>
              <a:rPr sz="1412" spc="-4" dirty="0">
                <a:solidFill>
                  <a:srgbClr val="FF0000"/>
                </a:solidFill>
                <a:latin typeface="Tahoma"/>
                <a:cs typeface="Tahoma"/>
              </a:rPr>
              <a:t>Compliance</a:t>
            </a:r>
            <a:r>
              <a:rPr sz="1412" spc="13" dirty="0">
                <a:solidFill>
                  <a:srgbClr val="FF0000"/>
                </a:solidFill>
                <a:latin typeface="Tahoma"/>
                <a:cs typeface="Tahoma"/>
              </a:rPr>
              <a:t> </a:t>
            </a:r>
            <a:r>
              <a:rPr sz="1412" spc="-9" dirty="0">
                <a:solidFill>
                  <a:srgbClr val="FF0000"/>
                </a:solidFill>
                <a:latin typeface="Tahoma"/>
                <a:cs typeface="Tahoma"/>
              </a:rPr>
              <a:t>Reports</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Internal </a:t>
            </a:r>
            <a:r>
              <a:rPr sz="1412" spc="-13" dirty="0">
                <a:solidFill>
                  <a:srgbClr val="FF0000"/>
                </a:solidFill>
                <a:latin typeface="Tahoma"/>
                <a:cs typeface="Tahoma"/>
              </a:rPr>
              <a:t>Policy</a:t>
            </a:r>
            <a:r>
              <a:rPr sz="1412" spc="26" dirty="0">
                <a:solidFill>
                  <a:srgbClr val="FF0000"/>
                </a:solidFill>
                <a:latin typeface="Tahoma"/>
                <a:cs typeface="Tahoma"/>
              </a:rPr>
              <a:t> </a:t>
            </a:r>
            <a:r>
              <a:rPr sz="1412" spc="-4" dirty="0">
                <a:solidFill>
                  <a:srgbClr val="FF0000"/>
                </a:solidFill>
                <a:latin typeface="Tahoma"/>
                <a:cs typeface="Tahoma"/>
              </a:rPr>
              <a:t>Adoption</a:t>
            </a:r>
            <a:endParaRPr sz="1412">
              <a:latin typeface="Tahoma"/>
              <a:cs typeface="Tahoma"/>
            </a:endParaRPr>
          </a:p>
        </p:txBody>
      </p:sp>
      <p:grpSp>
        <p:nvGrpSpPr>
          <p:cNvPr id="43" name="object 43"/>
          <p:cNvGrpSpPr/>
          <p:nvPr/>
        </p:nvGrpSpPr>
        <p:grpSpPr>
          <a:xfrm>
            <a:off x="2907701" y="1097279"/>
            <a:ext cx="6512859" cy="5173196"/>
            <a:chOff x="1415795" y="1243583"/>
            <a:chExt cx="7381240" cy="5862955"/>
          </a:xfrm>
        </p:grpSpPr>
        <p:sp>
          <p:nvSpPr>
            <p:cNvPr id="44" name="object 44"/>
            <p:cNvSpPr/>
            <p:nvPr/>
          </p:nvSpPr>
          <p:spPr>
            <a:xfrm>
              <a:off x="2900172" y="3310128"/>
              <a:ext cx="403860" cy="478790"/>
            </a:xfrm>
            <a:custGeom>
              <a:avLst/>
              <a:gdLst/>
              <a:ahLst/>
              <a:cxnLst/>
              <a:rect l="l" t="t" r="r" b="b"/>
              <a:pathLst>
                <a:path w="403860" h="478789">
                  <a:moveTo>
                    <a:pt x="355524" y="420534"/>
                  </a:moveTo>
                  <a:lnTo>
                    <a:pt x="348759" y="382202"/>
                  </a:lnTo>
                  <a:lnTo>
                    <a:pt x="30480" y="0"/>
                  </a:lnTo>
                  <a:lnTo>
                    <a:pt x="0" y="24384"/>
                  </a:lnTo>
                  <a:lnTo>
                    <a:pt x="319007" y="407460"/>
                  </a:lnTo>
                  <a:lnTo>
                    <a:pt x="355524" y="420534"/>
                  </a:lnTo>
                  <a:close/>
                </a:path>
                <a:path w="403860" h="478789">
                  <a:moveTo>
                    <a:pt x="394716" y="475219"/>
                  </a:moveTo>
                  <a:lnTo>
                    <a:pt x="394716" y="437388"/>
                  </a:lnTo>
                  <a:lnTo>
                    <a:pt x="364236" y="461772"/>
                  </a:lnTo>
                  <a:lnTo>
                    <a:pt x="319007" y="407460"/>
                  </a:lnTo>
                  <a:lnTo>
                    <a:pt x="262128" y="387096"/>
                  </a:lnTo>
                  <a:lnTo>
                    <a:pt x="254246" y="385548"/>
                  </a:lnTo>
                  <a:lnTo>
                    <a:pt x="247078" y="387286"/>
                  </a:lnTo>
                  <a:lnTo>
                    <a:pt x="241339" y="391596"/>
                  </a:lnTo>
                  <a:lnTo>
                    <a:pt x="237744" y="397764"/>
                  </a:lnTo>
                  <a:lnTo>
                    <a:pt x="236196" y="405645"/>
                  </a:lnTo>
                  <a:lnTo>
                    <a:pt x="237934" y="412813"/>
                  </a:lnTo>
                  <a:lnTo>
                    <a:pt x="242244" y="418552"/>
                  </a:lnTo>
                  <a:lnTo>
                    <a:pt x="248412" y="422148"/>
                  </a:lnTo>
                  <a:lnTo>
                    <a:pt x="394716" y="475219"/>
                  </a:lnTo>
                  <a:close/>
                </a:path>
                <a:path w="403860" h="478789">
                  <a:moveTo>
                    <a:pt x="385572" y="444703"/>
                  </a:moveTo>
                  <a:lnTo>
                    <a:pt x="385572" y="431292"/>
                  </a:lnTo>
                  <a:lnTo>
                    <a:pt x="361188" y="452628"/>
                  </a:lnTo>
                  <a:lnTo>
                    <a:pt x="355524" y="420534"/>
                  </a:lnTo>
                  <a:lnTo>
                    <a:pt x="319007" y="407460"/>
                  </a:lnTo>
                  <a:lnTo>
                    <a:pt x="364236" y="461772"/>
                  </a:lnTo>
                  <a:lnTo>
                    <a:pt x="385572" y="444703"/>
                  </a:lnTo>
                  <a:close/>
                </a:path>
                <a:path w="403860" h="478789">
                  <a:moveTo>
                    <a:pt x="403860" y="478536"/>
                  </a:moveTo>
                  <a:lnTo>
                    <a:pt x="376428" y="315468"/>
                  </a:lnTo>
                  <a:lnTo>
                    <a:pt x="355092" y="300228"/>
                  </a:lnTo>
                  <a:lnTo>
                    <a:pt x="347757" y="302942"/>
                  </a:lnTo>
                  <a:lnTo>
                    <a:pt x="342138" y="308229"/>
                  </a:lnTo>
                  <a:lnTo>
                    <a:pt x="338804" y="315229"/>
                  </a:lnTo>
                  <a:lnTo>
                    <a:pt x="338328" y="323088"/>
                  </a:lnTo>
                  <a:lnTo>
                    <a:pt x="348759" y="382202"/>
                  </a:lnTo>
                  <a:lnTo>
                    <a:pt x="394716" y="437388"/>
                  </a:lnTo>
                  <a:lnTo>
                    <a:pt x="394716" y="475219"/>
                  </a:lnTo>
                  <a:lnTo>
                    <a:pt x="403860" y="478536"/>
                  </a:lnTo>
                  <a:close/>
                </a:path>
                <a:path w="403860" h="478789">
                  <a:moveTo>
                    <a:pt x="394716" y="437388"/>
                  </a:moveTo>
                  <a:lnTo>
                    <a:pt x="348759" y="382202"/>
                  </a:lnTo>
                  <a:lnTo>
                    <a:pt x="355524" y="420534"/>
                  </a:lnTo>
                  <a:lnTo>
                    <a:pt x="385572" y="431292"/>
                  </a:lnTo>
                  <a:lnTo>
                    <a:pt x="385572" y="444703"/>
                  </a:lnTo>
                  <a:lnTo>
                    <a:pt x="394716" y="437388"/>
                  </a:lnTo>
                  <a:close/>
                </a:path>
                <a:path w="403860" h="478789">
                  <a:moveTo>
                    <a:pt x="385572" y="431292"/>
                  </a:moveTo>
                  <a:lnTo>
                    <a:pt x="355524" y="420534"/>
                  </a:lnTo>
                  <a:lnTo>
                    <a:pt x="361188" y="452628"/>
                  </a:lnTo>
                  <a:lnTo>
                    <a:pt x="385572" y="431292"/>
                  </a:lnTo>
                  <a:close/>
                </a:path>
              </a:pathLst>
            </a:custGeom>
            <a:solidFill>
              <a:srgbClr val="FF0000"/>
            </a:solidFill>
          </p:spPr>
          <p:txBody>
            <a:bodyPr wrap="square" lIns="0" tIns="0" rIns="0" bIns="0" rtlCol="0"/>
            <a:lstStyle/>
            <a:p>
              <a:endParaRPr sz="1588"/>
            </a:p>
          </p:txBody>
        </p:sp>
        <p:sp>
          <p:nvSpPr>
            <p:cNvPr id="45" name="object 45"/>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46" name="object 46"/>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47" name="object 47"/>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49" name="Date Placeholder 48">
            <a:extLst>
              <a:ext uri="{FF2B5EF4-FFF2-40B4-BE49-F238E27FC236}">
                <a16:creationId xmlns:a16="http://schemas.microsoft.com/office/drawing/2014/main" id="{0D1B3532-C88F-4818-9795-B854E735CF1E}"/>
              </a:ext>
            </a:extLst>
          </p:cNvPr>
          <p:cNvSpPr>
            <a:spLocks noGrp="1"/>
          </p:cNvSpPr>
          <p:nvPr>
            <p:ph type="dt" sz="half" idx="10"/>
          </p:nvPr>
        </p:nvSpPr>
        <p:spPr/>
        <p:txBody>
          <a:bodyPr/>
          <a:lstStyle/>
          <a:p>
            <a:fld id="{C0B049D6-61DA-4C98-BBF4-A03D8739A31A}" type="datetime1">
              <a:rPr lang="en-IN" smtClean="0"/>
              <a:t>28-05-2023</a:t>
            </a:fld>
            <a:endParaRPr lang="en-IN"/>
          </a:p>
        </p:txBody>
      </p:sp>
      <p:sp>
        <p:nvSpPr>
          <p:cNvPr id="50" name="Slide Number Placeholder 49">
            <a:extLst>
              <a:ext uri="{FF2B5EF4-FFF2-40B4-BE49-F238E27FC236}">
                <a16:creationId xmlns:a16="http://schemas.microsoft.com/office/drawing/2014/main" id="{940EBE51-2C4B-4442-A88E-401BFDE45D9D}"/>
              </a:ext>
            </a:extLst>
          </p:cNvPr>
          <p:cNvSpPr>
            <a:spLocks noGrp="1"/>
          </p:cNvSpPr>
          <p:nvPr>
            <p:ph type="sldNum" sz="quarter" idx="12"/>
          </p:nvPr>
        </p:nvSpPr>
        <p:spPr/>
        <p:txBody>
          <a:bodyPr/>
          <a:lstStyle/>
          <a:p>
            <a:fld id="{7A613731-0A97-402F-B7BA-9ACABA9B0893}" type="slidenum">
              <a:rPr lang="en-IN" smtClean="0"/>
              <a:t>94</a:t>
            </a:fld>
            <a:endParaRPr lang="en-I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7948" y="3082066"/>
            <a:ext cx="6410324" cy="3048560"/>
          </a:xfrm>
          <a:custGeom>
            <a:avLst/>
            <a:gdLst/>
            <a:ahLst/>
            <a:cxnLst/>
            <a:rect l="l" t="t" r="r" b="b"/>
            <a:pathLst>
              <a:path w="7265034" h="3455034">
                <a:moveTo>
                  <a:pt x="25908" y="3029712"/>
                </a:moveTo>
                <a:lnTo>
                  <a:pt x="25908" y="2827020"/>
                </a:lnTo>
                <a:lnTo>
                  <a:pt x="0" y="2827020"/>
                </a:lnTo>
                <a:lnTo>
                  <a:pt x="0" y="3029712"/>
                </a:lnTo>
                <a:lnTo>
                  <a:pt x="25908" y="3029712"/>
                </a:lnTo>
                <a:close/>
              </a:path>
              <a:path w="7265034" h="3455034">
                <a:moveTo>
                  <a:pt x="25908" y="2750820"/>
                </a:moveTo>
                <a:lnTo>
                  <a:pt x="25908" y="2546604"/>
                </a:lnTo>
                <a:lnTo>
                  <a:pt x="0" y="2546604"/>
                </a:lnTo>
                <a:lnTo>
                  <a:pt x="0" y="2750820"/>
                </a:lnTo>
                <a:lnTo>
                  <a:pt x="25908" y="2750820"/>
                </a:lnTo>
                <a:close/>
              </a:path>
              <a:path w="7265034" h="3455034">
                <a:moveTo>
                  <a:pt x="25908" y="2470404"/>
                </a:moveTo>
                <a:lnTo>
                  <a:pt x="25908" y="2267712"/>
                </a:lnTo>
                <a:lnTo>
                  <a:pt x="0" y="2267712"/>
                </a:lnTo>
                <a:lnTo>
                  <a:pt x="0" y="2470404"/>
                </a:lnTo>
                <a:lnTo>
                  <a:pt x="25908" y="2470404"/>
                </a:lnTo>
                <a:close/>
              </a:path>
              <a:path w="7265034" h="3455034">
                <a:moveTo>
                  <a:pt x="25908" y="2191512"/>
                </a:moveTo>
                <a:lnTo>
                  <a:pt x="25908" y="1988820"/>
                </a:lnTo>
                <a:lnTo>
                  <a:pt x="0" y="1988820"/>
                </a:lnTo>
                <a:lnTo>
                  <a:pt x="0" y="2191512"/>
                </a:lnTo>
                <a:lnTo>
                  <a:pt x="25908" y="2191512"/>
                </a:lnTo>
                <a:close/>
              </a:path>
              <a:path w="7265034" h="3455034">
                <a:moveTo>
                  <a:pt x="25908" y="1912620"/>
                </a:moveTo>
                <a:lnTo>
                  <a:pt x="25908" y="1708404"/>
                </a:lnTo>
                <a:lnTo>
                  <a:pt x="0" y="1708404"/>
                </a:lnTo>
                <a:lnTo>
                  <a:pt x="0" y="1912620"/>
                </a:lnTo>
                <a:lnTo>
                  <a:pt x="25908" y="1912620"/>
                </a:lnTo>
                <a:close/>
              </a:path>
              <a:path w="7265034" h="3455034">
                <a:moveTo>
                  <a:pt x="25908" y="1632204"/>
                </a:moveTo>
                <a:lnTo>
                  <a:pt x="25908" y="1429512"/>
                </a:lnTo>
                <a:lnTo>
                  <a:pt x="0" y="1429512"/>
                </a:lnTo>
                <a:lnTo>
                  <a:pt x="0" y="1632204"/>
                </a:lnTo>
                <a:lnTo>
                  <a:pt x="25908" y="1632204"/>
                </a:lnTo>
                <a:close/>
              </a:path>
              <a:path w="7265034" h="3455034">
                <a:moveTo>
                  <a:pt x="25908" y="1353312"/>
                </a:moveTo>
                <a:lnTo>
                  <a:pt x="25908" y="1150620"/>
                </a:lnTo>
                <a:lnTo>
                  <a:pt x="0" y="1150620"/>
                </a:lnTo>
                <a:lnTo>
                  <a:pt x="0" y="1353312"/>
                </a:lnTo>
                <a:lnTo>
                  <a:pt x="25908" y="1353312"/>
                </a:lnTo>
                <a:close/>
              </a:path>
              <a:path w="7265034" h="3455034">
                <a:moveTo>
                  <a:pt x="25908" y="1074420"/>
                </a:moveTo>
                <a:lnTo>
                  <a:pt x="25908" y="870204"/>
                </a:lnTo>
                <a:lnTo>
                  <a:pt x="0" y="870204"/>
                </a:lnTo>
                <a:lnTo>
                  <a:pt x="0" y="1074420"/>
                </a:lnTo>
                <a:lnTo>
                  <a:pt x="25908" y="1074420"/>
                </a:lnTo>
                <a:close/>
              </a:path>
              <a:path w="7265034" h="3455034">
                <a:moveTo>
                  <a:pt x="25908" y="794004"/>
                </a:moveTo>
                <a:lnTo>
                  <a:pt x="25908" y="591312"/>
                </a:lnTo>
                <a:lnTo>
                  <a:pt x="0" y="591312"/>
                </a:lnTo>
                <a:lnTo>
                  <a:pt x="0" y="794004"/>
                </a:lnTo>
                <a:lnTo>
                  <a:pt x="25908" y="794004"/>
                </a:lnTo>
                <a:close/>
              </a:path>
              <a:path w="72650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72650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72650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7265034" h="3455034">
                <a:moveTo>
                  <a:pt x="728472" y="25908"/>
                </a:moveTo>
                <a:lnTo>
                  <a:pt x="728472" y="0"/>
                </a:lnTo>
                <a:lnTo>
                  <a:pt x="525780" y="0"/>
                </a:lnTo>
                <a:lnTo>
                  <a:pt x="525780" y="25908"/>
                </a:lnTo>
                <a:lnTo>
                  <a:pt x="728472" y="25908"/>
                </a:lnTo>
                <a:close/>
              </a:path>
              <a:path w="7265034" h="3455034">
                <a:moveTo>
                  <a:pt x="1007364" y="25908"/>
                </a:moveTo>
                <a:lnTo>
                  <a:pt x="1007364" y="0"/>
                </a:lnTo>
                <a:lnTo>
                  <a:pt x="804672" y="0"/>
                </a:lnTo>
                <a:lnTo>
                  <a:pt x="804672" y="25908"/>
                </a:lnTo>
                <a:lnTo>
                  <a:pt x="1007364" y="25908"/>
                </a:lnTo>
                <a:close/>
              </a:path>
              <a:path w="7265034" h="3455034">
                <a:moveTo>
                  <a:pt x="1287780" y="25908"/>
                </a:moveTo>
                <a:lnTo>
                  <a:pt x="1287780" y="0"/>
                </a:lnTo>
                <a:lnTo>
                  <a:pt x="1083564" y="0"/>
                </a:lnTo>
                <a:lnTo>
                  <a:pt x="1083564" y="25908"/>
                </a:lnTo>
                <a:lnTo>
                  <a:pt x="1287780" y="25908"/>
                </a:lnTo>
                <a:close/>
              </a:path>
              <a:path w="7265034" h="3455034">
                <a:moveTo>
                  <a:pt x="1566672" y="25908"/>
                </a:moveTo>
                <a:lnTo>
                  <a:pt x="1566672" y="0"/>
                </a:lnTo>
                <a:lnTo>
                  <a:pt x="1363980" y="0"/>
                </a:lnTo>
                <a:lnTo>
                  <a:pt x="1363980" y="25908"/>
                </a:lnTo>
                <a:lnTo>
                  <a:pt x="1566672" y="25908"/>
                </a:lnTo>
                <a:close/>
              </a:path>
              <a:path w="7265034" h="3455034">
                <a:moveTo>
                  <a:pt x="1845564" y="25908"/>
                </a:moveTo>
                <a:lnTo>
                  <a:pt x="1845564" y="0"/>
                </a:lnTo>
                <a:lnTo>
                  <a:pt x="1642872" y="0"/>
                </a:lnTo>
                <a:lnTo>
                  <a:pt x="1642872" y="25908"/>
                </a:lnTo>
                <a:lnTo>
                  <a:pt x="1845564" y="25908"/>
                </a:lnTo>
                <a:close/>
              </a:path>
              <a:path w="7265034" h="3455034">
                <a:moveTo>
                  <a:pt x="2125980" y="25908"/>
                </a:moveTo>
                <a:lnTo>
                  <a:pt x="2125980" y="0"/>
                </a:lnTo>
                <a:lnTo>
                  <a:pt x="1921764" y="0"/>
                </a:lnTo>
                <a:lnTo>
                  <a:pt x="1921764" y="25908"/>
                </a:lnTo>
                <a:lnTo>
                  <a:pt x="2125980" y="25908"/>
                </a:lnTo>
                <a:close/>
              </a:path>
              <a:path w="7265034" h="3455034">
                <a:moveTo>
                  <a:pt x="2404872" y="25908"/>
                </a:moveTo>
                <a:lnTo>
                  <a:pt x="2404872" y="0"/>
                </a:lnTo>
                <a:lnTo>
                  <a:pt x="2202180" y="0"/>
                </a:lnTo>
                <a:lnTo>
                  <a:pt x="2202180" y="25908"/>
                </a:lnTo>
                <a:lnTo>
                  <a:pt x="2404872" y="25908"/>
                </a:lnTo>
                <a:close/>
              </a:path>
              <a:path w="7265034" h="3455034">
                <a:moveTo>
                  <a:pt x="2683764" y="25908"/>
                </a:moveTo>
                <a:lnTo>
                  <a:pt x="2683764" y="0"/>
                </a:lnTo>
                <a:lnTo>
                  <a:pt x="2481072" y="0"/>
                </a:lnTo>
                <a:lnTo>
                  <a:pt x="2481072" y="25908"/>
                </a:lnTo>
                <a:lnTo>
                  <a:pt x="2683764" y="25908"/>
                </a:lnTo>
                <a:close/>
              </a:path>
              <a:path w="7265034" h="3455034">
                <a:moveTo>
                  <a:pt x="2964180" y="25908"/>
                </a:moveTo>
                <a:lnTo>
                  <a:pt x="2964180" y="0"/>
                </a:lnTo>
                <a:lnTo>
                  <a:pt x="2759964" y="0"/>
                </a:lnTo>
                <a:lnTo>
                  <a:pt x="2759964" y="25908"/>
                </a:lnTo>
                <a:lnTo>
                  <a:pt x="2964180" y="25908"/>
                </a:lnTo>
                <a:close/>
              </a:path>
              <a:path w="7265034" h="3455034">
                <a:moveTo>
                  <a:pt x="3243072" y="25908"/>
                </a:moveTo>
                <a:lnTo>
                  <a:pt x="3243072" y="0"/>
                </a:lnTo>
                <a:lnTo>
                  <a:pt x="3040380" y="0"/>
                </a:lnTo>
                <a:lnTo>
                  <a:pt x="3040380" y="25908"/>
                </a:lnTo>
                <a:lnTo>
                  <a:pt x="3243072" y="25908"/>
                </a:lnTo>
                <a:close/>
              </a:path>
              <a:path w="7265034" h="3455034">
                <a:moveTo>
                  <a:pt x="3521964" y="25908"/>
                </a:moveTo>
                <a:lnTo>
                  <a:pt x="3521964" y="0"/>
                </a:lnTo>
                <a:lnTo>
                  <a:pt x="3319272" y="0"/>
                </a:lnTo>
                <a:lnTo>
                  <a:pt x="3319272" y="25908"/>
                </a:lnTo>
                <a:lnTo>
                  <a:pt x="3521964" y="25908"/>
                </a:lnTo>
                <a:close/>
              </a:path>
              <a:path w="7265034" h="3455034">
                <a:moveTo>
                  <a:pt x="3802380" y="25908"/>
                </a:moveTo>
                <a:lnTo>
                  <a:pt x="3802380" y="0"/>
                </a:lnTo>
                <a:lnTo>
                  <a:pt x="3598164" y="0"/>
                </a:lnTo>
                <a:lnTo>
                  <a:pt x="3598164" y="25908"/>
                </a:lnTo>
                <a:lnTo>
                  <a:pt x="3802380" y="25908"/>
                </a:lnTo>
                <a:close/>
              </a:path>
              <a:path w="7265034" h="3455034">
                <a:moveTo>
                  <a:pt x="4081272" y="25908"/>
                </a:moveTo>
                <a:lnTo>
                  <a:pt x="4081272" y="0"/>
                </a:lnTo>
                <a:lnTo>
                  <a:pt x="3878580" y="0"/>
                </a:lnTo>
                <a:lnTo>
                  <a:pt x="3878580" y="25908"/>
                </a:lnTo>
                <a:lnTo>
                  <a:pt x="4081272" y="25908"/>
                </a:lnTo>
                <a:close/>
              </a:path>
              <a:path w="7265034" h="3455034">
                <a:moveTo>
                  <a:pt x="4360164" y="25908"/>
                </a:moveTo>
                <a:lnTo>
                  <a:pt x="4360164" y="0"/>
                </a:lnTo>
                <a:lnTo>
                  <a:pt x="4157472" y="0"/>
                </a:lnTo>
                <a:lnTo>
                  <a:pt x="4157472" y="25908"/>
                </a:lnTo>
                <a:lnTo>
                  <a:pt x="4360164" y="25908"/>
                </a:lnTo>
                <a:close/>
              </a:path>
              <a:path w="7265034" h="3455034">
                <a:moveTo>
                  <a:pt x="4640580" y="25908"/>
                </a:moveTo>
                <a:lnTo>
                  <a:pt x="4640580" y="0"/>
                </a:lnTo>
                <a:lnTo>
                  <a:pt x="4436364" y="0"/>
                </a:lnTo>
                <a:lnTo>
                  <a:pt x="4436364" y="25908"/>
                </a:lnTo>
                <a:lnTo>
                  <a:pt x="4640580" y="25908"/>
                </a:lnTo>
                <a:close/>
              </a:path>
              <a:path w="7265034" h="3455034">
                <a:moveTo>
                  <a:pt x="4919472" y="25908"/>
                </a:moveTo>
                <a:lnTo>
                  <a:pt x="4919472" y="0"/>
                </a:lnTo>
                <a:lnTo>
                  <a:pt x="4716780" y="0"/>
                </a:lnTo>
                <a:lnTo>
                  <a:pt x="4716780" y="25908"/>
                </a:lnTo>
                <a:lnTo>
                  <a:pt x="4919472" y="25908"/>
                </a:lnTo>
                <a:close/>
              </a:path>
              <a:path w="7265034" h="3455034">
                <a:moveTo>
                  <a:pt x="5198364" y="25908"/>
                </a:moveTo>
                <a:lnTo>
                  <a:pt x="5198364" y="0"/>
                </a:lnTo>
                <a:lnTo>
                  <a:pt x="4995672" y="0"/>
                </a:lnTo>
                <a:lnTo>
                  <a:pt x="4995672" y="25908"/>
                </a:lnTo>
                <a:lnTo>
                  <a:pt x="5198364" y="25908"/>
                </a:lnTo>
                <a:close/>
              </a:path>
              <a:path w="7265034" h="3455034">
                <a:moveTo>
                  <a:pt x="5478780" y="25908"/>
                </a:moveTo>
                <a:lnTo>
                  <a:pt x="5478780" y="0"/>
                </a:lnTo>
                <a:lnTo>
                  <a:pt x="5274564" y="0"/>
                </a:lnTo>
                <a:lnTo>
                  <a:pt x="5274564" y="25908"/>
                </a:lnTo>
                <a:lnTo>
                  <a:pt x="5478780" y="25908"/>
                </a:lnTo>
                <a:close/>
              </a:path>
              <a:path w="7265034" h="3455034">
                <a:moveTo>
                  <a:pt x="5757672" y="25908"/>
                </a:moveTo>
                <a:lnTo>
                  <a:pt x="5757672" y="0"/>
                </a:lnTo>
                <a:lnTo>
                  <a:pt x="5554980" y="0"/>
                </a:lnTo>
                <a:lnTo>
                  <a:pt x="5554980" y="25908"/>
                </a:lnTo>
                <a:lnTo>
                  <a:pt x="5757672" y="25908"/>
                </a:lnTo>
                <a:close/>
              </a:path>
              <a:path w="7265034" h="3455034">
                <a:moveTo>
                  <a:pt x="6036564" y="25908"/>
                </a:moveTo>
                <a:lnTo>
                  <a:pt x="6036564" y="0"/>
                </a:lnTo>
                <a:lnTo>
                  <a:pt x="5833872" y="0"/>
                </a:lnTo>
                <a:lnTo>
                  <a:pt x="5833872" y="25908"/>
                </a:lnTo>
                <a:lnTo>
                  <a:pt x="6036564" y="25908"/>
                </a:lnTo>
                <a:close/>
              </a:path>
              <a:path w="7265034" h="3455034">
                <a:moveTo>
                  <a:pt x="6316980" y="25908"/>
                </a:moveTo>
                <a:lnTo>
                  <a:pt x="6316980" y="0"/>
                </a:lnTo>
                <a:lnTo>
                  <a:pt x="6112764" y="0"/>
                </a:lnTo>
                <a:lnTo>
                  <a:pt x="6112764" y="25908"/>
                </a:lnTo>
                <a:lnTo>
                  <a:pt x="6316980" y="25908"/>
                </a:lnTo>
                <a:close/>
              </a:path>
              <a:path w="7265034" h="3455034">
                <a:moveTo>
                  <a:pt x="6595872" y="25908"/>
                </a:moveTo>
                <a:lnTo>
                  <a:pt x="6595872" y="0"/>
                </a:lnTo>
                <a:lnTo>
                  <a:pt x="6393180" y="0"/>
                </a:lnTo>
                <a:lnTo>
                  <a:pt x="6393180" y="25908"/>
                </a:lnTo>
                <a:lnTo>
                  <a:pt x="6595872" y="25908"/>
                </a:lnTo>
                <a:close/>
              </a:path>
              <a:path w="7265034" h="3455034">
                <a:moveTo>
                  <a:pt x="6876288" y="1524"/>
                </a:moveTo>
                <a:lnTo>
                  <a:pt x="6861048" y="1524"/>
                </a:lnTo>
                <a:lnTo>
                  <a:pt x="6839712" y="0"/>
                </a:lnTo>
                <a:lnTo>
                  <a:pt x="6672072" y="0"/>
                </a:lnTo>
                <a:lnTo>
                  <a:pt x="6672072" y="25908"/>
                </a:lnTo>
                <a:lnTo>
                  <a:pt x="6861048" y="25908"/>
                </a:lnTo>
                <a:lnTo>
                  <a:pt x="6874764" y="27432"/>
                </a:lnTo>
                <a:lnTo>
                  <a:pt x="6876288" y="1524"/>
                </a:lnTo>
                <a:close/>
              </a:path>
              <a:path w="7265034" h="3455034">
                <a:moveTo>
                  <a:pt x="7133844" y="118872"/>
                </a:moveTo>
                <a:lnTo>
                  <a:pt x="7124700" y="109728"/>
                </a:lnTo>
                <a:lnTo>
                  <a:pt x="7109460" y="97536"/>
                </a:lnTo>
                <a:lnTo>
                  <a:pt x="7094220" y="83820"/>
                </a:lnTo>
                <a:lnTo>
                  <a:pt x="7077456" y="73152"/>
                </a:lnTo>
                <a:lnTo>
                  <a:pt x="7059168" y="60960"/>
                </a:lnTo>
                <a:lnTo>
                  <a:pt x="7042404" y="51816"/>
                </a:lnTo>
                <a:lnTo>
                  <a:pt x="7024116" y="42672"/>
                </a:lnTo>
                <a:lnTo>
                  <a:pt x="7004304" y="33528"/>
                </a:lnTo>
                <a:lnTo>
                  <a:pt x="6986016" y="25908"/>
                </a:lnTo>
                <a:lnTo>
                  <a:pt x="6966204" y="19812"/>
                </a:lnTo>
                <a:lnTo>
                  <a:pt x="6954012" y="15240"/>
                </a:lnTo>
                <a:lnTo>
                  <a:pt x="6946392" y="39624"/>
                </a:lnTo>
                <a:lnTo>
                  <a:pt x="6958584" y="44196"/>
                </a:lnTo>
                <a:lnTo>
                  <a:pt x="6995160" y="56388"/>
                </a:lnTo>
                <a:lnTo>
                  <a:pt x="7013448" y="65532"/>
                </a:lnTo>
                <a:lnTo>
                  <a:pt x="7046976" y="83820"/>
                </a:lnTo>
                <a:lnTo>
                  <a:pt x="7078980" y="105156"/>
                </a:lnTo>
                <a:lnTo>
                  <a:pt x="7115556" y="137160"/>
                </a:lnTo>
                <a:lnTo>
                  <a:pt x="7133844" y="118872"/>
                </a:lnTo>
                <a:close/>
              </a:path>
              <a:path w="7265034" h="3455034">
                <a:moveTo>
                  <a:pt x="7260336" y="370332"/>
                </a:moveTo>
                <a:lnTo>
                  <a:pt x="7260336" y="359664"/>
                </a:lnTo>
                <a:lnTo>
                  <a:pt x="7255764" y="338328"/>
                </a:lnTo>
                <a:lnTo>
                  <a:pt x="7239000" y="278892"/>
                </a:lnTo>
                <a:lnTo>
                  <a:pt x="7213092" y="222504"/>
                </a:lnTo>
                <a:lnTo>
                  <a:pt x="7191756" y="187452"/>
                </a:lnTo>
                <a:lnTo>
                  <a:pt x="7185660" y="178308"/>
                </a:lnTo>
                <a:lnTo>
                  <a:pt x="7164324" y="192024"/>
                </a:lnTo>
                <a:lnTo>
                  <a:pt x="7170420" y="201168"/>
                </a:lnTo>
                <a:lnTo>
                  <a:pt x="7191756" y="234696"/>
                </a:lnTo>
                <a:lnTo>
                  <a:pt x="7199376" y="251460"/>
                </a:lnTo>
                <a:lnTo>
                  <a:pt x="7208520" y="269748"/>
                </a:lnTo>
                <a:lnTo>
                  <a:pt x="7220712" y="306324"/>
                </a:lnTo>
                <a:lnTo>
                  <a:pt x="7226808" y="326136"/>
                </a:lnTo>
                <a:lnTo>
                  <a:pt x="7231380" y="344424"/>
                </a:lnTo>
                <a:lnTo>
                  <a:pt x="7234428" y="364236"/>
                </a:lnTo>
                <a:lnTo>
                  <a:pt x="7235952" y="373380"/>
                </a:lnTo>
                <a:lnTo>
                  <a:pt x="7260336" y="370332"/>
                </a:lnTo>
                <a:close/>
              </a:path>
              <a:path w="7265034" h="3455034">
                <a:moveTo>
                  <a:pt x="7264908" y="650748"/>
                </a:moveTo>
                <a:lnTo>
                  <a:pt x="7264908" y="448056"/>
                </a:lnTo>
                <a:lnTo>
                  <a:pt x="7239000" y="448056"/>
                </a:lnTo>
                <a:lnTo>
                  <a:pt x="7239000" y="650748"/>
                </a:lnTo>
                <a:lnTo>
                  <a:pt x="7264908" y="650748"/>
                </a:lnTo>
                <a:close/>
              </a:path>
              <a:path w="7265034" h="3455034">
                <a:moveTo>
                  <a:pt x="7264908" y="931164"/>
                </a:moveTo>
                <a:lnTo>
                  <a:pt x="7264908" y="726948"/>
                </a:lnTo>
                <a:lnTo>
                  <a:pt x="7239000" y="726948"/>
                </a:lnTo>
                <a:lnTo>
                  <a:pt x="7239000" y="931164"/>
                </a:lnTo>
                <a:lnTo>
                  <a:pt x="7264908" y="931164"/>
                </a:lnTo>
                <a:close/>
              </a:path>
              <a:path w="7265034" h="3455034">
                <a:moveTo>
                  <a:pt x="7264908" y="1210056"/>
                </a:moveTo>
                <a:lnTo>
                  <a:pt x="7264908" y="1007364"/>
                </a:lnTo>
                <a:lnTo>
                  <a:pt x="7239000" y="1007364"/>
                </a:lnTo>
                <a:lnTo>
                  <a:pt x="7239000" y="1210056"/>
                </a:lnTo>
                <a:lnTo>
                  <a:pt x="7264908" y="1210056"/>
                </a:lnTo>
                <a:close/>
              </a:path>
              <a:path w="7265034" h="3455034">
                <a:moveTo>
                  <a:pt x="7264908" y="1488948"/>
                </a:moveTo>
                <a:lnTo>
                  <a:pt x="7264908" y="1286256"/>
                </a:lnTo>
                <a:lnTo>
                  <a:pt x="7239000" y="1286256"/>
                </a:lnTo>
                <a:lnTo>
                  <a:pt x="7239000" y="1488948"/>
                </a:lnTo>
                <a:lnTo>
                  <a:pt x="7264908" y="1488948"/>
                </a:lnTo>
                <a:close/>
              </a:path>
              <a:path w="7265034" h="3455034">
                <a:moveTo>
                  <a:pt x="7264908" y="1769364"/>
                </a:moveTo>
                <a:lnTo>
                  <a:pt x="7264908" y="1565148"/>
                </a:lnTo>
                <a:lnTo>
                  <a:pt x="7239000" y="1565148"/>
                </a:lnTo>
                <a:lnTo>
                  <a:pt x="7239000" y="1769364"/>
                </a:lnTo>
                <a:lnTo>
                  <a:pt x="7264908" y="1769364"/>
                </a:lnTo>
                <a:close/>
              </a:path>
              <a:path w="7265034" h="3455034">
                <a:moveTo>
                  <a:pt x="7264908" y="2048256"/>
                </a:moveTo>
                <a:lnTo>
                  <a:pt x="7264908" y="1845564"/>
                </a:lnTo>
                <a:lnTo>
                  <a:pt x="7239000" y="1845564"/>
                </a:lnTo>
                <a:lnTo>
                  <a:pt x="7239000" y="2048256"/>
                </a:lnTo>
                <a:lnTo>
                  <a:pt x="7264908" y="2048256"/>
                </a:lnTo>
                <a:close/>
              </a:path>
              <a:path w="7265034" h="3455034">
                <a:moveTo>
                  <a:pt x="7264908" y="2327148"/>
                </a:moveTo>
                <a:lnTo>
                  <a:pt x="7264908" y="2124456"/>
                </a:lnTo>
                <a:lnTo>
                  <a:pt x="7239000" y="2124456"/>
                </a:lnTo>
                <a:lnTo>
                  <a:pt x="7239000" y="2327148"/>
                </a:lnTo>
                <a:lnTo>
                  <a:pt x="7264908" y="2327148"/>
                </a:lnTo>
                <a:close/>
              </a:path>
              <a:path w="7265034" h="3455034">
                <a:moveTo>
                  <a:pt x="7264908" y="2607564"/>
                </a:moveTo>
                <a:lnTo>
                  <a:pt x="7264908" y="2403348"/>
                </a:lnTo>
                <a:lnTo>
                  <a:pt x="7239000" y="2403348"/>
                </a:lnTo>
                <a:lnTo>
                  <a:pt x="7239000" y="2607564"/>
                </a:lnTo>
                <a:lnTo>
                  <a:pt x="7264908" y="2607564"/>
                </a:lnTo>
                <a:close/>
              </a:path>
              <a:path w="7265034" h="3455034">
                <a:moveTo>
                  <a:pt x="7264908" y="2886456"/>
                </a:moveTo>
                <a:lnTo>
                  <a:pt x="7264908" y="2683764"/>
                </a:lnTo>
                <a:lnTo>
                  <a:pt x="7239000" y="2683764"/>
                </a:lnTo>
                <a:lnTo>
                  <a:pt x="7239000" y="2886456"/>
                </a:lnTo>
                <a:lnTo>
                  <a:pt x="7264908" y="2886456"/>
                </a:lnTo>
                <a:close/>
              </a:path>
              <a:path w="7265034" h="3455034">
                <a:moveTo>
                  <a:pt x="7264908" y="3029712"/>
                </a:moveTo>
                <a:lnTo>
                  <a:pt x="7264908" y="2962656"/>
                </a:lnTo>
                <a:lnTo>
                  <a:pt x="7239000" y="2962656"/>
                </a:lnTo>
                <a:lnTo>
                  <a:pt x="7239000" y="3051048"/>
                </a:lnTo>
                <a:lnTo>
                  <a:pt x="7237476" y="3070860"/>
                </a:lnTo>
                <a:lnTo>
                  <a:pt x="7231380" y="3110484"/>
                </a:lnTo>
                <a:lnTo>
                  <a:pt x="7226808" y="3130296"/>
                </a:lnTo>
                <a:lnTo>
                  <a:pt x="7220712" y="3148584"/>
                </a:lnTo>
                <a:lnTo>
                  <a:pt x="7217664" y="3159252"/>
                </a:lnTo>
                <a:lnTo>
                  <a:pt x="7242048" y="3168396"/>
                </a:lnTo>
                <a:lnTo>
                  <a:pt x="7245096" y="3156204"/>
                </a:lnTo>
                <a:lnTo>
                  <a:pt x="7251192" y="3136392"/>
                </a:lnTo>
                <a:lnTo>
                  <a:pt x="7260336" y="3093720"/>
                </a:lnTo>
                <a:lnTo>
                  <a:pt x="7264908" y="3029712"/>
                </a:lnTo>
                <a:close/>
              </a:path>
              <a:path w="7265034" h="3455034">
                <a:moveTo>
                  <a:pt x="7210044" y="3240024"/>
                </a:moveTo>
                <a:lnTo>
                  <a:pt x="7187184" y="3226308"/>
                </a:lnTo>
                <a:lnTo>
                  <a:pt x="7181088" y="3236976"/>
                </a:lnTo>
                <a:lnTo>
                  <a:pt x="7170420" y="3253740"/>
                </a:lnTo>
                <a:lnTo>
                  <a:pt x="7147560" y="3284220"/>
                </a:lnTo>
                <a:lnTo>
                  <a:pt x="7121652" y="3313176"/>
                </a:lnTo>
                <a:lnTo>
                  <a:pt x="7078980" y="3349752"/>
                </a:lnTo>
                <a:lnTo>
                  <a:pt x="7062216" y="3360420"/>
                </a:lnTo>
                <a:lnTo>
                  <a:pt x="7053072" y="3368040"/>
                </a:lnTo>
                <a:lnTo>
                  <a:pt x="7066788" y="3389376"/>
                </a:lnTo>
                <a:lnTo>
                  <a:pt x="7077456" y="3381756"/>
                </a:lnTo>
                <a:lnTo>
                  <a:pt x="7110984" y="3357372"/>
                </a:lnTo>
                <a:lnTo>
                  <a:pt x="7126224" y="3343656"/>
                </a:lnTo>
                <a:lnTo>
                  <a:pt x="7155180" y="3314700"/>
                </a:lnTo>
                <a:lnTo>
                  <a:pt x="7167372" y="3299460"/>
                </a:lnTo>
                <a:lnTo>
                  <a:pt x="7181088" y="3284220"/>
                </a:lnTo>
                <a:lnTo>
                  <a:pt x="7191756" y="3267456"/>
                </a:lnTo>
                <a:lnTo>
                  <a:pt x="7210044" y="3240024"/>
                </a:lnTo>
                <a:close/>
              </a:path>
              <a:path w="7265034" h="3455034">
                <a:moveTo>
                  <a:pt x="6996684" y="3424428"/>
                </a:moveTo>
                <a:lnTo>
                  <a:pt x="6987540" y="3401568"/>
                </a:lnTo>
                <a:lnTo>
                  <a:pt x="6976872" y="3404616"/>
                </a:lnTo>
                <a:lnTo>
                  <a:pt x="6958584" y="3410712"/>
                </a:lnTo>
                <a:lnTo>
                  <a:pt x="6938772" y="3416808"/>
                </a:lnTo>
                <a:lnTo>
                  <a:pt x="6920484" y="3421380"/>
                </a:lnTo>
                <a:lnTo>
                  <a:pt x="6880860" y="3427476"/>
                </a:lnTo>
                <a:lnTo>
                  <a:pt x="6859524" y="3429000"/>
                </a:lnTo>
                <a:lnTo>
                  <a:pt x="6792468" y="3429000"/>
                </a:lnTo>
                <a:lnTo>
                  <a:pt x="6792468" y="3454908"/>
                </a:lnTo>
                <a:lnTo>
                  <a:pt x="6839712" y="3454908"/>
                </a:lnTo>
                <a:lnTo>
                  <a:pt x="6862572" y="3453384"/>
                </a:lnTo>
                <a:lnTo>
                  <a:pt x="6905244" y="3450336"/>
                </a:lnTo>
                <a:lnTo>
                  <a:pt x="6926580" y="3445764"/>
                </a:lnTo>
                <a:lnTo>
                  <a:pt x="6946392" y="3441192"/>
                </a:lnTo>
                <a:lnTo>
                  <a:pt x="6986016" y="3429000"/>
                </a:lnTo>
                <a:lnTo>
                  <a:pt x="6996684" y="3424428"/>
                </a:lnTo>
                <a:close/>
              </a:path>
              <a:path w="7265034" h="3455034">
                <a:moveTo>
                  <a:pt x="6716268" y="3454908"/>
                </a:moveTo>
                <a:lnTo>
                  <a:pt x="6716268" y="3429000"/>
                </a:lnTo>
                <a:lnTo>
                  <a:pt x="6512052" y="3429000"/>
                </a:lnTo>
                <a:lnTo>
                  <a:pt x="6512052" y="3454908"/>
                </a:lnTo>
                <a:lnTo>
                  <a:pt x="6716268" y="3454908"/>
                </a:lnTo>
                <a:close/>
              </a:path>
              <a:path w="7265034" h="3455034">
                <a:moveTo>
                  <a:pt x="6435852" y="3454908"/>
                </a:moveTo>
                <a:lnTo>
                  <a:pt x="6435852" y="3429000"/>
                </a:lnTo>
                <a:lnTo>
                  <a:pt x="6233160" y="3429000"/>
                </a:lnTo>
                <a:lnTo>
                  <a:pt x="6233160" y="3454908"/>
                </a:lnTo>
                <a:lnTo>
                  <a:pt x="6435852" y="3454908"/>
                </a:lnTo>
                <a:close/>
              </a:path>
              <a:path w="7265034" h="3455034">
                <a:moveTo>
                  <a:pt x="6156960" y="3454908"/>
                </a:moveTo>
                <a:lnTo>
                  <a:pt x="6156960" y="3429000"/>
                </a:lnTo>
                <a:lnTo>
                  <a:pt x="5954268" y="3429000"/>
                </a:lnTo>
                <a:lnTo>
                  <a:pt x="5954268" y="3454908"/>
                </a:lnTo>
                <a:lnTo>
                  <a:pt x="6156960" y="3454908"/>
                </a:lnTo>
                <a:close/>
              </a:path>
              <a:path w="7265034" h="3455034">
                <a:moveTo>
                  <a:pt x="5878068" y="3454908"/>
                </a:moveTo>
                <a:lnTo>
                  <a:pt x="5878068" y="3429000"/>
                </a:lnTo>
                <a:lnTo>
                  <a:pt x="5673852" y="3429000"/>
                </a:lnTo>
                <a:lnTo>
                  <a:pt x="5673852" y="3454908"/>
                </a:lnTo>
                <a:lnTo>
                  <a:pt x="5878068" y="3454908"/>
                </a:lnTo>
                <a:close/>
              </a:path>
              <a:path w="7265034" h="3455034">
                <a:moveTo>
                  <a:pt x="5597652" y="3454908"/>
                </a:moveTo>
                <a:lnTo>
                  <a:pt x="5597652" y="3429000"/>
                </a:lnTo>
                <a:lnTo>
                  <a:pt x="5394960" y="3429000"/>
                </a:lnTo>
                <a:lnTo>
                  <a:pt x="5394960" y="3454908"/>
                </a:lnTo>
                <a:lnTo>
                  <a:pt x="5597652" y="3454908"/>
                </a:lnTo>
                <a:close/>
              </a:path>
              <a:path w="7265034" h="3455034">
                <a:moveTo>
                  <a:pt x="5318760" y="3454908"/>
                </a:moveTo>
                <a:lnTo>
                  <a:pt x="5318760" y="3429000"/>
                </a:lnTo>
                <a:lnTo>
                  <a:pt x="5116068" y="3429000"/>
                </a:lnTo>
                <a:lnTo>
                  <a:pt x="5116068" y="3454908"/>
                </a:lnTo>
                <a:lnTo>
                  <a:pt x="5318760" y="3454908"/>
                </a:lnTo>
                <a:close/>
              </a:path>
              <a:path w="7265034" h="3455034">
                <a:moveTo>
                  <a:pt x="5039868" y="3454908"/>
                </a:moveTo>
                <a:lnTo>
                  <a:pt x="5039868" y="3429000"/>
                </a:lnTo>
                <a:lnTo>
                  <a:pt x="4835652" y="3429000"/>
                </a:lnTo>
                <a:lnTo>
                  <a:pt x="4835652" y="3454908"/>
                </a:lnTo>
                <a:lnTo>
                  <a:pt x="5039868" y="3454908"/>
                </a:lnTo>
                <a:close/>
              </a:path>
              <a:path w="7265034" h="3455034">
                <a:moveTo>
                  <a:pt x="4759452" y="3454908"/>
                </a:moveTo>
                <a:lnTo>
                  <a:pt x="4759452" y="3429000"/>
                </a:lnTo>
                <a:lnTo>
                  <a:pt x="4556760" y="3429000"/>
                </a:lnTo>
                <a:lnTo>
                  <a:pt x="4556760" y="3454908"/>
                </a:lnTo>
                <a:lnTo>
                  <a:pt x="4759452" y="3454908"/>
                </a:lnTo>
                <a:close/>
              </a:path>
              <a:path w="7265034" h="3455034">
                <a:moveTo>
                  <a:pt x="4480560" y="3454908"/>
                </a:moveTo>
                <a:lnTo>
                  <a:pt x="4480560" y="3429000"/>
                </a:lnTo>
                <a:lnTo>
                  <a:pt x="4277868" y="3429000"/>
                </a:lnTo>
                <a:lnTo>
                  <a:pt x="4277868" y="3454908"/>
                </a:lnTo>
                <a:lnTo>
                  <a:pt x="4480560" y="3454908"/>
                </a:lnTo>
                <a:close/>
              </a:path>
              <a:path w="7265034" h="3455034">
                <a:moveTo>
                  <a:pt x="4201668" y="3454908"/>
                </a:moveTo>
                <a:lnTo>
                  <a:pt x="4201668" y="3429000"/>
                </a:lnTo>
                <a:lnTo>
                  <a:pt x="3997452" y="3429000"/>
                </a:lnTo>
                <a:lnTo>
                  <a:pt x="3997452" y="3454908"/>
                </a:lnTo>
                <a:lnTo>
                  <a:pt x="4201668" y="3454908"/>
                </a:lnTo>
                <a:close/>
              </a:path>
              <a:path w="7265034" h="3455034">
                <a:moveTo>
                  <a:pt x="3921252" y="3454908"/>
                </a:moveTo>
                <a:lnTo>
                  <a:pt x="3921252" y="3429000"/>
                </a:lnTo>
                <a:lnTo>
                  <a:pt x="3718560" y="3429000"/>
                </a:lnTo>
                <a:lnTo>
                  <a:pt x="3718560" y="3454908"/>
                </a:lnTo>
                <a:lnTo>
                  <a:pt x="3921252" y="3454908"/>
                </a:lnTo>
                <a:close/>
              </a:path>
              <a:path w="7265034" h="3455034">
                <a:moveTo>
                  <a:pt x="3642360" y="3454908"/>
                </a:moveTo>
                <a:lnTo>
                  <a:pt x="3642360" y="3429000"/>
                </a:lnTo>
                <a:lnTo>
                  <a:pt x="3439668" y="3429000"/>
                </a:lnTo>
                <a:lnTo>
                  <a:pt x="3439668" y="3454908"/>
                </a:lnTo>
                <a:lnTo>
                  <a:pt x="3642360" y="3454908"/>
                </a:lnTo>
                <a:close/>
              </a:path>
              <a:path w="7265034" h="3455034">
                <a:moveTo>
                  <a:pt x="3363468" y="3454908"/>
                </a:moveTo>
                <a:lnTo>
                  <a:pt x="3363468" y="3429000"/>
                </a:lnTo>
                <a:lnTo>
                  <a:pt x="3159252" y="3429000"/>
                </a:lnTo>
                <a:lnTo>
                  <a:pt x="3159252" y="3454908"/>
                </a:lnTo>
                <a:lnTo>
                  <a:pt x="3363468" y="3454908"/>
                </a:lnTo>
                <a:close/>
              </a:path>
              <a:path w="7265034" h="3455034">
                <a:moveTo>
                  <a:pt x="3083052" y="3454908"/>
                </a:moveTo>
                <a:lnTo>
                  <a:pt x="3083052" y="3429000"/>
                </a:lnTo>
                <a:lnTo>
                  <a:pt x="2880360" y="3429000"/>
                </a:lnTo>
                <a:lnTo>
                  <a:pt x="2880360" y="3454908"/>
                </a:lnTo>
                <a:lnTo>
                  <a:pt x="3083052" y="3454908"/>
                </a:lnTo>
                <a:close/>
              </a:path>
              <a:path w="7265034" h="3455034">
                <a:moveTo>
                  <a:pt x="2804160" y="3454908"/>
                </a:moveTo>
                <a:lnTo>
                  <a:pt x="2804160" y="3429000"/>
                </a:lnTo>
                <a:lnTo>
                  <a:pt x="2601468" y="3429000"/>
                </a:lnTo>
                <a:lnTo>
                  <a:pt x="2601468" y="3454908"/>
                </a:lnTo>
                <a:lnTo>
                  <a:pt x="2804160" y="3454908"/>
                </a:lnTo>
                <a:close/>
              </a:path>
              <a:path w="7265034" h="3455034">
                <a:moveTo>
                  <a:pt x="2525268" y="3454908"/>
                </a:moveTo>
                <a:lnTo>
                  <a:pt x="2525268" y="3429000"/>
                </a:lnTo>
                <a:lnTo>
                  <a:pt x="2321052" y="3429000"/>
                </a:lnTo>
                <a:lnTo>
                  <a:pt x="2321052" y="3454908"/>
                </a:lnTo>
                <a:lnTo>
                  <a:pt x="2525268" y="3454908"/>
                </a:lnTo>
                <a:close/>
              </a:path>
              <a:path w="7265034" h="3455034">
                <a:moveTo>
                  <a:pt x="2244852" y="3454908"/>
                </a:moveTo>
                <a:lnTo>
                  <a:pt x="2244852" y="3429000"/>
                </a:lnTo>
                <a:lnTo>
                  <a:pt x="2042160" y="3429000"/>
                </a:lnTo>
                <a:lnTo>
                  <a:pt x="2042160" y="3454908"/>
                </a:lnTo>
                <a:lnTo>
                  <a:pt x="2244852" y="3454908"/>
                </a:lnTo>
                <a:close/>
              </a:path>
              <a:path w="7265034" h="3455034">
                <a:moveTo>
                  <a:pt x="1965960" y="3454908"/>
                </a:moveTo>
                <a:lnTo>
                  <a:pt x="1965960" y="3429000"/>
                </a:lnTo>
                <a:lnTo>
                  <a:pt x="1763268" y="3429000"/>
                </a:lnTo>
                <a:lnTo>
                  <a:pt x="1763268" y="3454908"/>
                </a:lnTo>
                <a:lnTo>
                  <a:pt x="1965960" y="3454908"/>
                </a:lnTo>
                <a:close/>
              </a:path>
              <a:path w="7265034" h="3455034">
                <a:moveTo>
                  <a:pt x="1687068" y="3454908"/>
                </a:moveTo>
                <a:lnTo>
                  <a:pt x="1687068" y="3429000"/>
                </a:lnTo>
                <a:lnTo>
                  <a:pt x="1482852" y="3429000"/>
                </a:lnTo>
                <a:lnTo>
                  <a:pt x="1482852" y="3454908"/>
                </a:lnTo>
                <a:lnTo>
                  <a:pt x="1687068" y="3454908"/>
                </a:lnTo>
                <a:close/>
              </a:path>
              <a:path w="7265034" h="3455034">
                <a:moveTo>
                  <a:pt x="1406652" y="3454908"/>
                </a:moveTo>
                <a:lnTo>
                  <a:pt x="1406652" y="3429000"/>
                </a:lnTo>
                <a:lnTo>
                  <a:pt x="1203960" y="3429000"/>
                </a:lnTo>
                <a:lnTo>
                  <a:pt x="1203960" y="3454908"/>
                </a:lnTo>
                <a:lnTo>
                  <a:pt x="1406652" y="3454908"/>
                </a:lnTo>
                <a:close/>
              </a:path>
              <a:path w="7265034" h="3455034">
                <a:moveTo>
                  <a:pt x="1127760" y="3454908"/>
                </a:moveTo>
                <a:lnTo>
                  <a:pt x="1127760" y="3429000"/>
                </a:lnTo>
                <a:lnTo>
                  <a:pt x="925068" y="3429000"/>
                </a:lnTo>
                <a:lnTo>
                  <a:pt x="925068" y="3454908"/>
                </a:lnTo>
                <a:lnTo>
                  <a:pt x="1127760" y="3454908"/>
                </a:lnTo>
                <a:close/>
              </a:path>
              <a:path w="7265034" h="3455034">
                <a:moveTo>
                  <a:pt x="848868" y="3454908"/>
                </a:moveTo>
                <a:lnTo>
                  <a:pt x="848868" y="3429000"/>
                </a:lnTo>
                <a:lnTo>
                  <a:pt x="644652" y="3429000"/>
                </a:lnTo>
                <a:lnTo>
                  <a:pt x="644652" y="3454908"/>
                </a:lnTo>
                <a:lnTo>
                  <a:pt x="848868" y="3454908"/>
                </a:lnTo>
                <a:close/>
              </a:path>
              <a:path w="7265034" h="3455034">
                <a:moveTo>
                  <a:pt x="568452" y="3454908"/>
                </a:moveTo>
                <a:lnTo>
                  <a:pt x="568452" y="3429000"/>
                </a:lnTo>
                <a:lnTo>
                  <a:pt x="403860" y="3429000"/>
                </a:lnTo>
                <a:lnTo>
                  <a:pt x="384048" y="3427476"/>
                </a:lnTo>
                <a:lnTo>
                  <a:pt x="367284" y="3424428"/>
                </a:lnTo>
                <a:lnTo>
                  <a:pt x="364236" y="3450336"/>
                </a:lnTo>
                <a:lnTo>
                  <a:pt x="382524" y="3451860"/>
                </a:lnTo>
                <a:lnTo>
                  <a:pt x="425196" y="3454908"/>
                </a:lnTo>
                <a:lnTo>
                  <a:pt x="568452" y="3454908"/>
                </a:lnTo>
                <a:close/>
              </a:path>
              <a:path w="7265034" h="3455034">
                <a:moveTo>
                  <a:pt x="295656" y="3407664"/>
                </a:moveTo>
                <a:lnTo>
                  <a:pt x="251460" y="3389376"/>
                </a:lnTo>
                <a:lnTo>
                  <a:pt x="217932" y="3371088"/>
                </a:lnTo>
                <a:lnTo>
                  <a:pt x="185928" y="3349752"/>
                </a:lnTo>
                <a:lnTo>
                  <a:pt x="155448" y="3325368"/>
                </a:lnTo>
                <a:lnTo>
                  <a:pt x="132588" y="3302508"/>
                </a:lnTo>
                <a:lnTo>
                  <a:pt x="114300" y="3319272"/>
                </a:lnTo>
                <a:lnTo>
                  <a:pt x="140208" y="3345180"/>
                </a:lnTo>
                <a:lnTo>
                  <a:pt x="155448" y="3357372"/>
                </a:lnTo>
                <a:lnTo>
                  <a:pt x="170688" y="3371088"/>
                </a:lnTo>
                <a:lnTo>
                  <a:pt x="187452" y="3381756"/>
                </a:lnTo>
                <a:lnTo>
                  <a:pt x="205740" y="3393948"/>
                </a:lnTo>
                <a:lnTo>
                  <a:pt x="222504" y="3403092"/>
                </a:lnTo>
                <a:lnTo>
                  <a:pt x="240792" y="3412236"/>
                </a:lnTo>
                <a:lnTo>
                  <a:pt x="260604" y="3421380"/>
                </a:lnTo>
                <a:lnTo>
                  <a:pt x="278892" y="3429000"/>
                </a:lnTo>
                <a:lnTo>
                  <a:pt x="288036" y="3432048"/>
                </a:lnTo>
                <a:lnTo>
                  <a:pt x="295656" y="3407664"/>
                </a:lnTo>
                <a:close/>
              </a:path>
              <a:path w="7265034" h="3455034">
                <a:moveTo>
                  <a:pt x="86868" y="3243072"/>
                </a:moveTo>
                <a:lnTo>
                  <a:pt x="83820" y="3236976"/>
                </a:lnTo>
                <a:lnTo>
                  <a:pt x="73152" y="3220212"/>
                </a:lnTo>
                <a:lnTo>
                  <a:pt x="65532" y="3203448"/>
                </a:lnTo>
                <a:lnTo>
                  <a:pt x="56388" y="3185160"/>
                </a:lnTo>
                <a:lnTo>
                  <a:pt x="50292" y="3166872"/>
                </a:lnTo>
                <a:lnTo>
                  <a:pt x="42672" y="3148584"/>
                </a:lnTo>
                <a:lnTo>
                  <a:pt x="38100" y="3128772"/>
                </a:lnTo>
                <a:lnTo>
                  <a:pt x="33528" y="3110484"/>
                </a:lnTo>
                <a:lnTo>
                  <a:pt x="27432" y="3070860"/>
                </a:lnTo>
                <a:lnTo>
                  <a:pt x="27432" y="3058668"/>
                </a:lnTo>
                <a:lnTo>
                  <a:pt x="1524" y="3060192"/>
                </a:lnTo>
                <a:lnTo>
                  <a:pt x="3048" y="3073908"/>
                </a:lnTo>
                <a:lnTo>
                  <a:pt x="4572" y="3095244"/>
                </a:lnTo>
                <a:lnTo>
                  <a:pt x="13716" y="3136392"/>
                </a:lnTo>
                <a:lnTo>
                  <a:pt x="25908" y="3176016"/>
                </a:lnTo>
                <a:lnTo>
                  <a:pt x="51816" y="3232404"/>
                </a:lnTo>
                <a:lnTo>
                  <a:pt x="62484" y="3250692"/>
                </a:lnTo>
                <a:lnTo>
                  <a:pt x="65532" y="3256788"/>
                </a:lnTo>
                <a:lnTo>
                  <a:pt x="86868" y="324307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4430805" y="551328"/>
            <a:ext cx="3328707" cy="500232"/>
          </a:xfrm>
          <a:prstGeom prst="rect">
            <a:avLst/>
          </a:prstGeom>
        </p:spPr>
        <p:txBody>
          <a:bodyPr vert="horz" wrap="square" lIns="0" tIns="11206" rIns="0" bIns="0" rtlCol="0" anchor="ctr">
            <a:spAutoFit/>
          </a:bodyPr>
          <a:lstStyle/>
          <a:p>
            <a:pPr marL="11206">
              <a:lnSpc>
                <a:spcPct val="100000"/>
              </a:lnSpc>
              <a:spcBef>
                <a:spcPts val="88"/>
              </a:spcBef>
            </a:pPr>
            <a:r>
              <a:rPr sz="3177" spc="-4" dirty="0">
                <a:solidFill>
                  <a:srgbClr val="494429"/>
                </a:solidFill>
              </a:rPr>
              <a:t>Digital</a:t>
            </a:r>
            <a:r>
              <a:rPr sz="3177" spc="-26" dirty="0">
                <a:solidFill>
                  <a:srgbClr val="494429"/>
                </a:solidFill>
              </a:rPr>
              <a:t> </a:t>
            </a:r>
            <a:r>
              <a:rPr sz="3177" spc="-18" dirty="0">
                <a:solidFill>
                  <a:srgbClr val="494429"/>
                </a:solidFill>
              </a:rPr>
              <a:t>Organization</a:t>
            </a:r>
            <a:endParaRPr sz="3177"/>
          </a:p>
        </p:txBody>
      </p:sp>
      <p:sp>
        <p:nvSpPr>
          <p:cNvPr id="4" name="object 4"/>
          <p:cNvSpPr txBox="1"/>
          <p:nvPr/>
        </p:nvSpPr>
        <p:spPr>
          <a:xfrm>
            <a:off x="3324113" y="3599328"/>
            <a:ext cx="5348007" cy="1966851"/>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2118" spc="-13" dirty="0">
                <a:latin typeface="Carlito"/>
                <a:cs typeface="Carlito"/>
              </a:rPr>
              <a:t>CEO </a:t>
            </a:r>
            <a:r>
              <a:rPr sz="2118" dirty="0">
                <a:latin typeface="Carlito"/>
                <a:cs typeface="Carlito"/>
              </a:rPr>
              <a:t>: </a:t>
            </a:r>
            <a:r>
              <a:rPr sz="2118" spc="-9" dirty="0">
                <a:latin typeface="Carlito"/>
                <a:cs typeface="Carlito"/>
              </a:rPr>
              <a:t>combine </a:t>
            </a:r>
            <a:r>
              <a:rPr sz="2118" dirty="0">
                <a:latin typeface="Carlito"/>
                <a:cs typeface="Carlito"/>
              </a:rPr>
              <a:t>all successes </a:t>
            </a:r>
            <a:r>
              <a:rPr sz="2118" spc="-13" dirty="0">
                <a:latin typeface="Carlito"/>
                <a:cs typeface="Carlito"/>
              </a:rPr>
              <a:t>from </a:t>
            </a:r>
            <a:r>
              <a:rPr sz="2118" dirty="0">
                <a:latin typeface="Carlito"/>
                <a:cs typeface="Carlito"/>
              </a:rPr>
              <a:t>all</a:t>
            </a:r>
            <a:r>
              <a:rPr sz="2118" spc="-163" dirty="0">
                <a:latin typeface="Carlito"/>
                <a:cs typeface="Carlito"/>
              </a:rPr>
              <a:t> </a:t>
            </a:r>
            <a:r>
              <a:rPr sz="2118" spc="-9" dirty="0">
                <a:latin typeface="Carlito"/>
                <a:cs typeface="Carlito"/>
              </a:rPr>
              <a:t>C-Level</a:t>
            </a:r>
            <a:endParaRPr sz="2118">
              <a:latin typeface="Carlito"/>
              <a:cs typeface="Carlito"/>
            </a:endParaRPr>
          </a:p>
          <a:p>
            <a:pPr marL="263913" indent="-253266">
              <a:buFont typeface="Arial"/>
              <a:buChar char="•"/>
              <a:tabLst>
                <a:tab pos="263913" algn="l"/>
                <a:tab pos="264473" algn="l"/>
              </a:tabLst>
            </a:pPr>
            <a:r>
              <a:rPr sz="2118" dirty="0">
                <a:latin typeface="Carlito"/>
                <a:cs typeface="Carlito"/>
              </a:rPr>
              <a:t>CMO: </a:t>
            </a:r>
            <a:r>
              <a:rPr sz="2118" spc="-13" dirty="0">
                <a:latin typeface="Carlito"/>
                <a:cs typeface="Carlito"/>
              </a:rPr>
              <a:t>innovation </a:t>
            </a:r>
            <a:r>
              <a:rPr sz="2118" spc="-18" dirty="0">
                <a:latin typeface="Carlito"/>
                <a:cs typeface="Carlito"/>
              </a:rPr>
              <a:t>for </a:t>
            </a:r>
            <a:r>
              <a:rPr sz="2118" spc="-4" dirty="0">
                <a:latin typeface="Carlito"/>
                <a:cs typeface="Carlito"/>
              </a:rPr>
              <a:t>new </a:t>
            </a:r>
            <a:r>
              <a:rPr sz="2118" spc="-9" dirty="0">
                <a:latin typeface="Carlito"/>
                <a:cs typeface="Carlito"/>
              </a:rPr>
              <a:t>products</a:t>
            </a:r>
            <a:r>
              <a:rPr sz="2118" spc="9" dirty="0">
                <a:latin typeface="Carlito"/>
                <a:cs typeface="Carlito"/>
              </a:rPr>
              <a:t> </a:t>
            </a:r>
            <a:r>
              <a:rPr sz="2118" spc="-13" dirty="0">
                <a:latin typeface="Carlito"/>
                <a:cs typeface="Carlito"/>
              </a:rPr>
              <a:t>offering</a:t>
            </a:r>
            <a:endParaRPr sz="2118">
              <a:latin typeface="Carlito"/>
              <a:cs typeface="Carlito"/>
            </a:endParaRPr>
          </a:p>
          <a:p>
            <a:pPr marL="263913" indent="-253266">
              <a:buFont typeface="Arial"/>
              <a:buChar char="•"/>
              <a:tabLst>
                <a:tab pos="263913" algn="l"/>
                <a:tab pos="264473" algn="l"/>
              </a:tabLst>
            </a:pPr>
            <a:r>
              <a:rPr sz="2118" spc="-13" dirty="0">
                <a:latin typeface="Carlito"/>
                <a:cs typeface="Carlito"/>
              </a:rPr>
              <a:t>COO </a:t>
            </a:r>
            <a:r>
              <a:rPr sz="2118" dirty="0">
                <a:latin typeface="Carlito"/>
                <a:cs typeface="Carlito"/>
              </a:rPr>
              <a:t>: </a:t>
            </a:r>
            <a:r>
              <a:rPr sz="2118" spc="-9" dirty="0">
                <a:latin typeface="Carlito"/>
                <a:cs typeface="Carlito"/>
              </a:rPr>
              <a:t>operation </a:t>
            </a:r>
            <a:r>
              <a:rPr sz="2118" spc="-4" dirty="0">
                <a:latin typeface="Carlito"/>
                <a:cs typeface="Carlito"/>
              </a:rPr>
              <a:t>and</a:t>
            </a:r>
            <a:r>
              <a:rPr sz="2118" spc="-35" dirty="0">
                <a:latin typeface="Carlito"/>
                <a:cs typeface="Carlito"/>
              </a:rPr>
              <a:t> </a:t>
            </a:r>
            <a:r>
              <a:rPr sz="2118" spc="-9" dirty="0">
                <a:latin typeface="Carlito"/>
                <a:cs typeface="Carlito"/>
              </a:rPr>
              <a:t>automation</a:t>
            </a:r>
            <a:endParaRPr sz="2118">
              <a:latin typeface="Carlito"/>
              <a:cs typeface="Carlito"/>
            </a:endParaRPr>
          </a:p>
          <a:p>
            <a:pPr marL="263913" indent="-253266">
              <a:buFont typeface="Arial"/>
              <a:buChar char="•"/>
              <a:tabLst>
                <a:tab pos="263913" algn="l"/>
                <a:tab pos="264473" algn="l"/>
              </a:tabLst>
            </a:pPr>
            <a:r>
              <a:rPr sz="2118" spc="-9" dirty="0">
                <a:latin typeface="Carlito"/>
                <a:cs typeface="Carlito"/>
              </a:rPr>
              <a:t>CFO </a:t>
            </a:r>
            <a:r>
              <a:rPr sz="2118" dirty="0">
                <a:latin typeface="Carlito"/>
                <a:cs typeface="Carlito"/>
              </a:rPr>
              <a:t>: </a:t>
            </a:r>
            <a:r>
              <a:rPr sz="2118" spc="-4" dirty="0">
                <a:latin typeface="Carlito"/>
                <a:cs typeface="Carlito"/>
              </a:rPr>
              <a:t>finance, budgeting, </a:t>
            </a:r>
            <a:r>
              <a:rPr sz="2118" dirty="0">
                <a:latin typeface="Carlito"/>
                <a:cs typeface="Carlito"/>
              </a:rPr>
              <a:t>HR, </a:t>
            </a:r>
            <a:r>
              <a:rPr sz="2118" spc="-4" dirty="0">
                <a:latin typeface="Carlito"/>
                <a:cs typeface="Carlito"/>
              </a:rPr>
              <a:t>Audit, </a:t>
            </a:r>
            <a:r>
              <a:rPr sz="2118" dirty="0">
                <a:latin typeface="Carlito"/>
                <a:cs typeface="Carlito"/>
              </a:rPr>
              <a:t>QA </a:t>
            </a:r>
            <a:r>
              <a:rPr sz="2118" spc="-4" dirty="0">
                <a:latin typeface="Carlito"/>
                <a:cs typeface="Carlito"/>
              </a:rPr>
              <a:t>and</a:t>
            </a:r>
            <a:r>
              <a:rPr sz="2118" spc="-119" dirty="0">
                <a:latin typeface="Carlito"/>
                <a:cs typeface="Carlito"/>
              </a:rPr>
              <a:t> </a:t>
            </a:r>
            <a:r>
              <a:rPr sz="2118" spc="-4" dirty="0">
                <a:latin typeface="Carlito"/>
                <a:cs typeface="Carlito"/>
              </a:rPr>
              <a:t>IT</a:t>
            </a:r>
            <a:endParaRPr sz="2118">
              <a:latin typeface="Carlito"/>
              <a:cs typeface="Carlito"/>
            </a:endParaRPr>
          </a:p>
          <a:p>
            <a:pPr marL="263913" indent="-253266">
              <a:buFont typeface="Arial"/>
              <a:buChar char="•"/>
              <a:tabLst>
                <a:tab pos="263913" algn="l"/>
                <a:tab pos="264473" algn="l"/>
              </a:tabLst>
            </a:pPr>
            <a:r>
              <a:rPr sz="2118" spc="-4" dirty="0">
                <a:latin typeface="Carlito"/>
                <a:cs typeface="Carlito"/>
              </a:rPr>
              <a:t>Put the </a:t>
            </a:r>
            <a:r>
              <a:rPr sz="2118" spc="-9" dirty="0">
                <a:latin typeface="Carlito"/>
                <a:cs typeface="Carlito"/>
              </a:rPr>
              <a:t>right </a:t>
            </a:r>
            <a:r>
              <a:rPr sz="2118" spc="-4" dirty="0">
                <a:latin typeface="Carlito"/>
                <a:cs typeface="Carlito"/>
              </a:rPr>
              <a:t>skill on the </a:t>
            </a:r>
            <a:r>
              <a:rPr sz="2118" spc="-9" dirty="0">
                <a:latin typeface="Carlito"/>
                <a:cs typeface="Carlito"/>
              </a:rPr>
              <a:t>right</a:t>
            </a:r>
            <a:r>
              <a:rPr sz="2118" spc="-22" dirty="0">
                <a:latin typeface="Carlito"/>
                <a:cs typeface="Carlito"/>
              </a:rPr>
              <a:t> </a:t>
            </a:r>
            <a:r>
              <a:rPr sz="2118" spc="-13" dirty="0">
                <a:latin typeface="Carlito"/>
                <a:cs typeface="Carlito"/>
              </a:rPr>
              <a:t>role</a:t>
            </a:r>
            <a:endParaRPr sz="2118">
              <a:latin typeface="Carlito"/>
              <a:cs typeface="Carlito"/>
            </a:endParaRPr>
          </a:p>
          <a:p>
            <a:pPr marL="263913" indent="-253266">
              <a:buFont typeface="Arial"/>
              <a:buChar char="•"/>
              <a:tabLst>
                <a:tab pos="263913" algn="l"/>
                <a:tab pos="264473" algn="l"/>
              </a:tabLst>
            </a:pPr>
            <a:r>
              <a:rPr sz="2118" b="1" spc="-9" dirty="0">
                <a:solidFill>
                  <a:srgbClr val="C00000"/>
                </a:solidFill>
                <a:latin typeface="Carlito"/>
                <a:cs typeface="Carlito"/>
              </a:rPr>
              <a:t>Promote </a:t>
            </a:r>
            <a:r>
              <a:rPr sz="2118" b="1" spc="-4" dirty="0">
                <a:solidFill>
                  <a:srgbClr val="C00000"/>
                </a:solidFill>
                <a:latin typeface="Carlito"/>
                <a:cs typeface="Carlito"/>
              </a:rPr>
              <a:t>paperless policy</a:t>
            </a:r>
            <a:r>
              <a:rPr sz="2118" b="1" spc="-22" dirty="0">
                <a:solidFill>
                  <a:srgbClr val="C00000"/>
                </a:solidFill>
                <a:latin typeface="Carlito"/>
                <a:cs typeface="Carlito"/>
              </a:rPr>
              <a:t> </a:t>
            </a:r>
            <a:r>
              <a:rPr sz="2118" b="1" spc="-13" dirty="0">
                <a:solidFill>
                  <a:srgbClr val="C00000"/>
                </a:solidFill>
                <a:latin typeface="Carlito"/>
                <a:cs typeface="Carlito"/>
              </a:rPr>
              <a:t>organization</a:t>
            </a:r>
            <a:endParaRPr sz="2118">
              <a:latin typeface="Carlito"/>
              <a:cs typeface="Carlito"/>
            </a:endParaRPr>
          </a:p>
        </p:txBody>
      </p:sp>
      <p:sp>
        <p:nvSpPr>
          <p:cNvPr id="5" name="object 5"/>
          <p:cNvSpPr/>
          <p:nvPr/>
        </p:nvSpPr>
        <p:spPr>
          <a:xfrm>
            <a:off x="5703346" y="1468419"/>
            <a:ext cx="603997" cy="331134"/>
          </a:xfrm>
          <a:custGeom>
            <a:avLst/>
            <a:gdLst/>
            <a:ahLst/>
            <a:cxnLst/>
            <a:rect l="l" t="t" r="r" b="b"/>
            <a:pathLst>
              <a:path w="684529" h="375285">
                <a:moveTo>
                  <a:pt x="684276" y="368808"/>
                </a:moveTo>
                <a:lnTo>
                  <a:pt x="684276" y="6096"/>
                </a:lnTo>
                <a:lnTo>
                  <a:pt x="678180" y="0"/>
                </a:lnTo>
                <a:lnTo>
                  <a:pt x="4572" y="0"/>
                </a:lnTo>
                <a:lnTo>
                  <a:pt x="0" y="6096"/>
                </a:lnTo>
                <a:lnTo>
                  <a:pt x="0" y="368808"/>
                </a:lnTo>
                <a:lnTo>
                  <a:pt x="4572" y="374904"/>
                </a:lnTo>
                <a:lnTo>
                  <a:pt x="12192" y="374904"/>
                </a:lnTo>
                <a:lnTo>
                  <a:pt x="12192" y="25908"/>
                </a:lnTo>
                <a:lnTo>
                  <a:pt x="24384" y="12192"/>
                </a:lnTo>
                <a:lnTo>
                  <a:pt x="24384" y="25908"/>
                </a:lnTo>
                <a:lnTo>
                  <a:pt x="658368" y="25908"/>
                </a:lnTo>
                <a:lnTo>
                  <a:pt x="658368" y="12192"/>
                </a:lnTo>
                <a:lnTo>
                  <a:pt x="670560" y="25908"/>
                </a:lnTo>
                <a:lnTo>
                  <a:pt x="670560" y="374904"/>
                </a:lnTo>
                <a:lnTo>
                  <a:pt x="678180" y="374904"/>
                </a:lnTo>
                <a:lnTo>
                  <a:pt x="684276" y="368808"/>
                </a:lnTo>
                <a:close/>
              </a:path>
              <a:path w="684529" h="375285">
                <a:moveTo>
                  <a:pt x="24384" y="25908"/>
                </a:moveTo>
                <a:lnTo>
                  <a:pt x="24384" y="12192"/>
                </a:lnTo>
                <a:lnTo>
                  <a:pt x="12192" y="25908"/>
                </a:lnTo>
                <a:lnTo>
                  <a:pt x="24384" y="25908"/>
                </a:lnTo>
                <a:close/>
              </a:path>
              <a:path w="684529" h="375285">
                <a:moveTo>
                  <a:pt x="24384" y="348996"/>
                </a:moveTo>
                <a:lnTo>
                  <a:pt x="24384" y="25908"/>
                </a:lnTo>
                <a:lnTo>
                  <a:pt x="12192" y="25908"/>
                </a:lnTo>
                <a:lnTo>
                  <a:pt x="12192" y="348996"/>
                </a:lnTo>
                <a:lnTo>
                  <a:pt x="24384" y="348996"/>
                </a:lnTo>
                <a:close/>
              </a:path>
              <a:path w="684529" h="375285">
                <a:moveTo>
                  <a:pt x="670560" y="348996"/>
                </a:moveTo>
                <a:lnTo>
                  <a:pt x="12192" y="348996"/>
                </a:lnTo>
                <a:lnTo>
                  <a:pt x="24384" y="361188"/>
                </a:lnTo>
                <a:lnTo>
                  <a:pt x="24384" y="374904"/>
                </a:lnTo>
                <a:lnTo>
                  <a:pt x="658368" y="374904"/>
                </a:lnTo>
                <a:lnTo>
                  <a:pt x="658368" y="361188"/>
                </a:lnTo>
                <a:lnTo>
                  <a:pt x="670560" y="348996"/>
                </a:lnTo>
                <a:close/>
              </a:path>
              <a:path w="684529" h="375285">
                <a:moveTo>
                  <a:pt x="24384" y="374904"/>
                </a:moveTo>
                <a:lnTo>
                  <a:pt x="24384" y="361188"/>
                </a:lnTo>
                <a:lnTo>
                  <a:pt x="12192" y="348996"/>
                </a:lnTo>
                <a:lnTo>
                  <a:pt x="12192" y="374904"/>
                </a:lnTo>
                <a:lnTo>
                  <a:pt x="24384" y="374904"/>
                </a:lnTo>
                <a:close/>
              </a:path>
              <a:path w="684529" h="375285">
                <a:moveTo>
                  <a:pt x="670560" y="25908"/>
                </a:moveTo>
                <a:lnTo>
                  <a:pt x="658368" y="12192"/>
                </a:lnTo>
                <a:lnTo>
                  <a:pt x="658368" y="25908"/>
                </a:lnTo>
                <a:lnTo>
                  <a:pt x="670560" y="25908"/>
                </a:lnTo>
                <a:close/>
              </a:path>
              <a:path w="684529" h="375285">
                <a:moveTo>
                  <a:pt x="670560" y="348996"/>
                </a:moveTo>
                <a:lnTo>
                  <a:pt x="670560" y="25908"/>
                </a:lnTo>
                <a:lnTo>
                  <a:pt x="658368" y="25908"/>
                </a:lnTo>
                <a:lnTo>
                  <a:pt x="658368" y="348996"/>
                </a:lnTo>
                <a:lnTo>
                  <a:pt x="670560" y="348996"/>
                </a:lnTo>
                <a:close/>
              </a:path>
              <a:path w="684529" h="375285">
                <a:moveTo>
                  <a:pt x="670560" y="374904"/>
                </a:moveTo>
                <a:lnTo>
                  <a:pt x="670560" y="348996"/>
                </a:lnTo>
                <a:lnTo>
                  <a:pt x="658368" y="361188"/>
                </a:lnTo>
                <a:lnTo>
                  <a:pt x="658368" y="374904"/>
                </a:lnTo>
                <a:lnTo>
                  <a:pt x="670560" y="374904"/>
                </a:lnTo>
                <a:close/>
              </a:path>
            </a:pathLst>
          </a:custGeom>
          <a:solidFill>
            <a:srgbClr val="595959"/>
          </a:solidFill>
        </p:spPr>
        <p:txBody>
          <a:bodyPr wrap="square" lIns="0" tIns="0" rIns="0" bIns="0" rtlCol="0"/>
          <a:lstStyle/>
          <a:p>
            <a:endParaRPr sz="1588"/>
          </a:p>
        </p:txBody>
      </p:sp>
      <p:sp>
        <p:nvSpPr>
          <p:cNvPr id="6" name="object 6"/>
          <p:cNvSpPr txBox="1"/>
          <p:nvPr/>
        </p:nvSpPr>
        <p:spPr>
          <a:xfrm>
            <a:off x="5842745" y="1504277"/>
            <a:ext cx="322729" cy="228054"/>
          </a:xfrm>
          <a:prstGeom prst="rect">
            <a:avLst/>
          </a:prstGeom>
        </p:spPr>
        <p:txBody>
          <a:bodyPr vert="horz" wrap="square" lIns="0" tIns="10646" rIns="0" bIns="0" rtlCol="0">
            <a:spAutoFit/>
          </a:bodyPr>
          <a:lstStyle/>
          <a:p>
            <a:pPr marL="11206">
              <a:spcBef>
                <a:spcPts val="84"/>
              </a:spcBef>
            </a:pPr>
            <a:r>
              <a:rPr sz="1412" b="1" spc="-13" dirty="0">
                <a:latin typeface="Carlito"/>
                <a:cs typeface="Carlito"/>
              </a:rPr>
              <a:t>C</a:t>
            </a:r>
            <a:r>
              <a:rPr sz="1412" b="1" spc="-26" dirty="0">
                <a:latin typeface="Carlito"/>
                <a:cs typeface="Carlito"/>
              </a:rPr>
              <a:t>E</a:t>
            </a:r>
            <a:r>
              <a:rPr sz="1412" b="1" spc="-4" dirty="0">
                <a:latin typeface="Carlito"/>
                <a:cs typeface="Carlito"/>
              </a:rPr>
              <a:t>O</a:t>
            </a:r>
            <a:endParaRPr sz="1412">
              <a:latin typeface="Carlito"/>
              <a:cs typeface="Carlito"/>
            </a:endParaRPr>
          </a:p>
        </p:txBody>
      </p:sp>
      <p:sp>
        <p:nvSpPr>
          <p:cNvPr id="7" name="object 7"/>
          <p:cNvSpPr/>
          <p:nvPr/>
        </p:nvSpPr>
        <p:spPr>
          <a:xfrm>
            <a:off x="7518699" y="2084294"/>
            <a:ext cx="603997" cy="331134"/>
          </a:xfrm>
          <a:custGeom>
            <a:avLst/>
            <a:gdLst/>
            <a:ahLst/>
            <a:cxnLst/>
            <a:rect l="l" t="t" r="r" b="b"/>
            <a:pathLst>
              <a:path w="684529" h="375285">
                <a:moveTo>
                  <a:pt x="684276" y="368808"/>
                </a:moveTo>
                <a:lnTo>
                  <a:pt x="684276" y="6096"/>
                </a:lnTo>
                <a:lnTo>
                  <a:pt x="678180" y="0"/>
                </a:lnTo>
                <a:lnTo>
                  <a:pt x="6096" y="0"/>
                </a:lnTo>
                <a:lnTo>
                  <a:pt x="0" y="6096"/>
                </a:lnTo>
                <a:lnTo>
                  <a:pt x="0" y="368808"/>
                </a:lnTo>
                <a:lnTo>
                  <a:pt x="6096" y="374904"/>
                </a:lnTo>
                <a:lnTo>
                  <a:pt x="12192" y="374904"/>
                </a:lnTo>
                <a:lnTo>
                  <a:pt x="12192" y="25908"/>
                </a:lnTo>
                <a:lnTo>
                  <a:pt x="25908" y="12192"/>
                </a:lnTo>
                <a:lnTo>
                  <a:pt x="25908" y="25908"/>
                </a:lnTo>
                <a:lnTo>
                  <a:pt x="658368" y="25908"/>
                </a:lnTo>
                <a:lnTo>
                  <a:pt x="658368" y="12192"/>
                </a:lnTo>
                <a:lnTo>
                  <a:pt x="670560" y="25908"/>
                </a:lnTo>
                <a:lnTo>
                  <a:pt x="670560" y="374904"/>
                </a:lnTo>
                <a:lnTo>
                  <a:pt x="678180" y="374904"/>
                </a:lnTo>
                <a:lnTo>
                  <a:pt x="684276" y="368808"/>
                </a:lnTo>
                <a:close/>
              </a:path>
              <a:path w="684529" h="375285">
                <a:moveTo>
                  <a:pt x="25908" y="25908"/>
                </a:moveTo>
                <a:lnTo>
                  <a:pt x="25908" y="12192"/>
                </a:lnTo>
                <a:lnTo>
                  <a:pt x="12192" y="25908"/>
                </a:lnTo>
                <a:lnTo>
                  <a:pt x="25908" y="25908"/>
                </a:lnTo>
                <a:close/>
              </a:path>
              <a:path w="684529" h="375285">
                <a:moveTo>
                  <a:pt x="25908" y="348996"/>
                </a:moveTo>
                <a:lnTo>
                  <a:pt x="25908" y="25908"/>
                </a:lnTo>
                <a:lnTo>
                  <a:pt x="12192" y="25908"/>
                </a:lnTo>
                <a:lnTo>
                  <a:pt x="12192" y="348996"/>
                </a:lnTo>
                <a:lnTo>
                  <a:pt x="25908" y="348996"/>
                </a:lnTo>
                <a:close/>
              </a:path>
              <a:path w="684529" h="375285">
                <a:moveTo>
                  <a:pt x="670560" y="348996"/>
                </a:moveTo>
                <a:lnTo>
                  <a:pt x="12192" y="348996"/>
                </a:lnTo>
                <a:lnTo>
                  <a:pt x="25908" y="362712"/>
                </a:lnTo>
                <a:lnTo>
                  <a:pt x="25908" y="374904"/>
                </a:lnTo>
                <a:lnTo>
                  <a:pt x="658368" y="374904"/>
                </a:lnTo>
                <a:lnTo>
                  <a:pt x="658368" y="362712"/>
                </a:lnTo>
                <a:lnTo>
                  <a:pt x="670560" y="348996"/>
                </a:lnTo>
                <a:close/>
              </a:path>
              <a:path w="684529" h="375285">
                <a:moveTo>
                  <a:pt x="25908" y="374904"/>
                </a:moveTo>
                <a:lnTo>
                  <a:pt x="25908" y="362712"/>
                </a:lnTo>
                <a:lnTo>
                  <a:pt x="12192" y="348996"/>
                </a:lnTo>
                <a:lnTo>
                  <a:pt x="12192" y="374904"/>
                </a:lnTo>
                <a:lnTo>
                  <a:pt x="25908" y="374904"/>
                </a:lnTo>
                <a:close/>
              </a:path>
              <a:path w="684529" h="375285">
                <a:moveTo>
                  <a:pt x="670560" y="25908"/>
                </a:moveTo>
                <a:lnTo>
                  <a:pt x="658368" y="12192"/>
                </a:lnTo>
                <a:lnTo>
                  <a:pt x="658368" y="25908"/>
                </a:lnTo>
                <a:lnTo>
                  <a:pt x="670560" y="25908"/>
                </a:lnTo>
                <a:close/>
              </a:path>
              <a:path w="684529" h="375285">
                <a:moveTo>
                  <a:pt x="670560" y="348996"/>
                </a:moveTo>
                <a:lnTo>
                  <a:pt x="670560" y="25908"/>
                </a:lnTo>
                <a:lnTo>
                  <a:pt x="658368" y="25908"/>
                </a:lnTo>
                <a:lnTo>
                  <a:pt x="658368" y="348996"/>
                </a:lnTo>
                <a:lnTo>
                  <a:pt x="670560" y="348996"/>
                </a:lnTo>
                <a:close/>
              </a:path>
              <a:path w="684529" h="375285">
                <a:moveTo>
                  <a:pt x="670560" y="374904"/>
                </a:moveTo>
                <a:lnTo>
                  <a:pt x="670560" y="348996"/>
                </a:lnTo>
                <a:lnTo>
                  <a:pt x="658368" y="362712"/>
                </a:lnTo>
                <a:lnTo>
                  <a:pt x="658368" y="374904"/>
                </a:lnTo>
                <a:lnTo>
                  <a:pt x="670560" y="374904"/>
                </a:lnTo>
                <a:close/>
              </a:path>
            </a:pathLst>
          </a:custGeom>
          <a:solidFill>
            <a:srgbClr val="595959"/>
          </a:solidFill>
        </p:spPr>
        <p:txBody>
          <a:bodyPr wrap="square" lIns="0" tIns="0" rIns="0" bIns="0" rtlCol="0"/>
          <a:lstStyle/>
          <a:p>
            <a:endParaRPr sz="1588"/>
          </a:p>
        </p:txBody>
      </p:sp>
      <p:sp>
        <p:nvSpPr>
          <p:cNvPr id="8" name="object 8"/>
          <p:cNvSpPr txBox="1"/>
          <p:nvPr/>
        </p:nvSpPr>
        <p:spPr>
          <a:xfrm>
            <a:off x="7641962" y="2104015"/>
            <a:ext cx="356907" cy="255678"/>
          </a:xfrm>
          <a:prstGeom prst="rect">
            <a:avLst/>
          </a:prstGeom>
        </p:spPr>
        <p:txBody>
          <a:bodyPr vert="horz" wrap="square" lIns="0" tIns="11206" rIns="0" bIns="0" rtlCol="0">
            <a:spAutoFit/>
          </a:bodyPr>
          <a:lstStyle/>
          <a:p>
            <a:pPr marL="11206">
              <a:spcBef>
                <a:spcPts val="88"/>
              </a:spcBef>
            </a:pPr>
            <a:r>
              <a:rPr sz="1588" b="1" spc="-9" dirty="0">
                <a:latin typeface="Carlito"/>
                <a:cs typeface="Carlito"/>
              </a:rPr>
              <a:t>C</a:t>
            </a:r>
            <a:r>
              <a:rPr sz="1588" b="1" spc="-13" dirty="0">
                <a:latin typeface="Carlito"/>
                <a:cs typeface="Carlito"/>
              </a:rPr>
              <a:t>F</a:t>
            </a:r>
            <a:r>
              <a:rPr sz="1588" b="1" dirty="0">
                <a:latin typeface="Carlito"/>
                <a:cs typeface="Carlito"/>
              </a:rPr>
              <a:t>O</a:t>
            </a:r>
            <a:endParaRPr sz="1588">
              <a:latin typeface="Carlito"/>
              <a:cs typeface="Carlito"/>
            </a:endParaRPr>
          </a:p>
        </p:txBody>
      </p:sp>
      <p:sp>
        <p:nvSpPr>
          <p:cNvPr id="9" name="object 9"/>
          <p:cNvSpPr/>
          <p:nvPr/>
        </p:nvSpPr>
        <p:spPr>
          <a:xfrm>
            <a:off x="5695278" y="2084305"/>
            <a:ext cx="2790265" cy="691403"/>
          </a:xfrm>
          <a:custGeom>
            <a:avLst/>
            <a:gdLst/>
            <a:ahLst/>
            <a:cxnLst/>
            <a:rect l="l" t="t" r="r" b="b"/>
            <a:pathLst>
              <a:path w="3162300" h="783589">
                <a:moveTo>
                  <a:pt x="684276" y="6096"/>
                </a:moveTo>
                <a:lnTo>
                  <a:pt x="678180" y="0"/>
                </a:lnTo>
                <a:lnTo>
                  <a:pt x="658368" y="0"/>
                </a:lnTo>
                <a:lnTo>
                  <a:pt x="658368" y="25908"/>
                </a:lnTo>
                <a:lnTo>
                  <a:pt x="658368" y="348996"/>
                </a:lnTo>
                <a:lnTo>
                  <a:pt x="25908" y="348996"/>
                </a:lnTo>
                <a:lnTo>
                  <a:pt x="25908" y="25908"/>
                </a:lnTo>
                <a:lnTo>
                  <a:pt x="658368" y="25908"/>
                </a:lnTo>
                <a:lnTo>
                  <a:pt x="658368" y="0"/>
                </a:lnTo>
                <a:lnTo>
                  <a:pt x="6096" y="0"/>
                </a:lnTo>
                <a:lnTo>
                  <a:pt x="0" y="6096"/>
                </a:lnTo>
                <a:lnTo>
                  <a:pt x="0" y="368808"/>
                </a:lnTo>
                <a:lnTo>
                  <a:pt x="6096" y="374904"/>
                </a:lnTo>
                <a:lnTo>
                  <a:pt x="12192" y="374904"/>
                </a:lnTo>
                <a:lnTo>
                  <a:pt x="25908" y="374904"/>
                </a:lnTo>
                <a:lnTo>
                  <a:pt x="658368" y="374904"/>
                </a:lnTo>
                <a:lnTo>
                  <a:pt x="670560" y="374904"/>
                </a:lnTo>
                <a:lnTo>
                  <a:pt x="678180" y="374904"/>
                </a:lnTo>
                <a:lnTo>
                  <a:pt x="684276" y="368808"/>
                </a:lnTo>
                <a:lnTo>
                  <a:pt x="684276" y="6096"/>
                </a:lnTo>
                <a:close/>
              </a:path>
              <a:path w="3162300" h="783589">
                <a:moveTo>
                  <a:pt x="2356104" y="528828"/>
                </a:moveTo>
                <a:lnTo>
                  <a:pt x="2351532" y="524256"/>
                </a:lnTo>
                <a:lnTo>
                  <a:pt x="2331720" y="524256"/>
                </a:lnTo>
                <a:lnTo>
                  <a:pt x="2331720" y="548640"/>
                </a:lnTo>
                <a:lnTo>
                  <a:pt x="2331720" y="758952"/>
                </a:lnTo>
                <a:lnTo>
                  <a:pt x="1697736" y="758952"/>
                </a:lnTo>
                <a:lnTo>
                  <a:pt x="1697736" y="548640"/>
                </a:lnTo>
                <a:lnTo>
                  <a:pt x="2331720" y="548640"/>
                </a:lnTo>
                <a:lnTo>
                  <a:pt x="2331720" y="524256"/>
                </a:lnTo>
                <a:lnTo>
                  <a:pt x="1677924" y="524256"/>
                </a:lnTo>
                <a:lnTo>
                  <a:pt x="1673352" y="528828"/>
                </a:lnTo>
                <a:lnTo>
                  <a:pt x="1673352" y="778764"/>
                </a:lnTo>
                <a:lnTo>
                  <a:pt x="1677924" y="783336"/>
                </a:lnTo>
                <a:lnTo>
                  <a:pt x="1685544" y="783336"/>
                </a:lnTo>
                <a:lnTo>
                  <a:pt x="1697736" y="783336"/>
                </a:lnTo>
                <a:lnTo>
                  <a:pt x="2331720" y="783336"/>
                </a:lnTo>
                <a:lnTo>
                  <a:pt x="2343912" y="783336"/>
                </a:lnTo>
                <a:lnTo>
                  <a:pt x="2351532" y="783336"/>
                </a:lnTo>
                <a:lnTo>
                  <a:pt x="2356104" y="778764"/>
                </a:lnTo>
                <a:lnTo>
                  <a:pt x="2356104" y="528828"/>
                </a:lnTo>
                <a:close/>
              </a:path>
              <a:path w="3162300" h="783589">
                <a:moveTo>
                  <a:pt x="3162300" y="528828"/>
                </a:moveTo>
                <a:lnTo>
                  <a:pt x="3156204" y="524256"/>
                </a:lnTo>
                <a:lnTo>
                  <a:pt x="3136392" y="524256"/>
                </a:lnTo>
                <a:lnTo>
                  <a:pt x="3136392" y="548640"/>
                </a:lnTo>
                <a:lnTo>
                  <a:pt x="3136392" y="758952"/>
                </a:lnTo>
                <a:lnTo>
                  <a:pt x="2503932" y="758952"/>
                </a:lnTo>
                <a:lnTo>
                  <a:pt x="2503932" y="548640"/>
                </a:lnTo>
                <a:lnTo>
                  <a:pt x="3136392" y="548640"/>
                </a:lnTo>
                <a:lnTo>
                  <a:pt x="3136392" y="524256"/>
                </a:lnTo>
                <a:lnTo>
                  <a:pt x="2484120" y="524256"/>
                </a:lnTo>
                <a:lnTo>
                  <a:pt x="2478024" y="528828"/>
                </a:lnTo>
                <a:lnTo>
                  <a:pt x="2478024" y="778764"/>
                </a:lnTo>
                <a:lnTo>
                  <a:pt x="2484120" y="783336"/>
                </a:lnTo>
                <a:lnTo>
                  <a:pt x="2490216" y="783336"/>
                </a:lnTo>
                <a:lnTo>
                  <a:pt x="2503932" y="783336"/>
                </a:lnTo>
                <a:lnTo>
                  <a:pt x="3136392" y="783336"/>
                </a:lnTo>
                <a:lnTo>
                  <a:pt x="3148584" y="783336"/>
                </a:lnTo>
                <a:lnTo>
                  <a:pt x="3156204" y="783336"/>
                </a:lnTo>
                <a:lnTo>
                  <a:pt x="3162300" y="778764"/>
                </a:lnTo>
                <a:lnTo>
                  <a:pt x="3162300" y="528828"/>
                </a:lnTo>
                <a:close/>
              </a:path>
            </a:pathLst>
          </a:custGeom>
          <a:solidFill>
            <a:srgbClr val="595959"/>
          </a:solidFill>
        </p:spPr>
        <p:txBody>
          <a:bodyPr wrap="square" lIns="0" tIns="0" rIns="0" bIns="0" rtlCol="0"/>
          <a:lstStyle/>
          <a:p>
            <a:endParaRPr sz="1588"/>
          </a:p>
        </p:txBody>
      </p:sp>
      <p:sp>
        <p:nvSpPr>
          <p:cNvPr id="10" name="object 10"/>
          <p:cNvSpPr txBox="1"/>
          <p:nvPr/>
        </p:nvSpPr>
        <p:spPr>
          <a:xfrm>
            <a:off x="5817196" y="2120151"/>
            <a:ext cx="357468" cy="228054"/>
          </a:xfrm>
          <a:prstGeom prst="rect">
            <a:avLst/>
          </a:prstGeom>
        </p:spPr>
        <p:txBody>
          <a:bodyPr vert="horz" wrap="square" lIns="0" tIns="10646" rIns="0" bIns="0" rtlCol="0">
            <a:spAutoFit/>
          </a:bodyPr>
          <a:lstStyle/>
          <a:p>
            <a:pPr marL="11206">
              <a:spcBef>
                <a:spcPts val="84"/>
              </a:spcBef>
            </a:pPr>
            <a:r>
              <a:rPr sz="1412" b="1" spc="-22" dirty="0">
                <a:latin typeface="Carlito"/>
                <a:cs typeface="Carlito"/>
              </a:rPr>
              <a:t>C</a:t>
            </a:r>
            <a:r>
              <a:rPr sz="1412" b="1" spc="-4" dirty="0">
                <a:latin typeface="Carlito"/>
                <a:cs typeface="Carlito"/>
              </a:rPr>
              <a:t>OO</a:t>
            </a:r>
            <a:endParaRPr sz="1412">
              <a:latin typeface="Carlito"/>
              <a:cs typeface="Carlito"/>
            </a:endParaRPr>
          </a:p>
        </p:txBody>
      </p:sp>
      <p:sp>
        <p:nvSpPr>
          <p:cNvPr id="11" name="object 11"/>
          <p:cNvSpPr/>
          <p:nvPr/>
        </p:nvSpPr>
        <p:spPr>
          <a:xfrm>
            <a:off x="3847652" y="2084305"/>
            <a:ext cx="2814918" cy="691403"/>
          </a:xfrm>
          <a:custGeom>
            <a:avLst/>
            <a:gdLst/>
            <a:ahLst/>
            <a:cxnLst/>
            <a:rect l="l" t="t" r="r" b="b"/>
            <a:pathLst>
              <a:path w="3190240" h="783589">
                <a:moveTo>
                  <a:pt x="734568" y="6096"/>
                </a:moveTo>
                <a:lnTo>
                  <a:pt x="728472" y="0"/>
                </a:lnTo>
                <a:lnTo>
                  <a:pt x="708660" y="0"/>
                </a:lnTo>
                <a:lnTo>
                  <a:pt x="708660" y="25908"/>
                </a:lnTo>
                <a:lnTo>
                  <a:pt x="708660" y="348996"/>
                </a:lnTo>
                <a:lnTo>
                  <a:pt x="24384" y="348996"/>
                </a:lnTo>
                <a:lnTo>
                  <a:pt x="24384" y="25908"/>
                </a:lnTo>
                <a:lnTo>
                  <a:pt x="708660" y="25908"/>
                </a:lnTo>
                <a:lnTo>
                  <a:pt x="708660" y="0"/>
                </a:lnTo>
                <a:lnTo>
                  <a:pt x="4572" y="0"/>
                </a:lnTo>
                <a:lnTo>
                  <a:pt x="0" y="6096"/>
                </a:lnTo>
                <a:lnTo>
                  <a:pt x="0" y="368808"/>
                </a:lnTo>
                <a:lnTo>
                  <a:pt x="4572" y="374904"/>
                </a:lnTo>
                <a:lnTo>
                  <a:pt x="12192" y="374904"/>
                </a:lnTo>
                <a:lnTo>
                  <a:pt x="24384" y="374904"/>
                </a:lnTo>
                <a:lnTo>
                  <a:pt x="708660" y="374904"/>
                </a:lnTo>
                <a:lnTo>
                  <a:pt x="722376" y="374904"/>
                </a:lnTo>
                <a:lnTo>
                  <a:pt x="728472" y="374904"/>
                </a:lnTo>
                <a:lnTo>
                  <a:pt x="734568" y="368808"/>
                </a:lnTo>
                <a:lnTo>
                  <a:pt x="734568" y="6096"/>
                </a:lnTo>
                <a:close/>
              </a:path>
              <a:path w="3190240" h="783589">
                <a:moveTo>
                  <a:pt x="2385060" y="528828"/>
                </a:moveTo>
                <a:lnTo>
                  <a:pt x="2378964" y="524256"/>
                </a:lnTo>
                <a:lnTo>
                  <a:pt x="2359152" y="524256"/>
                </a:lnTo>
                <a:lnTo>
                  <a:pt x="2359152" y="548640"/>
                </a:lnTo>
                <a:lnTo>
                  <a:pt x="2359152" y="758952"/>
                </a:lnTo>
                <a:lnTo>
                  <a:pt x="1725168" y="758952"/>
                </a:lnTo>
                <a:lnTo>
                  <a:pt x="1725168" y="548640"/>
                </a:lnTo>
                <a:lnTo>
                  <a:pt x="2359152" y="548640"/>
                </a:lnTo>
                <a:lnTo>
                  <a:pt x="2359152" y="524256"/>
                </a:lnTo>
                <a:lnTo>
                  <a:pt x="1705356" y="524256"/>
                </a:lnTo>
                <a:lnTo>
                  <a:pt x="1700784" y="528828"/>
                </a:lnTo>
                <a:lnTo>
                  <a:pt x="1700784" y="778764"/>
                </a:lnTo>
                <a:lnTo>
                  <a:pt x="1705356" y="783336"/>
                </a:lnTo>
                <a:lnTo>
                  <a:pt x="1712976" y="783336"/>
                </a:lnTo>
                <a:lnTo>
                  <a:pt x="1725168" y="783336"/>
                </a:lnTo>
                <a:lnTo>
                  <a:pt x="2359152" y="783336"/>
                </a:lnTo>
                <a:lnTo>
                  <a:pt x="2371344" y="783336"/>
                </a:lnTo>
                <a:lnTo>
                  <a:pt x="2378964" y="783336"/>
                </a:lnTo>
                <a:lnTo>
                  <a:pt x="2385060" y="778764"/>
                </a:lnTo>
                <a:lnTo>
                  <a:pt x="2385060" y="528828"/>
                </a:lnTo>
                <a:close/>
              </a:path>
              <a:path w="3190240" h="783589">
                <a:moveTo>
                  <a:pt x="3189732" y="528828"/>
                </a:moveTo>
                <a:lnTo>
                  <a:pt x="3183636" y="524256"/>
                </a:lnTo>
                <a:lnTo>
                  <a:pt x="3163824" y="524256"/>
                </a:lnTo>
                <a:lnTo>
                  <a:pt x="3163824" y="548640"/>
                </a:lnTo>
                <a:lnTo>
                  <a:pt x="3163824" y="758952"/>
                </a:lnTo>
                <a:lnTo>
                  <a:pt x="2531364" y="758952"/>
                </a:lnTo>
                <a:lnTo>
                  <a:pt x="2531364" y="548640"/>
                </a:lnTo>
                <a:lnTo>
                  <a:pt x="3163824" y="548640"/>
                </a:lnTo>
                <a:lnTo>
                  <a:pt x="3163824" y="524256"/>
                </a:lnTo>
                <a:lnTo>
                  <a:pt x="2511552" y="524256"/>
                </a:lnTo>
                <a:lnTo>
                  <a:pt x="2505456" y="528828"/>
                </a:lnTo>
                <a:lnTo>
                  <a:pt x="2505456" y="778764"/>
                </a:lnTo>
                <a:lnTo>
                  <a:pt x="2511552" y="783336"/>
                </a:lnTo>
                <a:lnTo>
                  <a:pt x="2517648" y="783336"/>
                </a:lnTo>
                <a:lnTo>
                  <a:pt x="2531364" y="783336"/>
                </a:lnTo>
                <a:lnTo>
                  <a:pt x="3163824" y="783336"/>
                </a:lnTo>
                <a:lnTo>
                  <a:pt x="3176016" y="783336"/>
                </a:lnTo>
                <a:lnTo>
                  <a:pt x="3183636" y="783336"/>
                </a:lnTo>
                <a:lnTo>
                  <a:pt x="3189732" y="778764"/>
                </a:lnTo>
                <a:lnTo>
                  <a:pt x="3189732" y="528828"/>
                </a:lnTo>
                <a:close/>
              </a:path>
            </a:pathLst>
          </a:custGeom>
          <a:solidFill>
            <a:srgbClr val="595959"/>
          </a:solidFill>
        </p:spPr>
        <p:txBody>
          <a:bodyPr wrap="square" lIns="0" tIns="0" rIns="0" bIns="0" rtlCol="0"/>
          <a:lstStyle/>
          <a:p>
            <a:endParaRPr sz="1588"/>
          </a:p>
        </p:txBody>
      </p:sp>
      <p:sp>
        <p:nvSpPr>
          <p:cNvPr id="12" name="object 12"/>
          <p:cNvSpPr txBox="1"/>
          <p:nvPr/>
        </p:nvSpPr>
        <p:spPr>
          <a:xfrm>
            <a:off x="3973604" y="2120151"/>
            <a:ext cx="393887" cy="228054"/>
          </a:xfrm>
          <a:prstGeom prst="rect">
            <a:avLst/>
          </a:prstGeom>
        </p:spPr>
        <p:txBody>
          <a:bodyPr vert="horz" wrap="square" lIns="0" tIns="10646" rIns="0" bIns="0" rtlCol="0">
            <a:spAutoFit/>
          </a:bodyPr>
          <a:lstStyle/>
          <a:p>
            <a:pPr marL="11206">
              <a:spcBef>
                <a:spcPts val="84"/>
              </a:spcBef>
            </a:pPr>
            <a:r>
              <a:rPr sz="1412" b="1" spc="-13" dirty="0">
                <a:latin typeface="Carlito"/>
                <a:cs typeface="Carlito"/>
              </a:rPr>
              <a:t>C</a:t>
            </a:r>
            <a:r>
              <a:rPr sz="1412" b="1" spc="-9" dirty="0">
                <a:latin typeface="Carlito"/>
                <a:cs typeface="Carlito"/>
              </a:rPr>
              <a:t>M</a:t>
            </a:r>
            <a:r>
              <a:rPr sz="1412" b="1" spc="-4" dirty="0">
                <a:latin typeface="Carlito"/>
                <a:cs typeface="Carlito"/>
              </a:rPr>
              <a:t>O</a:t>
            </a:r>
            <a:endParaRPr sz="1412">
              <a:latin typeface="Carlito"/>
              <a:cs typeface="Carlito"/>
            </a:endParaRPr>
          </a:p>
        </p:txBody>
      </p:sp>
      <p:sp>
        <p:nvSpPr>
          <p:cNvPr id="13" name="object 13"/>
          <p:cNvSpPr/>
          <p:nvPr/>
        </p:nvSpPr>
        <p:spPr>
          <a:xfrm>
            <a:off x="3554506" y="1787114"/>
            <a:ext cx="4632512" cy="988919"/>
          </a:xfrm>
          <a:custGeom>
            <a:avLst/>
            <a:gdLst/>
            <a:ahLst/>
            <a:cxnLst/>
            <a:rect l="l" t="t" r="r" b="b"/>
            <a:pathLst>
              <a:path w="5250180" h="1120775">
                <a:moveTo>
                  <a:pt x="1488948" y="865644"/>
                </a:move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699528"/>
                </a:lnTo>
                <a:lnTo>
                  <a:pt x="694944" y="699528"/>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close/>
              </a:path>
              <a:path w="5250180" h="1120775">
                <a:moveTo>
                  <a:pt x="3183636" y="783348"/>
                </a:moveTo>
                <a:lnTo>
                  <a:pt x="3182112" y="781824"/>
                </a:lnTo>
                <a:lnTo>
                  <a:pt x="2772156" y="781824"/>
                </a:lnTo>
                <a:lnTo>
                  <a:pt x="2772156" y="699528"/>
                </a:lnTo>
                <a:lnTo>
                  <a:pt x="2763012" y="699528"/>
                </a:lnTo>
                <a:lnTo>
                  <a:pt x="2763012" y="781824"/>
                </a:lnTo>
                <a:lnTo>
                  <a:pt x="2371344" y="781824"/>
                </a:lnTo>
                <a:lnTo>
                  <a:pt x="2369820" y="783348"/>
                </a:lnTo>
                <a:lnTo>
                  <a:pt x="2369820" y="873264"/>
                </a:lnTo>
                <a:lnTo>
                  <a:pt x="2374392" y="873264"/>
                </a:lnTo>
                <a:lnTo>
                  <a:pt x="2378964" y="873264"/>
                </a:lnTo>
                <a:lnTo>
                  <a:pt x="2378964" y="790968"/>
                </a:lnTo>
                <a:lnTo>
                  <a:pt x="2763012" y="790968"/>
                </a:lnTo>
                <a:lnTo>
                  <a:pt x="2766060" y="790968"/>
                </a:lnTo>
                <a:lnTo>
                  <a:pt x="2767584" y="790968"/>
                </a:lnTo>
                <a:lnTo>
                  <a:pt x="2770632" y="790968"/>
                </a:lnTo>
                <a:lnTo>
                  <a:pt x="2772156" y="790968"/>
                </a:lnTo>
                <a:lnTo>
                  <a:pt x="3174492" y="790968"/>
                </a:lnTo>
                <a:lnTo>
                  <a:pt x="3174492" y="873264"/>
                </a:lnTo>
                <a:lnTo>
                  <a:pt x="3179064" y="873264"/>
                </a:lnTo>
                <a:lnTo>
                  <a:pt x="3183636" y="873264"/>
                </a:lnTo>
                <a:lnTo>
                  <a:pt x="3183636" y="783348"/>
                </a:lnTo>
                <a:close/>
              </a:path>
              <a:path w="5250180"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48996"/>
                </a:lnTo>
                <a:lnTo>
                  <a:pt x="704088" y="348996"/>
                </a:lnTo>
                <a:lnTo>
                  <a:pt x="704088" y="179832"/>
                </a:lnTo>
                <a:lnTo>
                  <a:pt x="2767431" y="179832"/>
                </a:lnTo>
                <a:lnTo>
                  <a:pt x="2763012" y="348996"/>
                </a:lnTo>
                <a:lnTo>
                  <a:pt x="2772156" y="350520"/>
                </a:lnTo>
                <a:lnTo>
                  <a:pt x="2776626" y="179832"/>
                </a:lnTo>
                <a:lnTo>
                  <a:pt x="4829556" y="179832"/>
                </a:lnTo>
                <a:lnTo>
                  <a:pt x="4829556" y="348996"/>
                </a:lnTo>
                <a:lnTo>
                  <a:pt x="4838700" y="348996"/>
                </a:lnTo>
                <a:lnTo>
                  <a:pt x="4838700" y="175260"/>
                </a:lnTo>
                <a:close/>
              </a:path>
              <a:path w="5250180" h="1120775">
                <a:moveTo>
                  <a:pt x="5250180" y="783348"/>
                </a:moveTo>
                <a:lnTo>
                  <a:pt x="5248656" y="781824"/>
                </a:lnTo>
                <a:lnTo>
                  <a:pt x="4838700" y="781824"/>
                </a:lnTo>
                <a:lnTo>
                  <a:pt x="4838700" y="699528"/>
                </a:lnTo>
                <a:lnTo>
                  <a:pt x="4829556" y="699528"/>
                </a:lnTo>
                <a:lnTo>
                  <a:pt x="4829556" y="781824"/>
                </a:lnTo>
                <a:lnTo>
                  <a:pt x="4437888" y="781824"/>
                </a:lnTo>
                <a:lnTo>
                  <a:pt x="4436364" y="783348"/>
                </a:lnTo>
                <a:lnTo>
                  <a:pt x="4436364" y="873264"/>
                </a:lnTo>
                <a:lnTo>
                  <a:pt x="4440936" y="873264"/>
                </a:lnTo>
                <a:lnTo>
                  <a:pt x="4445508" y="873264"/>
                </a:lnTo>
                <a:lnTo>
                  <a:pt x="4445508" y="790968"/>
                </a:lnTo>
                <a:lnTo>
                  <a:pt x="4829556" y="790968"/>
                </a:lnTo>
                <a:lnTo>
                  <a:pt x="4832604" y="790968"/>
                </a:lnTo>
                <a:lnTo>
                  <a:pt x="4834128" y="790968"/>
                </a:lnTo>
                <a:lnTo>
                  <a:pt x="4837176" y="790968"/>
                </a:lnTo>
                <a:lnTo>
                  <a:pt x="4838700" y="790968"/>
                </a:lnTo>
                <a:lnTo>
                  <a:pt x="5241036" y="790968"/>
                </a:lnTo>
                <a:lnTo>
                  <a:pt x="5241036" y="873264"/>
                </a:lnTo>
                <a:lnTo>
                  <a:pt x="5245608" y="873264"/>
                </a:lnTo>
                <a:lnTo>
                  <a:pt x="5250180" y="873264"/>
                </a:lnTo>
                <a:lnTo>
                  <a:pt x="5250180" y="783348"/>
                </a:lnTo>
                <a:close/>
              </a:path>
            </a:pathLst>
          </a:custGeom>
          <a:solidFill>
            <a:srgbClr val="595959"/>
          </a:solidFill>
        </p:spPr>
        <p:txBody>
          <a:bodyPr wrap="square" lIns="0" tIns="0" rIns="0" bIns="0" rtlCol="0"/>
          <a:lstStyle/>
          <a:p>
            <a:endParaRPr sz="1588"/>
          </a:p>
        </p:txBody>
      </p:sp>
      <p:sp>
        <p:nvSpPr>
          <p:cNvPr id="15" name="Date Placeholder 14">
            <a:extLst>
              <a:ext uri="{FF2B5EF4-FFF2-40B4-BE49-F238E27FC236}">
                <a16:creationId xmlns:a16="http://schemas.microsoft.com/office/drawing/2014/main" id="{380E7DB7-0278-4718-87FF-2055DEC6CEF8}"/>
              </a:ext>
            </a:extLst>
          </p:cNvPr>
          <p:cNvSpPr>
            <a:spLocks noGrp="1"/>
          </p:cNvSpPr>
          <p:nvPr>
            <p:ph type="dt" sz="half" idx="10"/>
          </p:nvPr>
        </p:nvSpPr>
        <p:spPr/>
        <p:txBody>
          <a:bodyPr/>
          <a:lstStyle/>
          <a:p>
            <a:fld id="{155D45D4-6871-4C0C-84F6-FFBBE906B107}" type="datetime1">
              <a:rPr lang="en-IN" smtClean="0"/>
              <a:t>28-05-2023</a:t>
            </a:fld>
            <a:endParaRPr lang="en-IN"/>
          </a:p>
        </p:txBody>
      </p:sp>
      <p:sp>
        <p:nvSpPr>
          <p:cNvPr id="16" name="Slide Number Placeholder 15">
            <a:extLst>
              <a:ext uri="{FF2B5EF4-FFF2-40B4-BE49-F238E27FC236}">
                <a16:creationId xmlns:a16="http://schemas.microsoft.com/office/drawing/2014/main" id="{4CC41600-9DE3-4F08-B6BD-5DD89BD4E908}"/>
              </a:ext>
            </a:extLst>
          </p:cNvPr>
          <p:cNvSpPr>
            <a:spLocks noGrp="1"/>
          </p:cNvSpPr>
          <p:nvPr>
            <p:ph type="sldNum" sz="quarter" idx="12"/>
          </p:nvPr>
        </p:nvSpPr>
        <p:spPr/>
        <p:txBody>
          <a:bodyPr/>
          <a:lstStyle/>
          <a:p>
            <a:fld id="{7A613731-0A97-402F-B7BA-9ACABA9B0893}" type="slidenum">
              <a:rPr lang="en-IN" smtClean="0"/>
              <a:t>95</a:t>
            </a:fld>
            <a:endParaRPr lang="en-I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4537" y="3082066"/>
            <a:ext cx="7351618" cy="3048560"/>
          </a:xfrm>
          <a:custGeom>
            <a:avLst/>
            <a:gdLst/>
            <a:ahLst/>
            <a:cxnLst/>
            <a:rect l="l" t="t" r="r" b="b"/>
            <a:pathLst>
              <a:path w="8331834" h="3455034">
                <a:moveTo>
                  <a:pt x="25908" y="3029712"/>
                </a:moveTo>
                <a:lnTo>
                  <a:pt x="25908" y="2827020"/>
                </a:lnTo>
                <a:lnTo>
                  <a:pt x="0" y="2827020"/>
                </a:lnTo>
                <a:lnTo>
                  <a:pt x="0" y="3029712"/>
                </a:lnTo>
                <a:lnTo>
                  <a:pt x="25908" y="3029712"/>
                </a:lnTo>
                <a:close/>
              </a:path>
              <a:path w="8331834" h="3455034">
                <a:moveTo>
                  <a:pt x="45720" y="3154680"/>
                </a:moveTo>
                <a:lnTo>
                  <a:pt x="42672" y="3148584"/>
                </a:lnTo>
                <a:lnTo>
                  <a:pt x="38100" y="3128772"/>
                </a:lnTo>
                <a:lnTo>
                  <a:pt x="33528" y="3110484"/>
                </a:lnTo>
                <a:lnTo>
                  <a:pt x="27432" y="3070860"/>
                </a:lnTo>
                <a:lnTo>
                  <a:pt x="25908" y="3049524"/>
                </a:lnTo>
                <a:lnTo>
                  <a:pt x="25908" y="3029712"/>
                </a:lnTo>
                <a:lnTo>
                  <a:pt x="0" y="3029712"/>
                </a:lnTo>
                <a:lnTo>
                  <a:pt x="0" y="3052572"/>
                </a:lnTo>
                <a:lnTo>
                  <a:pt x="3048" y="3073908"/>
                </a:lnTo>
                <a:lnTo>
                  <a:pt x="4572" y="3095244"/>
                </a:lnTo>
                <a:lnTo>
                  <a:pt x="9144" y="3116580"/>
                </a:lnTo>
                <a:lnTo>
                  <a:pt x="13716" y="3136392"/>
                </a:lnTo>
                <a:lnTo>
                  <a:pt x="19812" y="3156204"/>
                </a:lnTo>
                <a:lnTo>
                  <a:pt x="21336" y="3162300"/>
                </a:lnTo>
                <a:lnTo>
                  <a:pt x="45720" y="3154680"/>
                </a:lnTo>
                <a:close/>
              </a:path>
              <a:path w="8331834" h="3455034">
                <a:moveTo>
                  <a:pt x="25908" y="2750820"/>
                </a:moveTo>
                <a:lnTo>
                  <a:pt x="25908" y="2546604"/>
                </a:lnTo>
                <a:lnTo>
                  <a:pt x="0" y="2546604"/>
                </a:lnTo>
                <a:lnTo>
                  <a:pt x="0" y="2750820"/>
                </a:lnTo>
                <a:lnTo>
                  <a:pt x="25908" y="2750820"/>
                </a:lnTo>
                <a:close/>
              </a:path>
              <a:path w="8331834" h="3455034">
                <a:moveTo>
                  <a:pt x="25908" y="2470404"/>
                </a:moveTo>
                <a:lnTo>
                  <a:pt x="25908" y="2267712"/>
                </a:lnTo>
                <a:lnTo>
                  <a:pt x="0" y="2267712"/>
                </a:lnTo>
                <a:lnTo>
                  <a:pt x="0" y="2470404"/>
                </a:lnTo>
                <a:lnTo>
                  <a:pt x="25908" y="2470404"/>
                </a:lnTo>
                <a:close/>
              </a:path>
              <a:path w="8331834" h="3455034">
                <a:moveTo>
                  <a:pt x="25908" y="2191512"/>
                </a:moveTo>
                <a:lnTo>
                  <a:pt x="25908" y="1988820"/>
                </a:lnTo>
                <a:lnTo>
                  <a:pt x="0" y="1988820"/>
                </a:lnTo>
                <a:lnTo>
                  <a:pt x="0" y="2191512"/>
                </a:lnTo>
                <a:lnTo>
                  <a:pt x="25908" y="2191512"/>
                </a:lnTo>
                <a:close/>
              </a:path>
              <a:path w="8331834" h="3455034">
                <a:moveTo>
                  <a:pt x="25908" y="1912620"/>
                </a:moveTo>
                <a:lnTo>
                  <a:pt x="25908" y="1708404"/>
                </a:lnTo>
                <a:lnTo>
                  <a:pt x="0" y="1708404"/>
                </a:lnTo>
                <a:lnTo>
                  <a:pt x="0" y="1912620"/>
                </a:lnTo>
                <a:lnTo>
                  <a:pt x="25908" y="1912620"/>
                </a:lnTo>
                <a:close/>
              </a:path>
              <a:path w="8331834" h="3455034">
                <a:moveTo>
                  <a:pt x="25908" y="1632204"/>
                </a:moveTo>
                <a:lnTo>
                  <a:pt x="25908" y="1429512"/>
                </a:lnTo>
                <a:lnTo>
                  <a:pt x="0" y="1429512"/>
                </a:lnTo>
                <a:lnTo>
                  <a:pt x="0" y="1632204"/>
                </a:lnTo>
                <a:lnTo>
                  <a:pt x="25908" y="1632204"/>
                </a:lnTo>
                <a:close/>
              </a:path>
              <a:path w="8331834" h="3455034">
                <a:moveTo>
                  <a:pt x="25908" y="1353312"/>
                </a:moveTo>
                <a:lnTo>
                  <a:pt x="25908" y="1150620"/>
                </a:lnTo>
                <a:lnTo>
                  <a:pt x="0" y="1150620"/>
                </a:lnTo>
                <a:lnTo>
                  <a:pt x="0" y="1353312"/>
                </a:lnTo>
                <a:lnTo>
                  <a:pt x="25908" y="1353312"/>
                </a:lnTo>
                <a:close/>
              </a:path>
              <a:path w="8331834" h="3455034">
                <a:moveTo>
                  <a:pt x="25908" y="1074420"/>
                </a:moveTo>
                <a:lnTo>
                  <a:pt x="25908" y="870204"/>
                </a:lnTo>
                <a:lnTo>
                  <a:pt x="0" y="870204"/>
                </a:lnTo>
                <a:lnTo>
                  <a:pt x="0" y="1074420"/>
                </a:lnTo>
                <a:lnTo>
                  <a:pt x="25908" y="1074420"/>
                </a:lnTo>
                <a:close/>
              </a:path>
              <a:path w="8331834" h="3455034">
                <a:moveTo>
                  <a:pt x="25908" y="794004"/>
                </a:moveTo>
                <a:lnTo>
                  <a:pt x="25908" y="591312"/>
                </a:lnTo>
                <a:lnTo>
                  <a:pt x="0" y="591312"/>
                </a:lnTo>
                <a:lnTo>
                  <a:pt x="0" y="794004"/>
                </a:lnTo>
                <a:lnTo>
                  <a:pt x="25908" y="794004"/>
                </a:lnTo>
                <a:close/>
              </a:path>
              <a:path w="83318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83318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83318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8331834" h="3455034">
                <a:moveTo>
                  <a:pt x="728472" y="25908"/>
                </a:moveTo>
                <a:lnTo>
                  <a:pt x="728472" y="0"/>
                </a:lnTo>
                <a:lnTo>
                  <a:pt x="525780" y="0"/>
                </a:lnTo>
                <a:lnTo>
                  <a:pt x="525780" y="25908"/>
                </a:lnTo>
                <a:lnTo>
                  <a:pt x="728472" y="25908"/>
                </a:lnTo>
                <a:close/>
              </a:path>
              <a:path w="8331834" h="3455034">
                <a:moveTo>
                  <a:pt x="1007364" y="25908"/>
                </a:moveTo>
                <a:lnTo>
                  <a:pt x="1007364" y="0"/>
                </a:lnTo>
                <a:lnTo>
                  <a:pt x="804672" y="0"/>
                </a:lnTo>
                <a:lnTo>
                  <a:pt x="804672" y="25908"/>
                </a:lnTo>
                <a:lnTo>
                  <a:pt x="1007364" y="25908"/>
                </a:lnTo>
                <a:close/>
              </a:path>
              <a:path w="8331834" h="3455034">
                <a:moveTo>
                  <a:pt x="1287780" y="25908"/>
                </a:moveTo>
                <a:lnTo>
                  <a:pt x="1287780" y="0"/>
                </a:lnTo>
                <a:lnTo>
                  <a:pt x="1083564" y="0"/>
                </a:lnTo>
                <a:lnTo>
                  <a:pt x="1083564" y="25908"/>
                </a:lnTo>
                <a:lnTo>
                  <a:pt x="1287780" y="25908"/>
                </a:lnTo>
                <a:close/>
              </a:path>
              <a:path w="8331834" h="3455034">
                <a:moveTo>
                  <a:pt x="1566672" y="25908"/>
                </a:moveTo>
                <a:lnTo>
                  <a:pt x="1566672" y="0"/>
                </a:lnTo>
                <a:lnTo>
                  <a:pt x="1363980" y="0"/>
                </a:lnTo>
                <a:lnTo>
                  <a:pt x="1363980" y="25908"/>
                </a:lnTo>
                <a:lnTo>
                  <a:pt x="1566672" y="25908"/>
                </a:lnTo>
                <a:close/>
              </a:path>
              <a:path w="8331834" h="3455034">
                <a:moveTo>
                  <a:pt x="1845564" y="25908"/>
                </a:moveTo>
                <a:lnTo>
                  <a:pt x="1845564" y="0"/>
                </a:lnTo>
                <a:lnTo>
                  <a:pt x="1642872" y="0"/>
                </a:lnTo>
                <a:lnTo>
                  <a:pt x="1642872" y="25908"/>
                </a:lnTo>
                <a:lnTo>
                  <a:pt x="1845564" y="25908"/>
                </a:lnTo>
                <a:close/>
              </a:path>
              <a:path w="8331834" h="3455034">
                <a:moveTo>
                  <a:pt x="2125980" y="25908"/>
                </a:moveTo>
                <a:lnTo>
                  <a:pt x="2125980" y="0"/>
                </a:lnTo>
                <a:lnTo>
                  <a:pt x="1921764" y="0"/>
                </a:lnTo>
                <a:lnTo>
                  <a:pt x="1921764" y="25908"/>
                </a:lnTo>
                <a:lnTo>
                  <a:pt x="2125980" y="25908"/>
                </a:lnTo>
                <a:close/>
              </a:path>
              <a:path w="8331834" h="3455034">
                <a:moveTo>
                  <a:pt x="2404872" y="25908"/>
                </a:moveTo>
                <a:lnTo>
                  <a:pt x="2404872" y="0"/>
                </a:lnTo>
                <a:lnTo>
                  <a:pt x="2202180" y="0"/>
                </a:lnTo>
                <a:lnTo>
                  <a:pt x="2202180" y="25908"/>
                </a:lnTo>
                <a:lnTo>
                  <a:pt x="2404872" y="25908"/>
                </a:lnTo>
                <a:close/>
              </a:path>
              <a:path w="8331834" h="3455034">
                <a:moveTo>
                  <a:pt x="2683764" y="25908"/>
                </a:moveTo>
                <a:lnTo>
                  <a:pt x="2683764" y="0"/>
                </a:lnTo>
                <a:lnTo>
                  <a:pt x="2481072" y="0"/>
                </a:lnTo>
                <a:lnTo>
                  <a:pt x="2481072" y="25908"/>
                </a:lnTo>
                <a:lnTo>
                  <a:pt x="2683764" y="25908"/>
                </a:lnTo>
                <a:close/>
              </a:path>
              <a:path w="8331834" h="3455034">
                <a:moveTo>
                  <a:pt x="2964180" y="25908"/>
                </a:moveTo>
                <a:lnTo>
                  <a:pt x="2964180" y="0"/>
                </a:lnTo>
                <a:lnTo>
                  <a:pt x="2759964" y="0"/>
                </a:lnTo>
                <a:lnTo>
                  <a:pt x="2759964" y="25908"/>
                </a:lnTo>
                <a:lnTo>
                  <a:pt x="2964180" y="25908"/>
                </a:lnTo>
                <a:close/>
              </a:path>
              <a:path w="8331834" h="3455034">
                <a:moveTo>
                  <a:pt x="3243072" y="25908"/>
                </a:moveTo>
                <a:lnTo>
                  <a:pt x="3243072" y="0"/>
                </a:lnTo>
                <a:lnTo>
                  <a:pt x="3040380" y="0"/>
                </a:lnTo>
                <a:lnTo>
                  <a:pt x="3040380" y="25908"/>
                </a:lnTo>
                <a:lnTo>
                  <a:pt x="3243072" y="25908"/>
                </a:lnTo>
                <a:close/>
              </a:path>
              <a:path w="8331834" h="3455034">
                <a:moveTo>
                  <a:pt x="3521964" y="25908"/>
                </a:moveTo>
                <a:lnTo>
                  <a:pt x="3521964" y="0"/>
                </a:lnTo>
                <a:lnTo>
                  <a:pt x="3319272" y="0"/>
                </a:lnTo>
                <a:lnTo>
                  <a:pt x="3319272" y="25908"/>
                </a:lnTo>
                <a:lnTo>
                  <a:pt x="3521964" y="25908"/>
                </a:lnTo>
                <a:close/>
              </a:path>
              <a:path w="8331834" h="3455034">
                <a:moveTo>
                  <a:pt x="3802380" y="25908"/>
                </a:moveTo>
                <a:lnTo>
                  <a:pt x="3802380" y="0"/>
                </a:lnTo>
                <a:lnTo>
                  <a:pt x="3598164" y="0"/>
                </a:lnTo>
                <a:lnTo>
                  <a:pt x="3598164" y="25908"/>
                </a:lnTo>
                <a:lnTo>
                  <a:pt x="3802380" y="25908"/>
                </a:lnTo>
                <a:close/>
              </a:path>
              <a:path w="8331834" h="3455034">
                <a:moveTo>
                  <a:pt x="4081272" y="25908"/>
                </a:moveTo>
                <a:lnTo>
                  <a:pt x="4081272" y="0"/>
                </a:lnTo>
                <a:lnTo>
                  <a:pt x="3878580" y="0"/>
                </a:lnTo>
                <a:lnTo>
                  <a:pt x="3878580" y="25908"/>
                </a:lnTo>
                <a:lnTo>
                  <a:pt x="4081272" y="25908"/>
                </a:lnTo>
                <a:close/>
              </a:path>
              <a:path w="8331834" h="3455034">
                <a:moveTo>
                  <a:pt x="4360164" y="25908"/>
                </a:moveTo>
                <a:lnTo>
                  <a:pt x="4360164" y="0"/>
                </a:lnTo>
                <a:lnTo>
                  <a:pt x="4157472" y="0"/>
                </a:lnTo>
                <a:lnTo>
                  <a:pt x="4157472" y="25908"/>
                </a:lnTo>
                <a:lnTo>
                  <a:pt x="4360164" y="25908"/>
                </a:lnTo>
                <a:close/>
              </a:path>
              <a:path w="8331834" h="3455034">
                <a:moveTo>
                  <a:pt x="4640580" y="25908"/>
                </a:moveTo>
                <a:lnTo>
                  <a:pt x="4640580" y="0"/>
                </a:lnTo>
                <a:lnTo>
                  <a:pt x="4436364" y="0"/>
                </a:lnTo>
                <a:lnTo>
                  <a:pt x="4436364" y="25908"/>
                </a:lnTo>
                <a:lnTo>
                  <a:pt x="4640580" y="25908"/>
                </a:lnTo>
                <a:close/>
              </a:path>
              <a:path w="8331834" h="3455034">
                <a:moveTo>
                  <a:pt x="4919472" y="25908"/>
                </a:moveTo>
                <a:lnTo>
                  <a:pt x="4919472" y="0"/>
                </a:lnTo>
                <a:lnTo>
                  <a:pt x="4716780" y="0"/>
                </a:lnTo>
                <a:lnTo>
                  <a:pt x="4716780" y="25908"/>
                </a:lnTo>
                <a:lnTo>
                  <a:pt x="4919472" y="25908"/>
                </a:lnTo>
                <a:close/>
              </a:path>
              <a:path w="8331834" h="3455034">
                <a:moveTo>
                  <a:pt x="5198364" y="25908"/>
                </a:moveTo>
                <a:lnTo>
                  <a:pt x="5198364" y="0"/>
                </a:lnTo>
                <a:lnTo>
                  <a:pt x="4995672" y="0"/>
                </a:lnTo>
                <a:lnTo>
                  <a:pt x="4995672" y="25908"/>
                </a:lnTo>
                <a:lnTo>
                  <a:pt x="5198364" y="25908"/>
                </a:lnTo>
                <a:close/>
              </a:path>
              <a:path w="8331834" h="3455034">
                <a:moveTo>
                  <a:pt x="5478780" y="25908"/>
                </a:moveTo>
                <a:lnTo>
                  <a:pt x="5478780" y="0"/>
                </a:lnTo>
                <a:lnTo>
                  <a:pt x="5274564" y="0"/>
                </a:lnTo>
                <a:lnTo>
                  <a:pt x="5274564" y="25908"/>
                </a:lnTo>
                <a:lnTo>
                  <a:pt x="5478780" y="25908"/>
                </a:lnTo>
                <a:close/>
              </a:path>
              <a:path w="8331834" h="3455034">
                <a:moveTo>
                  <a:pt x="5757672" y="25908"/>
                </a:moveTo>
                <a:lnTo>
                  <a:pt x="5757672" y="0"/>
                </a:lnTo>
                <a:lnTo>
                  <a:pt x="5554980" y="0"/>
                </a:lnTo>
                <a:lnTo>
                  <a:pt x="5554980" y="25908"/>
                </a:lnTo>
                <a:lnTo>
                  <a:pt x="5757672" y="25908"/>
                </a:lnTo>
                <a:close/>
              </a:path>
              <a:path w="8331834" h="3455034">
                <a:moveTo>
                  <a:pt x="6036564" y="25908"/>
                </a:moveTo>
                <a:lnTo>
                  <a:pt x="6036564" y="0"/>
                </a:lnTo>
                <a:lnTo>
                  <a:pt x="5833872" y="0"/>
                </a:lnTo>
                <a:lnTo>
                  <a:pt x="5833872" y="25908"/>
                </a:lnTo>
                <a:lnTo>
                  <a:pt x="6036564" y="25908"/>
                </a:lnTo>
                <a:close/>
              </a:path>
              <a:path w="8331834" h="3455034">
                <a:moveTo>
                  <a:pt x="6316980" y="25908"/>
                </a:moveTo>
                <a:lnTo>
                  <a:pt x="6316980" y="0"/>
                </a:lnTo>
                <a:lnTo>
                  <a:pt x="6112764" y="0"/>
                </a:lnTo>
                <a:lnTo>
                  <a:pt x="6112764" y="25908"/>
                </a:lnTo>
                <a:lnTo>
                  <a:pt x="6316980" y="25908"/>
                </a:lnTo>
                <a:close/>
              </a:path>
              <a:path w="8331834" h="3455034">
                <a:moveTo>
                  <a:pt x="6595872" y="25908"/>
                </a:moveTo>
                <a:lnTo>
                  <a:pt x="6595872" y="0"/>
                </a:lnTo>
                <a:lnTo>
                  <a:pt x="6393180" y="0"/>
                </a:lnTo>
                <a:lnTo>
                  <a:pt x="6393180" y="25908"/>
                </a:lnTo>
                <a:lnTo>
                  <a:pt x="6595872" y="25908"/>
                </a:lnTo>
                <a:close/>
              </a:path>
              <a:path w="8331834" h="3455034">
                <a:moveTo>
                  <a:pt x="6874764" y="25908"/>
                </a:moveTo>
                <a:lnTo>
                  <a:pt x="6874764" y="0"/>
                </a:lnTo>
                <a:lnTo>
                  <a:pt x="6672072" y="0"/>
                </a:lnTo>
                <a:lnTo>
                  <a:pt x="6672072" y="25908"/>
                </a:lnTo>
                <a:lnTo>
                  <a:pt x="6874764" y="25908"/>
                </a:lnTo>
                <a:close/>
              </a:path>
              <a:path w="8331834" h="3455034">
                <a:moveTo>
                  <a:pt x="7155180" y="25908"/>
                </a:moveTo>
                <a:lnTo>
                  <a:pt x="7155180" y="0"/>
                </a:lnTo>
                <a:lnTo>
                  <a:pt x="6950964" y="0"/>
                </a:lnTo>
                <a:lnTo>
                  <a:pt x="6950964" y="25908"/>
                </a:lnTo>
                <a:lnTo>
                  <a:pt x="7155180" y="25908"/>
                </a:lnTo>
                <a:close/>
              </a:path>
              <a:path w="8331834" h="3455034">
                <a:moveTo>
                  <a:pt x="7434072" y="25908"/>
                </a:moveTo>
                <a:lnTo>
                  <a:pt x="7434072" y="0"/>
                </a:lnTo>
                <a:lnTo>
                  <a:pt x="7231380" y="0"/>
                </a:lnTo>
                <a:lnTo>
                  <a:pt x="7231380" y="25908"/>
                </a:lnTo>
                <a:lnTo>
                  <a:pt x="7434072" y="25908"/>
                </a:lnTo>
                <a:close/>
              </a:path>
              <a:path w="8331834" h="3455034">
                <a:moveTo>
                  <a:pt x="7712964" y="25908"/>
                </a:moveTo>
                <a:lnTo>
                  <a:pt x="7712964" y="0"/>
                </a:lnTo>
                <a:lnTo>
                  <a:pt x="7510272" y="0"/>
                </a:lnTo>
                <a:lnTo>
                  <a:pt x="7510272" y="25908"/>
                </a:lnTo>
                <a:lnTo>
                  <a:pt x="7712964" y="25908"/>
                </a:lnTo>
                <a:close/>
              </a:path>
              <a:path w="8331834" h="3455034">
                <a:moveTo>
                  <a:pt x="7994904" y="9144"/>
                </a:moveTo>
                <a:lnTo>
                  <a:pt x="7991856" y="9144"/>
                </a:lnTo>
                <a:lnTo>
                  <a:pt x="7970520" y="4572"/>
                </a:lnTo>
                <a:lnTo>
                  <a:pt x="7906512" y="0"/>
                </a:lnTo>
                <a:lnTo>
                  <a:pt x="7789164" y="0"/>
                </a:lnTo>
                <a:lnTo>
                  <a:pt x="7789164" y="25908"/>
                </a:lnTo>
                <a:lnTo>
                  <a:pt x="7927848" y="25908"/>
                </a:lnTo>
                <a:lnTo>
                  <a:pt x="7947660" y="27432"/>
                </a:lnTo>
                <a:lnTo>
                  <a:pt x="7987284" y="33528"/>
                </a:lnTo>
                <a:lnTo>
                  <a:pt x="7990332" y="33528"/>
                </a:lnTo>
                <a:lnTo>
                  <a:pt x="7994904" y="9144"/>
                </a:lnTo>
                <a:close/>
              </a:path>
              <a:path w="8331834" h="3455034">
                <a:moveTo>
                  <a:pt x="8235696" y="156972"/>
                </a:moveTo>
                <a:lnTo>
                  <a:pt x="8234172" y="153924"/>
                </a:lnTo>
                <a:lnTo>
                  <a:pt x="8220456" y="138684"/>
                </a:lnTo>
                <a:lnTo>
                  <a:pt x="8191500" y="109728"/>
                </a:lnTo>
                <a:lnTo>
                  <a:pt x="8176260" y="97536"/>
                </a:lnTo>
                <a:lnTo>
                  <a:pt x="8161020" y="83820"/>
                </a:lnTo>
                <a:lnTo>
                  <a:pt x="8144256" y="73152"/>
                </a:lnTo>
                <a:lnTo>
                  <a:pt x="8125968" y="60960"/>
                </a:lnTo>
                <a:lnTo>
                  <a:pt x="8109204" y="51816"/>
                </a:lnTo>
                <a:lnTo>
                  <a:pt x="8090916" y="42672"/>
                </a:lnTo>
                <a:lnTo>
                  <a:pt x="8071104" y="33528"/>
                </a:lnTo>
                <a:lnTo>
                  <a:pt x="8069580" y="32004"/>
                </a:lnTo>
                <a:lnTo>
                  <a:pt x="8060436" y="56388"/>
                </a:lnTo>
                <a:lnTo>
                  <a:pt x="8061960" y="56388"/>
                </a:lnTo>
                <a:lnTo>
                  <a:pt x="8080248" y="65532"/>
                </a:lnTo>
                <a:lnTo>
                  <a:pt x="8113776" y="83820"/>
                </a:lnTo>
                <a:lnTo>
                  <a:pt x="8145780" y="105156"/>
                </a:lnTo>
                <a:lnTo>
                  <a:pt x="8189976" y="143256"/>
                </a:lnTo>
                <a:lnTo>
                  <a:pt x="8214360" y="170688"/>
                </a:lnTo>
                <a:lnTo>
                  <a:pt x="8215884" y="172212"/>
                </a:lnTo>
                <a:lnTo>
                  <a:pt x="8235696" y="156972"/>
                </a:lnTo>
                <a:close/>
              </a:path>
              <a:path w="8331834" h="3455034">
                <a:moveTo>
                  <a:pt x="8331708" y="422148"/>
                </a:moveTo>
                <a:lnTo>
                  <a:pt x="8327136" y="359664"/>
                </a:lnTo>
                <a:lnTo>
                  <a:pt x="8317992" y="318516"/>
                </a:lnTo>
                <a:lnTo>
                  <a:pt x="8305800" y="278892"/>
                </a:lnTo>
                <a:lnTo>
                  <a:pt x="8279892" y="222504"/>
                </a:lnTo>
                <a:lnTo>
                  <a:pt x="8279892" y="220980"/>
                </a:lnTo>
                <a:lnTo>
                  <a:pt x="8257032" y="234696"/>
                </a:lnTo>
                <a:lnTo>
                  <a:pt x="8258556" y="234696"/>
                </a:lnTo>
                <a:lnTo>
                  <a:pt x="8266176" y="251460"/>
                </a:lnTo>
                <a:lnTo>
                  <a:pt x="8287512" y="306324"/>
                </a:lnTo>
                <a:lnTo>
                  <a:pt x="8298180" y="344424"/>
                </a:lnTo>
                <a:lnTo>
                  <a:pt x="8304276" y="384048"/>
                </a:lnTo>
                <a:lnTo>
                  <a:pt x="8305800" y="405384"/>
                </a:lnTo>
                <a:lnTo>
                  <a:pt x="8305800" y="423672"/>
                </a:lnTo>
                <a:lnTo>
                  <a:pt x="8331708" y="422148"/>
                </a:lnTo>
                <a:close/>
              </a:path>
              <a:path w="8331834" h="3455034">
                <a:moveTo>
                  <a:pt x="8331708" y="702564"/>
                </a:moveTo>
                <a:lnTo>
                  <a:pt x="8331708" y="498348"/>
                </a:lnTo>
                <a:lnTo>
                  <a:pt x="8305800" y="498348"/>
                </a:lnTo>
                <a:lnTo>
                  <a:pt x="8305800" y="702564"/>
                </a:lnTo>
                <a:lnTo>
                  <a:pt x="8331708" y="702564"/>
                </a:lnTo>
                <a:close/>
              </a:path>
              <a:path w="8331834" h="3455034">
                <a:moveTo>
                  <a:pt x="8331708" y="981456"/>
                </a:moveTo>
                <a:lnTo>
                  <a:pt x="8331708" y="778764"/>
                </a:lnTo>
                <a:lnTo>
                  <a:pt x="8305800" y="778764"/>
                </a:lnTo>
                <a:lnTo>
                  <a:pt x="8305800" y="981456"/>
                </a:lnTo>
                <a:lnTo>
                  <a:pt x="8331708" y="981456"/>
                </a:lnTo>
                <a:close/>
              </a:path>
              <a:path w="8331834" h="3455034">
                <a:moveTo>
                  <a:pt x="8331708" y="1260348"/>
                </a:moveTo>
                <a:lnTo>
                  <a:pt x="8331708" y="1057656"/>
                </a:lnTo>
                <a:lnTo>
                  <a:pt x="8305800" y="1057656"/>
                </a:lnTo>
                <a:lnTo>
                  <a:pt x="8305800" y="1260348"/>
                </a:lnTo>
                <a:lnTo>
                  <a:pt x="8331708" y="1260348"/>
                </a:lnTo>
                <a:close/>
              </a:path>
              <a:path w="8331834" h="3455034">
                <a:moveTo>
                  <a:pt x="8331708" y="1540764"/>
                </a:moveTo>
                <a:lnTo>
                  <a:pt x="8331708" y="1336548"/>
                </a:lnTo>
                <a:lnTo>
                  <a:pt x="8305800" y="1336548"/>
                </a:lnTo>
                <a:lnTo>
                  <a:pt x="8305800" y="1540764"/>
                </a:lnTo>
                <a:lnTo>
                  <a:pt x="8331708" y="1540764"/>
                </a:lnTo>
                <a:close/>
              </a:path>
              <a:path w="8331834" h="3455034">
                <a:moveTo>
                  <a:pt x="8331708" y="1819656"/>
                </a:moveTo>
                <a:lnTo>
                  <a:pt x="8331708" y="1616964"/>
                </a:lnTo>
                <a:lnTo>
                  <a:pt x="8305800" y="1616964"/>
                </a:lnTo>
                <a:lnTo>
                  <a:pt x="8305800" y="1819656"/>
                </a:lnTo>
                <a:lnTo>
                  <a:pt x="8331708" y="1819656"/>
                </a:lnTo>
                <a:close/>
              </a:path>
              <a:path w="8331834" h="3455034">
                <a:moveTo>
                  <a:pt x="8331708" y="2098548"/>
                </a:moveTo>
                <a:lnTo>
                  <a:pt x="8331708" y="1895856"/>
                </a:lnTo>
                <a:lnTo>
                  <a:pt x="8305800" y="1895856"/>
                </a:lnTo>
                <a:lnTo>
                  <a:pt x="8305800" y="2098548"/>
                </a:lnTo>
                <a:lnTo>
                  <a:pt x="8331708" y="2098548"/>
                </a:lnTo>
                <a:close/>
              </a:path>
              <a:path w="8331834" h="3455034">
                <a:moveTo>
                  <a:pt x="8331708" y="2378964"/>
                </a:moveTo>
                <a:lnTo>
                  <a:pt x="8331708" y="2174748"/>
                </a:lnTo>
                <a:lnTo>
                  <a:pt x="8305800" y="2174748"/>
                </a:lnTo>
                <a:lnTo>
                  <a:pt x="8305800" y="2378964"/>
                </a:lnTo>
                <a:lnTo>
                  <a:pt x="8331708" y="2378964"/>
                </a:lnTo>
                <a:close/>
              </a:path>
              <a:path w="8331834" h="3455034">
                <a:moveTo>
                  <a:pt x="8331708" y="2657856"/>
                </a:moveTo>
                <a:lnTo>
                  <a:pt x="8331708" y="2455164"/>
                </a:lnTo>
                <a:lnTo>
                  <a:pt x="8305800" y="2455164"/>
                </a:lnTo>
                <a:lnTo>
                  <a:pt x="8305800" y="2657856"/>
                </a:lnTo>
                <a:lnTo>
                  <a:pt x="8331708" y="2657856"/>
                </a:lnTo>
                <a:close/>
              </a:path>
              <a:path w="8331834" h="3455034">
                <a:moveTo>
                  <a:pt x="8331708" y="2936748"/>
                </a:moveTo>
                <a:lnTo>
                  <a:pt x="8331708" y="2734056"/>
                </a:lnTo>
                <a:lnTo>
                  <a:pt x="8305800" y="2734056"/>
                </a:lnTo>
                <a:lnTo>
                  <a:pt x="8305800" y="2936748"/>
                </a:lnTo>
                <a:lnTo>
                  <a:pt x="8331708" y="2936748"/>
                </a:lnTo>
                <a:close/>
              </a:path>
              <a:path w="8331834" h="3455034">
                <a:moveTo>
                  <a:pt x="8331708" y="3029712"/>
                </a:moveTo>
                <a:lnTo>
                  <a:pt x="8331708" y="3012948"/>
                </a:lnTo>
                <a:lnTo>
                  <a:pt x="8305800" y="3012948"/>
                </a:lnTo>
                <a:lnTo>
                  <a:pt x="8305800" y="3051048"/>
                </a:lnTo>
                <a:lnTo>
                  <a:pt x="8304276" y="3070860"/>
                </a:lnTo>
                <a:lnTo>
                  <a:pt x="8298180" y="3110484"/>
                </a:lnTo>
                <a:lnTo>
                  <a:pt x="8293608" y="3130296"/>
                </a:lnTo>
                <a:lnTo>
                  <a:pt x="8281416" y="3166872"/>
                </a:lnTo>
                <a:lnTo>
                  <a:pt x="8266176" y="3203448"/>
                </a:lnTo>
                <a:lnTo>
                  <a:pt x="8266176" y="3204972"/>
                </a:lnTo>
                <a:lnTo>
                  <a:pt x="8289036" y="3215640"/>
                </a:lnTo>
                <a:lnTo>
                  <a:pt x="8289036" y="3214116"/>
                </a:lnTo>
                <a:lnTo>
                  <a:pt x="8298180" y="3194304"/>
                </a:lnTo>
                <a:lnTo>
                  <a:pt x="8305800" y="3176016"/>
                </a:lnTo>
                <a:lnTo>
                  <a:pt x="8317992" y="3136392"/>
                </a:lnTo>
                <a:lnTo>
                  <a:pt x="8327136" y="3093720"/>
                </a:lnTo>
                <a:lnTo>
                  <a:pt x="8331708" y="3029712"/>
                </a:lnTo>
                <a:close/>
              </a:path>
              <a:path w="8331834" h="3455034">
                <a:moveTo>
                  <a:pt x="8247888" y="3284220"/>
                </a:moveTo>
                <a:lnTo>
                  <a:pt x="8247888" y="3282696"/>
                </a:lnTo>
                <a:lnTo>
                  <a:pt x="8226552" y="3268980"/>
                </a:lnTo>
                <a:lnTo>
                  <a:pt x="8214360" y="3284220"/>
                </a:lnTo>
                <a:lnTo>
                  <a:pt x="8202168" y="3297936"/>
                </a:lnTo>
                <a:lnTo>
                  <a:pt x="8188452" y="3313176"/>
                </a:lnTo>
                <a:lnTo>
                  <a:pt x="8161020" y="3337560"/>
                </a:lnTo>
                <a:lnTo>
                  <a:pt x="8145780" y="3349752"/>
                </a:lnTo>
                <a:lnTo>
                  <a:pt x="8129016" y="3360420"/>
                </a:lnTo>
                <a:lnTo>
                  <a:pt x="8113776" y="3371088"/>
                </a:lnTo>
                <a:lnTo>
                  <a:pt x="8097012" y="3381756"/>
                </a:lnTo>
                <a:lnTo>
                  <a:pt x="8080248" y="3389376"/>
                </a:lnTo>
                <a:lnTo>
                  <a:pt x="8077200" y="3390900"/>
                </a:lnTo>
                <a:lnTo>
                  <a:pt x="8086344" y="3413760"/>
                </a:lnTo>
                <a:lnTo>
                  <a:pt x="8090916" y="3412236"/>
                </a:lnTo>
                <a:lnTo>
                  <a:pt x="8109204" y="3403092"/>
                </a:lnTo>
                <a:lnTo>
                  <a:pt x="8144256" y="3381756"/>
                </a:lnTo>
                <a:lnTo>
                  <a:pt x="8177784" y="3357372"/>
                </a:lnTo>
                <a:lnTo>
                  <a:pt x="8221980" y="3314700"/>
                </a:lnTo>
                <a:lnTo>
                  <a:pt x="8234172" y="3299460"/>
                </a:lnTo>
                <a:lnTo>
                  <a:pt x="8247888" y="3284220"/>
                </a:lnTo>
                <a:close/>
              </a:path>
              <a:path w="8331834" h="3455034">
                <a:moveTo>
                  <a:pt x="8013192" y="3441192"/>
                </a:moveTo>
                <a:lnTo>
                  <a:pt x="8007096" y="3416808"/>
                </a:lnTo>
                <a:lnTo>
                  <a:pt x="8005572" y="3416808"/>
                </a:lnTo>
                <a:lnTo>
                  <a:pt x="7987284" y="3421380"/>
                </a:lnTo>
                <a:lnTo>
                  <a:pt x="7947660" y="3427476"/>
                </a:lnTo>
                <a:lnTo>
                  <a:pt x="7926324" y="3429000"/>
                </a:lnTo>
                <a:lnTo>
                  <a:pt x="7807452" y="3429000"/>
                </a:lnTo>
                <a:lnTo>
                  <a:pt x="7807452" y="3454908"/>
                </a:lnTo>
                <a:lnTo>
                  <a:pt x="7906512" y="3454908"/>
                </a:lnTo>
                <a:lnTo>
                  <a:pt x="7929372" y="3453384"/>
                </a:lnTo>
                <a:lnTo>
                  <a:pt x="7972044" y="3450336"/>
                </a:lnTo>
                <a:lnTo>
                  <a:pt x="7993380" y="3445764"/>
                </a:lnTo>
                <a:lnTo>
                  <a:pt x="8013192" y="3441192"/>
                </a:lnTo>
                <a:close/>
              </a:path>
              <a:path w="8331834" h="3455034">
                <a:moveTo>
                  <a:pt x="7731252" y="3454908"/>
                </a:moveTo>
                <a:lnTo>
                  <a:pt x="7731252" y="3429000"/>
                </a:lnTo>
                <a:lnTo>
                  <a:pt x="7528560" y="3429000"/>
                </a:lnTo>
                <a:lnTo>
                  <a:pt x="7528560" y="3454908"/>
                </a:lnTo>
                <a:lnTo>
                  <a:pt x="7731252" y="3454908"/>
                </a:lnTo>
                <a:close/>
              </a:path>
              <a:path w="8331834" h="3455034">
                <a:moveTo>
                  <a:pt x="7452360" y="3454908"/>
                </a:moveTo>
                <a:lnTo>
                  <a:pt x="7452360" y="3429000"/>
                </a:lnTo>
                <a:lnTo>
                  <a:pt x="7249668" y="3429000"/>
                </a:lnTo>
                <a:lnTo>
                  <a:pt x="7249668" y="3454908"/>
                </a:lnTo>
                <a:lnTo>
                  <a:pt x="7452360" y="3454908"/>
                </a:lnTo>
                <a:close/>
              </a:path>
              <a:path w="8331834" h="3455034">
                <a:moveTo>
                  <a:pt x="7173468" y="3454908"/>
                </a:moveTo>
                <a:lnTo>
                  <a:pt x="7173468" y="3429000"/>
                </a:lnTo>
                <a:lnTo>
                  <a:pt x="6969252" y="3429000"/>
                </a:lnTo>
                <a:lnTo>
                  <a:pt x="6969252" y="3454908"/>
                </a:lnTo>
                <a:lnTo>
                  <a:pt x="7173468" y="3454908"/>
                </a:lnTo>
                <a:close/>
              </a:path>
              <a:path w="8331834" h="3455034">
                <a:moveTo>
                  <a:pt x="6893052" y="3454908"/>
                </a:moveTo>
                <a:lnTo>
                  <a:pt x="6893052" y="3429000"/>
                </a:lnTo>
                <a:lnTo>
                  <a:pt x="6690360" y="3429000"/>
                </a:lnTo>
                <a:lnTo>
                  <a:pt x="6690360" y="3454908"/>
                </a:lnTo>
                <a:lnTo>
                  <a:pt x="6893052" y="3454908"/>
                </a:lnTo>
                <a:close/>
              </a:path>
              <a:path w="8331834" h="3455034">
                <a:moveTo>
                  <a:pt x="6614160" y="3454908"/>
                </a:moveTo>
                <a:lnTo>
                  <a:pt x="6614160" y="3429000"/>
                </a:lnTo>
                <a:lnTo>
                  <a:pt x="6411468" y="3429000"/>
                </a:lnTo>
                <a:lnTo>
                  <a:pt x="6411468" y="3454908"/>
                </a:lnTo>
                <a:lnTo>
                  <a:pt x="6614160" y="3454908"/>
                </a:lnTo>
                <a:close/>
              </a:path>
              <a:path w="8331834" h="3455034">
                <a:moveTo>
                  <a:pt x="6335268" y="3454908"/>
                </a:moveTo>
                <a:lnTo>
                  <a:pt x="6335268" y="3429000"/>
                </a:lnTo>
                <a:lnTo>
                  <a:pt x="6131052" y="3429000"/>
                </a:lnTo>
                <a:lnTo>
                  <a:pt x="6131052" y="3454908"/>
                </a:lnTo>
                <a:lnTo>
                  <a:pt x="6335268" y="3454908"/>
                </a:lnTo>
                <a:close/>
              </a:path>
              <a:path w="8331834" h="3455034">
                <a:moveTo>
                  <a:pt x="6054852" y="3454908"/>
                </a:moveTo>
                <a:lnTo>
                  <a:pt x="6054852" y="3429000"/>
                </a:lnTo>
                <a:lnTo>
                  <a:pt x="5852160" y="3429000"/>
                </a:lnTo>
                <a:lnTo>
                  <a:pt x="5852160" y="3454908"/>
                </a:lnTo>
                <a:lnTo>
                  <a:pt x="6054852" y="3454908"/>
                </a:lnTo>
                <a:close/>
              </a:path>
              <a:path w="8331834" h="3455034">
                <a:moveTo>
                  <a:pt x="5775960" y="3454908"/>
                </a:moveTo>
                <a:lnTo>
                  <a:pt x="5775960" y="3429000"/>
                </a:lnTo>
                <a:lnTo>
                  <a:pt x="5573268" y="3429000"/>
                </a:lnTo>
                <a:lnTo>
                  <a:pt x="5573268" y="3454908"/>
                </a:lnTo>
                <a:lnTo>
                  <a:pt x="5775960" y="3454908"/>
                </a:lnTo>
                <a:close/>
              </a:path>
              <a:path w="8331834" h="3455034">
                <a:moveTo>
                  <a:pt x="5497068" y="3454908"/>
                </a:moveTo>
                <a:lnTo>
                  <a:pt x="5497068" y="3429000"/>
                </a:lnTo>
                <a:lnTo>
                  <a:pt x="5292852" y="3429000"/>
                </a:lnTo>
                <a:lnTo>
                  <a:pt x="5292852" y="3454908"/>
                </a:lnTo>
                <a:lnTo>
                  <a:pt x="5497068" y="3454908"/>
                </a:lnTo>
                <a:close/>
              </a:path>
              <a:path w="8331834" h="3455034">
                <a:moveTo>
                  <a:pt x="5216652" y="3454908"/>
                </a:moveTo>
                <a:lnTo>
                  <a:pt x="5216652" y="3429000"/>
                </a:lnTo>
                <a:lnTo>
                  <a:pt x="5013960" y="3429000"/>
                </a:lnTo>
                <a:lnTo>
                  <a:pt x="5013960" y="3454908"/>
                </a:lnTo>
                <a:lnTo>
                  <a:pt x="5216652" y="3454908"/>
                </a:lnTo>
                <a:close/>
              </a:path>
              <a:path w="8331834" h="3455034">
                <a:moveTo>
                  <a:pt x="4937760" y="3454908"/>
                </a:moveTo>
                <a:lnTo>
                  <a:pt x="4937760" y="3429000"/>
                </a:lnTo>
                <a:lnTo>
                  <a:pt x="4735068" y="3429000"/>
                </a:lnTo>
                <a:lnTo>
                  <a:pt x="4735068" y="3454908"/>
                </a:lnTo>
                <a:lnTo>
                  <a:pt x="4937760" y="3454908"/>
                </a:lnTo>
                <a:close/>
              </a:path>
              <a:path w="8331834" h="3455034">
                <a:moveTo>
                  <a:pt x="4658868" y="3454908"/>
                </a:moveTo>
                <a:lnTo>
                  <a:pt x="4658868" y="3429000"/>
                </a:lnTo>
                <a:lnTo>
                  <a:pt x="4454652" y="3429000"/>
                </a:lnTo>
                <a:lnTo>
                  <a:pt x="4454652" y="3454908"/>
                </a:lnTo>
                <a:lnTo>
                  <a:pt x="4658868" y="3454908"/>
                </a:lnTo>
                <a:close/>
              </a:path>
              <a:path w="8331834" h="3455034">
                <a:moveTo>
                  <a:pt x="4378452" y="3454908"/>
                </a:moveTo>
                <a:lnTo>
                  <a:pt x="4378452" y="3429000"/>
                </a:lnTo>
                <a:lnTo>
                  <a:pt x="4175760" y="3429000"/>
                </a:lnTo>
                <a:lnTo>
                  <a:pt x="4175760" y="3454908"/>
                </a:lnTo>
                <a:lnTo>
                  <a:pt x="4378452" y="3454908"/>
                </a:lnTo>
                <a:close/>
              </a:path>
              <a:path w="8331834" h="3455034">
                <a:moveTo>
                  <a:pt x="4099560" y="3454908"/>
                </a:moveTo>
                <a:lnTo>
                  <a:pt x="4099560" y="3429000"/>
                </a:lnTo>
                <a:lnTo>
                  <a:pt x="3896868" y="3429000"/>
                </a:lnTo>
                <a:lnTo>
                  <a:pt x="3896868" y="3454908"/>
                </a:lnTo>
                <a:lnTo>
                  <a:pt x="4099560" y="3454908"/>
                </a:lnTo>
                <a:close/>
              </a:path>
              <a:path w="8331834" h="3455034">
                <a:moveTo>
                  <a:pt x="3820668" y="3454908"/>
                </a:moveTo>
                <a:lnTo>
                  <a:pt x="3820668" y="3429000"/>
                </a:lnTo>
                <a:lnTo>
                  <a:pt x="3616452" y="3429000"/>
                </a:lnTo>
                <a:lnTo>
                  <a:pt x="3616452" y="3454908"/>
                </a:lnTo>
                <a:lnTo>
                  <a:pt x="3820668" y="3454908"/>
                </a:lnTo>
                <a:close/>
              </a:path>
              <a:path w="8331834" h="3455034">
                <a:moveTo>
                  <a:pt x="3540252" y="3454908"/>
                </a:moveTo>
                <a:lnTo>
                  <a:pt x="3540252" y="3429000"/>
                </a:lnTo>
                <a:lnTo>
                  <a:pt x="3337560" y="3429000"/>
                </a:lnTo>
                <a:lnTo>
                  <a:pt x="3337560" y="3454908"/>
                </a:lnTo>
                <a:lnTo>
                  <a:pt x="3540252" y="3454908"/>
                </a:lnTo>
                <a:close/>
              </a:path>
              <a:path w="8331834" h="3455034">
                <a:moveTo>
                  <a:pt x="3261360" y="3454908"/>
                </a:moveTo>
                <a:lnTo>
                  <a:pt x="3261360" y="3429000"/>
                </a:lnTo>
                <a:lnTo>
                  <a:pt x="3058668" y="3429000"/>
                </a:lnTo>
                <a:lnTo>
                  <a:pt x="3058668" y="3454908"/>
                </a:lnTo>
                <a:lnTo>
                  <a:pt x="3261360" y="3454908"/>
                </a:lnTo>
                <a:close/>
              </a:path>
              <a:path w="8331834" h="3455034">
                <a:moveTo>
                  <a:pt x="2982468" y="3454908"/>
                </a:moveTo>
                <a:lnTo>
                  <a:pt x="2982468" y="3429000"/>
                </a:lnTo>
                <a:lnTo>
                  <a:pt x="2778252" y="3429000"/>
                </a:lnTo>
                <a:lnTo>
                  <a:pt x="2778252" y="3454908"/>
                </a:lnTo>
                <a:lnTo>
                  <a:pt x="2982468" y="3454908"/>
                </a:lnTo>
                <a:close/>
              </a:path>
              <a:path w="8331834" h="3455034">
                <a:moveTo>
                  <a:pt x="2702052" y="3454908"/>
                </a:moveTo>
                <a:lnTo>
                  <a:pt x="2702052" y="3429000"/>
                </a:lnTo>
                <a:lnTo>
                  <a:pt x="2499360" y="3429000"/>
                </a:lnTo>
                <a:lnTo>
                  <a:pt x="2499360" y="3454908"/>
                </a:lnTo>
                <a:lnTo>
                  <a:pt x="2702052" y="3454908"/>
                </a:lnTo>
                <a:close/>
              </a:path>
              <a:path w="8331834" h="3455034">
                <a:moveTo>
                  <a:pt x="2423160" y="3454908"/>
                </a:moveTo>
                <a:lnTo>
                  <a:pt x="2423160" y="3429000"/>
                </a:lnTo>
                <a:lnTo>
                  <a:pt x="2220468" y="3429000"/>
                </a:lnTo>
                <a:lnTo>
                  <a:pt x="2220468" y="3454908"/>
                </a:lnTo>
                <a:lnTo>
                  <a:pt x="2423160" y="3454908"/>
                </a:lnTo>
                <a:close/>
              </a:path>
              <a:path w="8331834" h="3455034">
                <a:moveTo>
                  <a:pt x="2144268" y="3454908"/>
                </a:moveTo>
                <a:lnTo>
                  <a:pt x="2144268" y="3429000"/>
                </a:lnTo>
                <a:lnTo>
                  <a:pt x="1940052" y="3429000"/>
                </a:lnTo>
                <a:lnTo>
                  <a:pt x="1940052" y="3454908"/>
                </a:lnTo>
                <a:lnTo>
                  <a:pt x="2144268" y="3454908"/>
                </a:lnTo>
                <a:close/>
              </a:path>
              <a:path w="8331834" h="3455034">
                <a:moveTo>
                  <a:pt x="1863852" y="3454908"/>
                </a:moveTo>
                <a:lnTo>
                  <a:pt x="1863852" y="3429000"/>
                </a:lnTo>
                <a:lnTo>
                  <a:pt x="1661160" y="3429000"/>
                </a:lnTo>
                <a:lnTo>
                  <a:pt x="1661160" y="3454908"/>
                </a:lnTo>
                <a:lnTo>
                  <a:pt x="1863852" y="3454908"/>
                </a:lnTo>
                <a:close/>
              </a:path>
              <a:path w="8331834" h="3455034">
                <a:moveTo>
                  <a:pt x="1584960" y="3454908"/>
                </a:moveTo>
                <a:lnTo>
                  <a:pt x="1584960" y="3429000"/>
                </a:lnTo>
                <a:lnTo>
                  <a:pt x="1382268" y="3429000"/>
                </a:lnTo>
                <a:lnTo>
                  <a:pt x="1382268" y="3454908"/>
                </a:lnTo>
                <a:lnTo>
                  <a:pt x="1584960" y="3454908"/>
                </a:lnTo>
                <a:close/>
              </a:path>
              <a:path w="8331834" h="3455034">
                <a:moveTo>
                  <a:pt x="1306068" y="3454908"/>
                </a:moveTo>
                <a:lnTo>
                  <a:pt x="1306068" y="3429000"/>
                </a:lnTo>
                <a:lnTo>
                  <a:pt x="1101852" y="3429000"/>
                </a:lnTo>
                <a:lnTo>
                  <a:pt x="1101852" y="3454908"/>
                </a:lnTo>
                <a:lnTo>
                  <a:pt x="1306068" y="3454908"/>
                </a:lnTo>
                <a:close/>
              </a:path>
              <a:path w="8331834" h="3455034">
                <a:moveTo>
                  <a:pt x="1025652" y="3454908"/>
                </a:moveTo>
                <a:lnTo>
                  <a:pt x="1025652" y="3429000"/>
                </a:lnTo>
                <a:lnTo>
                  <a:pt x="822960" y="3429000"/>
                </a:lnTo>
                <a:lnTo>
                  <a:pt x="822960" y="3454908"/>
                </a:lnTo>
                <a:lnTo>
                  <a:pt x="1025652" y="3454908"/>
                </a:lnTo>
                <a:close/>
              </a:path>
              <a:path w="8331834" h="3455034">
                <a:moveTo>
                  <a:pt x="746760" y="3454908"/>
                </a:moveTo>
                <a:lnTo>
                  <a:pt x="746760" y="3429000"/>
                </a:lnTo>
                <a:lnTo>
                  <a:pt x="544068" y="3429000"/>
                </a:lnTo>
                <a:lnTo>
                  <a:pt x="544068" y="3454908"/>
                </a:lnTo>
                <a:lnTo>
                  <a:pt x="746760" y="3454908"/>
                </a:lnTo>
                <a:close/>
              </a:path>
              <a:path w="8331834" h="3455034">
                <a:moveTo>
                  <a:pt x="467868" y="3454908"/>
                </a:moveTo>
                <a:lnTo>
                  <a:pt x="467868" y="3429000"/>
                </a:lnTo>
                <a:lnTo>
                  <a:pt x="403860" y="3429000"/>
                </a:lnTo>
                <a:lnTo>
                  <a:pt x="384048" y="3427476"/>
                </a:lnTo>
                <a:lnTo>
                  <a:pt x="344424" y="3421380"/>
                </a:lnTo>
                <a:lnTo>
                  <a:pt x="324612" y="3416808"/>
                </a:lnTo>
                <a:lnTo>
                  <a:pt x="288036" y="3404616"/>
                </a:lnTo>
                <a:lnTo>
                  <a:pt x="272796" y="3398520"/>
                </a:lnTo>
                <a:lnTo>
                  <a:pt x="263652" y="3422904"/>
                </a:lnTo>
                <a:lnTo>
                  <a:pt x="278892" y="3429000"/>
                </a:lnTo>
                <a:lnTo>
                  <a:pt x="318516" y="3441192"/>
                </a:lnTo>
                <a:lnTo>
                  <a:pt x="361188" y="3450336"/>
                </a:lnTo>
                <a:lnTo>
                  <a:pt x="425196" y="3454908"/>
                </a:lnTo>
                <a:lnTo>
                  <a:pt x="467868" y="3454908"/>
                </a:lnTo>
                <a:close/>
              </a:path>
              <a:path w="8331834" h="3455034">
                <a:moveTo>
                  <a:pt x="207264" y="3364992"/>
                </a:moveTo>
                <a:lnTo>
                  <a:pt x="201168" y="3360420"/>
                </a:lnTo>
                <a:lnTo>
                  <a:pt x="185928" y="3349752"/>
                </a:lnTo>
                <a:lnTo>
                  <a:pt x="155448" y="3325368"/>
                </a:lnTo>
                <a:lnTo>
                  <a:pt x="117348" y="3284220"/>
                </a:lnTo>
                <a:lnTo>
                  <a:pt x="92964" y="3252216"/>
                </a:lnTo>
                <a:lnTo>
                  <a:pt x="74676" y="3221736"/>
                </a:lnTo>
                <a:lnTo>
                  <a:pt x="53340" y="3235452"/>
                </a:lnTo>
                <a:lnTo>
                  <a:pt x="97536" y="3300984"/>
                </a:lnTo>
                <a:lnTo>
                  <a:pt x="140208" y="3345180"/>
                </a:lnTo>
                <a:lnTo>
                  <a:pt x="155448" y="3357372"/>
                </a:lnTo>
                <a:lnTo>
                  <a:pt x="170688" y="3371088"/>
                </a:lnTo>
                <a:lnTo>
                  <a:pt x="187452" y="3381756"/>
                </a:lnTo>
                <a:lnTo>
                  <a:pt x="193548" y="3386328"/>
                </a:lnTo>
                <a:lnTo>
                  <a:pt x="207264" y="336499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3209813" y="551328"/>
            <a:ext cx="5770469" cy="500232"/>
          </a:xfrm>
          <a:prstGeom prst="rect">
            <a:avLst/>
          </a:prstGeom>
        </p:spPr>
        <p:txBody>
          <a:bodyPr vert="horz" wrap="square" lIns="0" tIns="11206" rIns="0" bIns="0" rtlCol="0" anchor="ctr">
            <a:spAutoFit/>
          </a:bodyPr>
          <a:lstStyle/>
          <a:p>
            <a:pPr marL="11206">
              <a:lnSpc>
                <a:spcPct val="100000"/>
              </a:lnSpc>
              <a:spcBef>
                <a:spcPts val="88"/>
              </a:spcBef>
            </a:pPr>
            <a:r>
              <a:rPr sz="3177" spc="-93" dirty="0">
                <a:solidFill>
                  <a:srgbClr val="494429"/>
                </a:solidFill>
              </a:rPr>
              <a:t>Top </a:t>
            </a:r>
            <a:r>
              <a:rPr sz="3177" spc="-4" dirty="0">
                <a:solidFill>
                  <a:srgbClr val="494429"/>
                </a:solidFill>
              </a:rPr>
              <a:t>Business Questions </a:t>
            </a:r>
            <a:r>
              <a:rPr sz="3177" spc="-13" dirty="0">
                <a:solidFill>
                  <a:srgbClr val="494429"/>
                </a:solidFill>
              </a:rPr>
              <a:t>from</a:t>
            </a:r>
            <a:r>
              <a:rPr sz="3177" spc="62" dirty="0">
                <a:solidFill>
                  <a:srgbClr val="494429"/>
                </a:solidFill>
              </a:rPr>
              <a:t> </a:t>
            </a:r>
            <a:r>
              <a:rPr sz="3177" spc="-4" dirty="0">
                <a:solidFill>
                  <a:srgbClr val="494429"/>
                </a:solidFill>
              </a:rPr>
              <a:t>CMO</a:t>
            </a:r>
            <a:endParaRPr sz="3177"/>
          </a:p>
        </p:txBody>
      </p:sp>
      <p:sp>
        <p:nvSpPr>
          <p:cNvPr id="4" name="object 4"/>
          <p:cNvSpPr/>
          <p:nvPr/>
        </p:nvSpPr>
        <p:spPr>
          <a:xfrm>
            <a:off x="3847652" y="1468430"/>
            <a:ext cx="4638115" cy="1307166"/>
          </a:xfrm>
          <a:custGeom>
            <a:avLst/>
            <a:gdLst/>
            <a:ahLst/>
            <a:cxnLst/>
            <a:rect l="l" t="t" r="r" b="b"/>
            <a:pathLst>
              <a:path w="5256530" h="1481455">
                <a:moveTo>
                  <a:pt x="734568" y="704088"/>
                </a:moveTo>
                <a:lnTo>
                  <a:pt x="728472" y="697992"/>
                </a:lnTo>
                <a:lnTo>
                  <a:pt x="708660" y="697992"/>
                </a:lnTo>
                <a:lnTo>
                  <a:pt x="708660" y="723900"/>
                </a:lnTo>
                <a:lnTo>
                  <a:pt x="708660" y="1046988"/>
                </a:lnTo>
                <a:lnTo>
                  <a:pt x="24384" y="1046988"/>
                </a:lnTo>
                <a:lnTo>
                  <a:pt x="24384" y="723900"/>
                </a:lnTo>
                <a:lnTo>
                  <a:pt x="708660" y="723900"/>
                </a:lnTo>
                <a:lnTo>
                  <a:pt x="708660" y="697992"/>
                </a:lnTo>
                <a:lnTo>
                  <a:pt x="4572" y="697992"/>
                </a:lnTo>
                <a:lnTo>
                  <a:pt x="0" y="704088"/>
                </a:lnTo>
                <a:lnTo>
                  <a:pt x="0" y="1066800"/>
                </a:lnTo>
                <a:lnTo>
                  <a:pt x="4572" y="1072896"/>
                </a:lnTo>
                <a:lnTo>
                  <a:pt x="12192" y="1072896"/>
                </a:lnTo>
                <a:lnTo>
                  <a:pt x="24384" y="1072896"/>
                </a:lnTo>
                <a:lnTo>
                  <a:pt x="708660" y="1072896"/>
                </a:lnTo>
                <a:lnTo>
                  <a:pt x="722376" y="1072896"/>
                </a:lnTo>
                <a:lnTo>
                  <a:pt x="728472" y="1072896"/>
                </a:lnTo>
                <a:lnTo>
                  <a:pt x="734568" y="1066800"/>
                </a:lnTo>
                <a:lnTo>
                  <a:pt x="734568" y="704088"/>
                </a:lnTo>
                <a:close/>
              </a:path>
              <a:path w="5256530" h="1481455">
                <a:moveTo>
                  <a:pt x="2385060" y="1226820"/>
                </a:moveTo>
                <a:lnTo>
                  <a:pt x="2378964" y="1222248"/>
                </a:lnTo>
                <a:lnTo>
                  <a:pt x="2359152" y="1222248"/>
                </a:lnTo>
                <a:lnTo>
                  <a:pt x="2359152" y="1246632"/>
                </a:lnTo>
                <a:lnTo>
                  <a:pt x="2359152" y="1456944"/>
                </a:lnTo>
                <a:lnTo>
                  <a:pt x="1725168" y="1456944"/>
                </a:lnTo>
                <a:lnTo>
                  <a:pt x="1725168" y="1246632"/>
                </a:lnTo>
                <a:lnTo>
                  <a:pt x="2359152" y="1246632"/>
                </a:lnTo>
                <a:lnTo>
                  <a:pt x="2359152" y="1222248"/>
                </a:lnTo>
                <a:lnTo>
                  <a:pt x="1705356" y="1222248"/>
                </a:lnTo>
                <a:lnTo>
                  <a:pt x="1700784" y="1226820"/>
                </a:lnTo>
                <a:lnTo>
                  <a:pt x="1700784" y="1476756"/>
                </a:lnTo>
                <a:lnTo>
                  <a:pt x="1705356" y="1481328"/>
                </a:lnTo>
                <a:lnTo>
                  <a:pt x="1712976" y="1481328"/>
                </a:lnTo>
                <a:lnTo>
                  <a:pt x="1725168" y="1481328"/>
                </a:lnTo>
                <a:lnTo>
                  <a:pt x="2359152" y="1481328"/>
                </a:lnTo>
                <a:lnTo>
                  <a:pt x="2371344" y="1481328"/>
                </a:lnTo>
                <a:lnTo>
                  <a:pt x="2378964" y="1481328"/>
                </a:lnTo>
                <a:lnTo>
                  <a:pt x="2385060" y="1476756"/>
                </a:lnTo>
                <a:lnTo>
                  <a:pt x="2385060" y="1226820"/>
                </a:lnTo>
                <a:close/>
              </a:path>
              <a:path w="5256530" h="1481455">
                <a:moveTo>
                  <a:pt x="2778252" y="704088"/>
                </a:moveTo>
                <a:lnTo>
                  <a:pt x="2772156" y="697992"/>
                </a:lnTo>
                <a:lnTo>
                  <a:pt x="2752344" y="697992"/>
                </a:lnTo>
                <a:lnTo>
                  <a:pt x="2752344" y="723900"/>
                </a:lnTo>
                <a:lnTo>
                  <a:pt x="2752344" y="1046988"/>
                </a:lnTo>
                <a:lnTo>
                  <a:pt x="2119884" y="1046988"/>
                </a:lnTo>
                <a:lnTo>
                  <a:pt x="2119884" y="723900"/>
                </a:lnTo>
                <a:lnTo>
                  <a:pt x="2752344" y="723900"/>
                </a:lnTo>
                <a:lnTo>
                  <a:pt x="2752344" y="697992"/>
                </a:lnTo>
                <a:lnTo>
                  <a:pt x="2100072" y="697992"/>
                </a:lnTo>
                <a:lnTo>
                  <a:pt x="2093976" y="704088"/>
                </a:lnTo>
                <a:lnTo>
                  <a:pt x="2093976" y="1066800"/>
                </a:lnTo>
                <a:lnTo>
                  <a:pt x="2100072" y="1072896"/>
                </a:lnTo>
                <a:lnTo>
                  <a:pt x="2106168" y="1072896"/>
                </a:lnTo>
                <a:lnTo>
                  <a:pt x="2119884" y="1072896"/>
                </a:lnTo>
                <a:lnTo>
                  <a:pt x="2752344" y="1072896"/>
                </a:lnTo>
                <a:lnTo>
                  <a:pt x="2764536" y="1072896"/>
                </a:lnTo>
                <a:lnTo>
                  <a:pt x="2772156" y="1072896"/>
                </a:lnTo>
                <a:lnTo>
                  <a:pt x="2778252" y="1066800"/>
                </a:lnTo>
                <a:lnTo>
                  <a:pt x="2778252" y="704088"/>
                </a:lnTo>
                <a:close/>
              </a:path>
              <a:path w="5256530" h="1481455">
                <a:moveTo>
                  <a:pt x="2787396" y="6096"/>
                </a:moveTo>
                <a:lnTo>
                  <a:pt x="2781300" y="0"/>
                </a:lnTo>
                <a:lnTo>
                  <a:pt x="2761488" y="0"/>
                </a:lnTo>
                <a:lnTo>
                  <a:pt x="2761488" y="25908"/>
                </a:lnTo>
                <a:lnTo>
                  <a:pt x="2761488" y="348996"/>
                </a:lnTo>
                <a:lnTo>
                  <a:pt x="2127504" y="348996"/>
                </a:lnTo>
                <a:lnTo>
                  <a:pt x="2127504" y="25908"/>
                </a:lnTo>
                <a:lnTo>
                  <a:pt x="2761488" y="25908"/>
                </a:lnTo>
                <a:lnTo>
                  <a:pt x="2761488" y="0"/>
                </a:lnTo>
                <a:lnTo>
                  <a:pt x="2107692" y="0"/>
                </a:lnTo>
                <a:lnTo>
                  <a:pt x="2103120" y="6096"/>
                </a:lnTo>
                <a:lnTo>
                  <a:pt x="2103120" y="368808"/>
                </a:lnTo>
                <a:lnTo>
                  <a:pt x="2107692" y="374904"/>
                </a:lnTo>
                <a:lnTo>
                  <a:pt x="2115312" y="374904"/>
                </a:lnTo>
                <a:lnTo>
                  <a:pt x="2127504" y="374904"/>
                </a:lnTo>
                <a:lnTo>
                  <a:pt x="2761488" y="374904"/>
                </a:lnTo>
                <a:lnTo>
                  <a:pt x="2773680" y="374904"/>
                </a:lnTo>
                <a:lnTo>
                  <a:pt x="2781300" y="374904"/>
                </a:lnTo>
                <a:lnTo>
                  <a:pt x="2787396" y="368808"/>
                </a:lnTo>
                <a:lnTo>
                  <a:pt x="2787396" y="6096"/>
                </a:lnTo>
                <a:close/>
              </a:path>
              <a:path w="5256530" h="1481455">
                <a:moveTo>
                  <a:pt x="3189732" y="1226820"/>
                </a:moveTo>
                <a:lnTo>
                  <a:pt x="3183636" y="1222248"/>
                </a:lnTo>
                <a:lnTo>
                  <a:pt x="3163824" y="1222248"/>
                </a:lnTo>
                <a:lnTo>
                  <a:pt x="3163824" y="1246632"/>
                </a:lnTo>
                <a:lnTo>
                  <a:pt x="3163824" y="1456944"/>
                </a:lnTo>
                <a:lnTo>
                  <a:pt x="2531364" y="1456944"/>
                </a:lnTo>
                <a:lnTo>
                  <a:pt x="2531364" y="1246632"/>
                </a:lnTo>
                <a:lnTo>
                  <a:pt x="3163824" y="1246632"/>
                </a:lnTo>
                <a:lnTo>
                  <a:pt x="3163824" y="1222248"/>
                </a:lnTo>
                <a:lnTo>
                  <a:pt x="2511552" y="1222248"/>
                </a:lnTo>
                <a:lnTo>
                  <a:pt x="2505456" y="1226820"/>
                </a:lnTo>
                <a:lnTo>
                  <a:pt x="2505456" y="1476756"/>
                </a:lnTo>
                <a:lnTo>
                  <a:pt x="2511552" y="1481328"/>
                </a:lnTo>
                <a:lnTo>
                  <a:pt x="2517648" y="1481328"/>
                </a:lnTo>
                <a:lnTo>
                  <a:pt x="2531364" y="1481328"/>
                </a:lnTo>
                <a:lnTo>
                  <a:pt x="3163824" y="1481328"/>
                </a:lnTo>
                <a:lnTo>
                  <a:pt x="3176016" y="1481328"/>
                </a:lnTo>
                <a:lnTo>
                  <a:pt x="3183636" y="1481328"/>
                </a:lnTo>
                <a:lnTo>
                  <a:pt x="3189732" y="1476756"/>
                </a:lnTo>
                <a:lnTo>
                  <a:pt x="3189732" y="1226820"/>
                </a:lnTo>
                <a:close/>
              </a:path>
              <a:path w="5256530" h="1481455">
                <a:moveTo>
                  <a:pt x="4450080" y="1226820"/>
                </a:moveTo>
                <a:lnTo>
                  <a:pt x="4445508" y="1222248"/>
                </a:lnTo>
                <a:lnTo>
                  <a:pt x="4425696" y="1222248"/>
                </a:lnTo>
                <a:lnTo>
                  <a:pt x="4425696" y="1246632"/>
                </a:lnTo>
                <a:lnTo>
                  <a:pt x="4425696" y="1456944"/>
                </a:lnTo>
                <a:lnTo>
                  <a:pt x="3791712" y="1456944"/>
                </a:lnTo>
                <a:lnTo>
                  <a:pt x="3791712" y="1246632"/>
                </a:lnTo>
                <a:lnTo>
                  <a:pt x="4425696" y="1246632"/>
                </a:lnTo>
                <a:lnTo>
                  <a:pt x="4425696" y="1222248"/>
                </a:lnTo>
                <a:lnTo>
                  <a:pt x="3771900" y="1222248"/>
                </a:lnTo>
                <a:lnTo>
                  <a:pt x="3767328" y="1226820"/>
                </a:lnTo>
                <a:lnTo>
                  <a:pt x="3767328" y="1476756"/>
                </a:lnTo>
                <a:lnTo>
                  <a:pt x="3771900" y="1481328"/>
                </a:lnTo>
                <a:lnTo>
                  <a:pt x="3779520" y="1481328"/>
                </a:lnTo>
                <a:lnTo>
                  <a:pt x="3791712" y="1481328"/>
                </a:lnTo>
                <a:lnTo>
                  <a:pt x="4425696" y="1481328"/>
                </a:lnTo>
                <a:lnTo>
                  <a:pt x="4437888" y="1481328"/>
                </a:lnTo>
                <a:lnTo>
                  <a:pt x="4445508" y="1481328"/>
                </a:lnTo>
                <a:lnTo>
                  <a:pt x="4450080" y="1476756"/>
                </a:lnTo>
                <a:lnTo>
                  <a:pt x="4450080" y="1226820"/>
                </a:lnTo>
                <a:close/>
              </a:path>
              <a:path w="5256530" h="1481455">
                <a:moveTo>
                  <a:pt x="4844796" y="704088"/>
                </a:moveTo>
                <a:lnTo>
                  <a:pt x="4838700" y="697992"/>
                </a:lnTo>
                <a:lnTo>
                  <a:pt x="4818888" y="697992"/>
                </a:lnTo>
                <a:lnTo>
                  <a:pt x="4818888" y="723900"/>
                </a:lnTo>
                <a:lnTo>
                  <a:pt x="4818888" y="1046988"/>
                </a:lnTo>
                <a:lnTo>
                  <a:pt x="4186428" y="1046988"/>
                </a:lnTo>
                <a:lnTo>
                  <a:pt x="4186428" y="723900"/>
                </a:lnTo>
                <a:lnTo>
                  <a:pt x="4818888" y="723900"/>
                </a:lnTo>
                <a:lnTo>
                  <a:pt x="4818888" y="697992"/>
                </a:lnTo>
                <a:lnTo>
                  <a:pt x="4166616" y="697992"/>
                </a:lnTo>
                <a:lnTo>
                  <a:pt x="4160520" y="704088"/>
                </a:lnTo>
                <a:lnTo>
                  <a:pt x="4160520" y="1066800"/>
                </a:lnTo>
                <a:lnTo>
                  <a:pt x="4166616" y="1072896"/>
                </a:lnTo>
                <a:lnTo>
                  <a:pt x="4172712" y="1072896"/>
                </a:lnTo>
                <a:lnTo>
                  <a:pt x="4186428" y="1072896"/>
                </a:lnTo>
                <a:lnTo>
                  <a:pt x="4818888" y="1072896"/>
                </a:lnTo>
                <a:lnTo>
                  <a:pt x="4831080" y="1072896"/>
                </a:lnTo>
                <a:lnTo>
                  <a:pt x="4838700" y="1072896"/>
                </a:lnTo>
                <a:lnTo>
                  <a:pt x="4844796" y="1066800"/>
                </a:lnTo>
                <a:lnTo>
                  <a:pt x="4844796" y="704088"/>
                </a:lnTo>
                <a:close/>
              </a:path>
              <a:path w="5256530" h="1481455">
                <a:moveTo>
                  <a:pt x="5256276" y="1226820"/>
                </a:moveTo>
                <a:lnTo>
                  <a:pt x="5250180" y="1222248"/>
                </a:lnTo>
                <a:lnTo>
                  <a:pt x="5230368" y="1222248"/>
                </a:lnTo>
                <a:lnTo>
                  <a:pt x="5230368" y="1246632"/>
                </a:lnTo>
                <a:lnTo>
                  <a:pt x="5230368" y="1456944"/>
                </a:lnTo>
                <a:lnTo>
                  <a:pt x="4597908" y="1456944"/>
                </a:lnTo>
                <a:lnTo>
                  <a:pt x="4597908" y="1246632"/>
                </a:lnTo>
                <a:lnTo>
                  <a:pt x="5230368" y="1246632"/>
                </a:lnTo>
                <a:lnTo>
                  <a:pt x="5230368" y="1222248"/>
                </a:lnTo>
                <a:lnTo>
                  <a:pt x="4578096" y="1222248"/>
                </a:lnTo>
                <a:lnTo>
                  <a:pt x="4572000" y="1226820"/>
                </a:lnTo>
                <a:lnTo>
                  <a:pt x="4572000" y="1476756"/>
                </a:lnTo>
                <a:lnTo>
                  <a:pt x="4578096" y="1481328"/>
                </a:lnTo>
                <a:lnTo>
                  <a:pt x="4584192" y="1481328"/>
                </a:lnTo>
                <a:lnTo>
                  <a:pt x="4597908" y="1481328"/>
                </a:lnTo>
                <a:lnTo>
                  <a:pt x="5230368" y="1481328"/>
                </a:lnTo>
                <a:lnTo>
                  <a:pt x="5242560" y="1481328"/>
                </a:lnTo>
                <a:lnTo>
                  <a:pt x="5250180" y="1481328"/>
                </a:lnTo>
                <a:lnTo>
                  <a:pt x="5256276" y="1476756"/>
                </a:lnTo>
                <a:lnTo>
                  <a:pt x="5256276" y="1226820"/>
                </a:lnTo>
                <a:close/>
              </a:path>
            </a:pathLst>
          </a:custGeom>
          <a:solidFill>
            <a:srgbClr val="595959"/>
          </a:solidFill>
        </p:spPr>
        <p:txBody>
          <a:bodyPr wrap="square" lIns="0" tIns="0" rIns="0" bIns="0" rtlCol="0"/>
          <a:lstStyle/>
          <a:p>
            <a:endParaRPr sz="1588"/>
          </a:p>
        </p:txBody>
      </p:sp>
      <p:sp>
        <p:nvSpPr>
          <p:cNvPr id="5" name="object 5"/>
          <p:cNvSpPr txBox="1"/>
          <p:nvPr/>
        </p:nvSpPr>
        <p:spPr>
          <a:xfrm>
            <a:off x="3973604" y="2120151"/>
            <a:ext cx="393887" cy="228054"/>
          </a:xfrm>
          <a:prstGeom prst="rect">
            <a:avLst/>
          </a:prstGeom>
        </p:spPr>
        <p:txBody>
          <a:bodyPr vert="horz" wrap="square" lIns="0" tIns="10646" rIns="0" bIns="0" rtlCol="0">
            <a:spAutoFit/>
          </a:bodyPr>
          <a:lstStyle/>
          <a:p>
            <a:pPr marL="11206">
              <a:spcBef>
                <a:spcPts val="84"/>
              </a:spcBef>
            </a:pPr>
            <a:r>
              <a:rPr sz="1412" b="1" spc="-13" dirty="0">
                <a:latin typeface="Carlito"/>
                <a:cs typeface="Carlito"/>
              </a:rPr>
              <a:t>C</a:t>
            </a:r>
            <a:r>
              <a:rPr sz="1412" b="1" spc="-9" dirty="0">
                <a:latin typeface="Carlito"/>
                <a:cs typeface="Carlito"/>
              </a:rPr>
              <a:t>M</a:t>
            </a:r>
            <a:r>
              <a:rPr sz="1412" b="1" spc="-4" dirty="0">
                <a:latin typeface="Carlito"/>
                <a:cs typeface="Carlito"/>
              </a:rPr>
              <a:t>O</a:t>
            </a:r>
            <a:endParaRPr sz="1412">
              <a:latin typeface="Carlito"/>
              <a:cs typeface="Carlito"/>
            </a:endParaRPr>
          </a:p>
        </p:txBody>
      </p:sp>
      <p:sp>
        <p:nvSpPr>
          <p:cNvPr id="6" name="object 6"/>
          <p:cNvSpPr/>
          <p:nvPr/>
        </p:nvSpPr>
        <p:spPr>
          <a:xfrm>
            <a:off x="3554506" y="1787114"/>
            <a:ext cx="4632512" cy="988919"/>
          </a:xfrm>
          <a:custGeom>
            <a:avLst/>
            <a:gdLst/>
            <a:ahLst/>
            <a:cxnLst/>
            <a:rect l="l" t="t" r="r" b="b"/>
            <a:pathLst>
              <a:path w="5250180" h="1120775">
                <a:moveTo>
                  <a:pt x="1488948" y="865644"/>
                </a:move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699528"/>
                </a:lnTo>
                <a:lnTo>
                  <a:pt x="694944" y="699528"/>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close/>
              </a:path>
              <a:path w="5250180" h="1120775">
                <a:moveTo>
                  <a:pt x="3183636" y="783348"/>
                </a:moveTo>
                <a:lnTo>
                  <a:pt x="3182112" y="781824"/>
                </a:lnTo>
                <a:lnTo>
                  <a:pt x="2772156" y="781824"/>
                </a:lnTo>
                <a:lnTo>
                  <a:pt x="2772156" y="699528"/>
                </a:lnTo>
                <a:lnTo>
                  <a:pt x="2763012" y="699528"/>
                </a:lnTo>
                <a:lnTo>
                  <a:pt x="2763012" y="781824"/>
                </a:lnTo>
                <a:lnTo>
                  <a:pt x="2371344" y="781824"/>
                </a:lnTo>
                <a:lnTo>
                  <a:pt x="2369820" y="783348"/>
                </a:lnTo>
                <a:lnTo>
                  <a:pt x="2369820" y="873264"/>
                </a:lnTo>
                <a:lnTo>
                  <a:pt x="2374392" y="873264"/>
                </a:lnTo>
                <a:lnTo>
                  <a:pt x="2378964" y="873264"/>
                </a:lnTo>
                <a:lnTo>
                  <a:pt x="2378964" y="790968"/>
                </a:lnTo>
                <a:lnTo>
                  <a:pt x="2763012" y="790968"/>
                </a:lnTo>
                <a:lnTo>
                  <a:pt x="2766060" y="790968"/>
                </a:lnTo>
                <a:lnTo>
                  <a:pt x="2767584" y="790968"/>
                </a:lnTo>
                <a:lnTo>
                  <a:pt x="2770632" y="790968"/>
                </a:lnTo>
                <a:lnTo>
                  <a:pt x="2772156" y="790968"/>
                </a:lnTo>
                <a:lnTo>
                  <a:pt x="3174492" y="790968"/>
                </a:lnTo>
                <a:lnTo>
                  <a:pt x="3174492" y="873264"/>
                </a:lnTo>
                <a:lnTo>
                  <a:pt x="3179064" y="873264"/>
                </a:lnTo>
                <a:lnTo>
                  <a:pt x="3183636" y="873264"/>
                </a:lnTo>
                <a:lnTo>
                  <a:pt x="3183636" y="783348"/>
                </a:lnTo>
                <a:close/>
              </a:path>
              <a:path w="5250180"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48996"/>
                </a:lnTo>
                <a:lnTo>
                  <a:pt x="704088" y="348996"/>
                </a:lnTo>
                <a:lnTo>
                  <a:pt x="704088" y="179832"/>
                </a:lnTo>
                <a:lnTo>
                  <a:pt x="2767431" y="179832"/>
                </a:lnTo>
                <a:lnTo>
                  <a:pt x="2763012" y="348996"/>
                </a:lnTo>
                <a:lnTo>
                  <a:pt x="2772156" y="350520"/>
                </a:lnTo>
                <a:lnTo>
                  <a:pt x="2776626" y="179832"/>
                </a:lnTo>
                <a:lnTo>
                  <a:pt x="4829556" y="179832"/>
                </a:lnTo>
                <a:lnTo>
                  <a:pt x="4829556" y="348996"/>
                </a:lnTo>
                <a:lnTo>
                  <a:pt x="4838700" y="348996"/>
                </a:lnTo>
                <a:lnTo>
                  <a:pt x="4838700" y="175260"/>
                </a:lnTo>
                <a:close/>
              </a:path>
              <a:path w="5250180" h="1120775">
                <a:moveTo>
                  <a:pt x="5250180" y="783348"/>
                </a:moveTo>
                <a:lnTo>
                  <a:pt x="5248656" y="781824"/>
                </a:lnTo>
                <a:lnTo>
                  <a:pt x="4838700" y="781824"/>
                </a:lnTo>
                <a:lnTo>
                  <a:pt x="4838700" y="699528"/>
                </a:lnTo>
                <a:lnTo>
                  <a:pt x="4829556" y="699528"/>
                </a:lnTo>
                <a:lnTo>
                  <a:pt x="4829556" y="781824"/>
                </a:lnTo>
                <a:lnTo>
                  <a:pt x="4437888" y="781824"/>
                </a:lnTo>
                <a:lnTo>
                  <a:pt x="4436364" y="783348"/>
                </a:lnTo>
                <a:lnTo>
                  <a:pt x="4436364" y="873264"/>
                </a:lnTo>
                <a:lnTo>
                  <a:pt x="4440936" y="873264"/>
                </a:lnTo>
                <a:lnTo>
                  <a:pt x="4445508" y="873264"/>
                </a:lnTo>
                <a:lnTo>
                  <a:pt x="4445508" y="790968"/>
                </a:lnTo>
                <a:lnTo>
                  <a:pt x="4829556" y="790968"/>
                </a:lnTo>
                <a:lnTo>
                  <a:pt x="4832604" y="790968"/>
                </a:lnTo>
                <a:lnTo>
                  <a:pt x="4834128" y="790968"/>
                </a:lnTo>
                <a:lnTo>
                  <a:pt x="4837176" y="790968"/>
                </a:lnTo>
                <a:lnTo>
                  <a:pt x="4838700" y="790968"/>
                </a:lnTo>
                <a:lnTo>
                  <a:pt x="5241036" y="790968"/>
                </a:lnTo>
                <a:lnTo>
                  <a:pt x="5241036" y="873264"/>
                </a:lnTo>
                <a:lnTo>
                  <a:pt x="5245608" y="873264"/>
                </a:lnTo>
                <a:lnTo>
                  <a:pt x="5250180" y="873264"/>
                </a:lnTo>
                <a:lnTo>
                  <a:pt x="5250180" y="783348"/>
                </a:lnTo>
                <a:close/>
              </a:path>
            </a:pathLst>
          </a:custGeom>
          <a:solidFill>
            <a:srgbClr val="595959"/>
          </a:solidFill>
        </p:spPr>
        <p:txBody>
          <a:bodyPr wrap="square" lIns="0" tIns="0" rIns="0" bIns="0" rtlCol="0"/>
          <a:lstStyle/>
          <a:p>
            <a:endParaRPr sz="1588"/>
          </a:p>
        </p:txBody>
      </p:sp>
      <p:sp>
        <p:nvSpPr>
          <p:cNvPr id="7" name="object 7"/>
          <p:cNvSpPr txBox="1"/>
          <p:nvPr/>
        </p:nvSpPr>
        <p:spPr>
          <a:xfrm>
            <a:off x="2938182" y="3475615"/>
            <a:ext cx="6282578" cy="2184218"/>
          </a:xfrm>
          <a:prstGeom prst="rect">
            <a:avLst/>
          </a:prstGeom>
        </p:spPr>
        <p:txBody>
          <a:bodyPr vert="horz" wrap="square" lIns="0" tIns="11206" rIns="0" bIns="0" rtlCol="0">
            <a:spAutoFit/>
          </a:bodyPr>
          <a:lstStyle/>
          <a:p>
            <a:pPr marL="11206">
              <a:spcBef>
                <a:spcPts val="88"/>
              </a:spcBef>
            </a:pPr>
            <a:r>
              <a:rPr sz="1765" b="1" spc="-4" dirty="0">
                <a:latin typeface="Carlito"/>
                <a:cs typeface="Carlito"/>
              </a:rPr>
              <a:t>Chief </a:t>
            </a:r>
            <a:r>
              <a:rPr sz="1765" b="1" spc="-9" dirty="0">
                <a:latin typeface="Carlito"/>
                <a:cs typeface="Carlito"/>
              </a:rPr>
              <a:t>Marketing </a:t>
            </a:r>
            <a:r>
              <a:rPr sz="1765" b="1" dirty="0">
                <a:latin typeface="Carlito"/>
                <a:cs typeface="Carlito"/>
              </a:rPr>
              <a:t>Officer (CMO), </a:t>
            </a:r>
            <a:r>
              <a:rPr sz="1765" b="1" spc="-4" dirty="0">
                <a:latin typeface="Carlito"/>
                <a:cs typeface="Carlito"/>
              </a:rPr>
              <a:t>Innovation, Sales and</a:t>
            </a:r>
            <a:r>
              <a:rPr sz="1765" b="1" spc="-22" dirty="0">
                <a:latin typeface="Carlito"/>
                <a:cs typeface="Carlito"/>
              </a:rPr>
              <a:t> </a:t>
            </a:r>
            <a:r>
              <a:rPr sz="1765" b="1" spc="-4" dirty="0">
                <a:latin typeface="Carlito"/>
                <a:cs typeface="Carlito"/>
              </a:rPr>
              <a:t>Promotion:-</a:t>
            </a:r>
            <a:endParaRPr sz="1765">
              <a:latin typeface="Carlito"/>
              <a:cs typeface="Carlito"/>
            </a:endParaRPr>
          </a:p>
          <a:p>
            <a:pPr marL="667346" indent="-253827">
              <a:buFont typeface="Arial"/>
              <a:buChar char="•"/>
              <a:tabLst>
                <a:tab pos="667346" algn="l"/>
                <a:tab pos="667906" algn="l"/>
              </a:tabLst>
            </a:pPr>
            <a:r>
              <a:rPr sz="1765" dirty="0">
                <a:latin typeface="Carlito"/>
                <a:cs typeface="Carlito"/>
              </a:rPr>
              <a:t>Which </a:t>
            </a:r>
            <a:r>
              <a:rPr sz="1765" spc="-13" dirty="0">
                <a:latin typeface="Carlito"/>
                <a:cs typeface="Carlito"/>
              </a:rPr>
              <a:t>customers </a:t>
            </a:r>
            <a:r>
              <a:rPr sz="1765" spc="-4" dirty="0">
                <a:latin typeface="Carlito"/>
                <a:cs typeface="Carlito"/>
              </a:rPr>
              <a:t>should </a:t>
            </a:r>
            <a:r>
              <a:rPr sz="1765" spc="-9" dirty="0">
                <a:latin typeface="Carlito"/>
                <a:cs typeface="Carlito"/>
              </a:rPr>
              <a:t>we</a:t>
            </a:r>
            <a:r>
              <a:rPr sz="1765" spc="-13" dirty="0">
                <a:latin typeface="Carlito"/>
                <a:cs typeface="Carlito"/>
              </a:rPr>
              <a:t> </a:t>
            </a:r>
            <a:r>
              <a:rPr sz="1765" spc="-9" dirty="0">
                <a:latin typeface="Carlito"/>
                <a:cs typeface="Carlito"/>
              </a:rPr>
              <a:t>target?</a:t>
            </a:r>
            <a:endParaRPr sz="1765">
              <a:latin typeface="Carlito"/>
              <a:cs typeface="Carlito"/>
            </a:endParaRPr>
          </a:p>
          <a:p>
            <a:pPr marL="667346" indent="-253827">
              <a:buFont typeface="Arial"/>
              <a:buChar char="•"/>
              <a:tabLst>
                <a:tab pos="667346" algn="l"/>
                <a:tab pos="667906" algn="l"/>
              </a:tabLst>
            </a:pPr>
            <a:r>
              <a:rPr sz="1765" spc="-4" dirty="0">
                <a:latin typeface="Carlito"/>
                <a:cs typeface="Carlito"/>
              </a:rPr>
              <a:t>What </a:t>
            </a:r>
            <a:r>
              <a:rPr sz="1765" dirty="0">
                <a:latin typeface="Carlito"/>
                <a:cs typeface="Carlito"/>
              </a:rPr>
              <a:t>has </a:t>
            </a:r>
            <a:r>
              <a:rPr sz="1765" spc="-4" dirty="0">
                <a:latin typeface="Carlito"/>
                <a:cs typeface="Carlito"/>
              </a:rPr>
              <a:t>caused </a:t>
            </a:r>
            <a:r>
              <a:rPr sz="1765" dirty="0">
                <a:latin typeface="Carlito"/>
                <a:cs typeface="Carlito"/>
              </a:rPr>
              <a:t>the change </a:t>
            </a:r>
            <a:r>
              <a:rPr sz="1765" spc="-4" dirty="0">
                <a:latin typeface="Carlito"/>
                <a:cs typeface="Carlito"/>
              </a:rPr>
              <a:t>in </a:t>
            </a:r>
            <a:r>
              <a:rPr sz="1765" spc="-18" dirty="0">
                <a:latin typeface="Carlito"/>
                <a:cs typeface="Carlito"/>
              </a:rPr>
              <a:t>my</a:t>
            </a:r>
            <a:r>
              <a:rPr sz="1765" spc="-53" dirty="0">
                <a:latin typeface="Carlito"/>
                <a:cs typeface="Carlito"/>
              </a:rPr>
              <a:t> </a:t>
            </a:r>
            <a:r>
              <a:rPr sz="1765" spc="-4" dirty="0">
                <a:latin typeface="Carlito"/>
                <a:cs typeface="Carlito"/>
              </a:rPr>
              <a:t>pipeline?</a:t>
            </a:r>
            <a:endParaRPr sz="1765">
              <a:latin typeface="Carlito"/>
              <a:cs typeface="Carlito"/>
            </a:endParaRPr>
          </a:p>
          <a:p>
            <a:pPr marL="667346" indent="-253827">
              <a:buFont typeface="Arial"/>
              <a:buChar char="•"/>
              <a:tabLst>
                <a:tab pos="667346" algn="l"/>
                <a:tab pos="667906" algn="l"/>
              </a:tabLst>
            </a:pPr>
            <a:r>
              <a:rPr sz="1765" dirty="0">
                <a:latin typeface="Carlito"/>
                <a:cs typeface="Carlito"/>
              </a:rPr>
              <a:t>Which </a:t>
            </a:r>
            <a:r>
              <a:rPr sz="1765" spc="-9" dirty="0">
                <a:latin typeface="Carlito"/>
                <a:cs typeface="Carlito"/>
              </a:rPr>
              <a:t>are </a:t>
            </a:r>
            <a:r>
              <a:rPr sz="1765" spc="-18" dirty="0">
                <a:latin typeface="Carlito"/>
                <a:cs typeface="Carlito"/>
              </a:rPr>
              <a:t>my </a:t>
            </a:r>
            <a:r>
              <a:rPr sz="1765" spc="-9" dirty="0">
                <a:latin typeface="Carlito"/>
                <a:cs typeface="Carlito"/>
              </a:rPr>
              <a:t>most profitable</a:t>
            </a:r>
            <a:r>
              <a:rPr sz="1765" spc="26" dirty="0">
                <a:latin typeface="Carlito"/>
                <a:cs typeface="Carlito"/>
              </a:rPr>
              <a:t> </a:t>
            </a:r>
            <a:r>
              <a:rPr sz="1765" spc="-4" dirty="0">
                <a:latin typeface="Carlito"/>
                <a:cs typeface="Carlito"/>
              </a:rPr>
              <a:t>campaigns/region?</a:t>
            </a:r>
            <a:endParaRPr sz="1765">
              <a:latin typeface="Carlito"/>
              <a:cs typeface="Carlito"/>
            </a:endParaRPr>
          </a:p>
          <a:p>
            <a:pPr marL="667346" marR="4483" indent="-253266">
              <a:buFont typeface="Arial"/>
              <a:buChar char="•"/>
              <a:tabLst>
                <a:tab pos="667346" algn="l"/>
                <a:tab pos="667906" algn="l"/>
              </a:tabLst>
            </a:pPr>
            <a:r>
              <a:rPr sz="1765" dirty="0">
                <a:latin typeface="Carlito"/>
                <a:cs typeface="Carlito"/>
              </a:rPr>
              <a:t>Did </a:t>
            </a:r>
            <a:r>
              <a:rPr sz="1765" spc="-18" dirty="0">
                <a:latin typeface="Carlito"/>
                <a:cs typeface="Carlito"/>
              </a:rPr>
              <a:t>store </a:t>
            </a:r>
            <a:r>
              <a:rPr sz="1765" spc="-4" dirty="0">
                <a:latin typeface="Carlito"/>
                <a:cs typeface="Carlito"/>
              </a:rPr>
              <a:t>sales </a:t>
            </a:r>
            <a:r>
              <a:rPr sz="1765" spc="-13" dirty="0">
                <a:latin typeface="Carlito"/>
                <a:cs typeface="Carlito"/>
              </a:rPr>
              <a:t>spike </a:t>
            </a:r>
            <a:r>
              <a:rPr sz="1765" spc="-4" dirty="0">
                <a:latin typeface="Carlito"/>
                <a:cs typeface="Carlito"/>
              </a:rPr>
              <a:t>when </a:t>
            </a:r>
            <a:r>
              <a:rPr sz="1765" spc="-9" dirty="0">
                <a:latin typeface="Carlito"/>
                <a:cs typeface="Carlito"/>
              </a:rPr>
              <a:t>we </a:t>
            </a:r>
            <a:r>
              <a:rPr sz="1765" spc="-4" dirty="0">
                <a:latin typeface="Carlito"/>
                <a:cs typeface="Carlito"/>
              </a:rPr>
              <a:t>advertised in </a:t>
            </a:r>
            <a:r>
              <a:rPr sz="1765" dirty="0">
                <a:latin typeface="Carlito"/>
                <a:cs typeface="Carlito"/>
              </a:rPr>
              <a:t>the </a:t>
            </a:r>
            <a:r>
              <a:rPr sz="1765" spc="-4" dirty="0">
                <a:latin typeface="Carlito"/>
                <a:cs typeface="Carlito"/>
              </a:rPr>
              <a:t>local </a:t>
            </a:r>
            <a:r>
              <a:rPr sz="1765" dirty="0">
                <a:latin typeface="Carlito"/>
                <a:cs typeface="Carlito"/>
              </a:rPr>
              <a:t>paper </a:t>
            </a:r>
            <a:r>
              <a:rPr sz="1765" spc="-4" dirty="0">
                <a:latin typeface="Carlito"/>
                <a:cs typeface="Carlito"/>
              </a:rPr>
              <a:t>or  </a:t>
            </a:r>
            <a:r>
              <a:rPr sz="1765" dirty="0">
                <a:latin typeface="Carlito"/>
                <a:cs typeface="Carlito"/>
              </a:rPr>
              <a:t>launched the</a:t>
            </a:r>
            <a:r>
              <a:rPr sz="1765" spc="-22" dirty="0">
                <a:latin typeface="Carlito"/>
                <a:cs typeface="Carlito"/>
              </a:rPr>
              <a:t> </a:t>
            </a:r>
            <a:r>
              <a:rPr sz="1765" dirty="0">
                <a:latin typeface="Carlito"/>
                <a:cs typeface="Carlito"/>
              </a:rPr>
              <a:t>campaign?</a:t>
            </a:r>
            <a:endParaRPr sz="1765">
              <a:latin typeface="Carlito"/>
              <a:cs typeface="Carlito"/>
            </a:endParaRPr>
          </a:p>
          <a:p>
            <a:pPr marL="667346" marR="215725" indent="-253266">
              <a:buFont typeface="Arial"/>
              <a:buChar char="•"/>
              <a:tabLst>
                <a:tab pos="667346" algn="l"/>
                <a:tab pos="667906" algn="l"/>
              </a:tabLst>
            </a:pPr>
            <a:r>
              <a:rPr sz="1765" spc="-4" dirty="0">
                <a:latin typeface="Carlito"/>
                <a:cs typeface="Carlito"/>
              </a:rPr>
              <a:t>What is </a:t>
            </a:r>
            <a:r>
              <a:rPr sz="1765" dirty="0">
                <a:latin typeface="Carlito"/>
                <a:cs typeface="Carlito"/>
              </a:rPr>
              <a:t>the </a:t>
            </a:r>
            <a:r>
              <a:rPr sz="1765" spc="-9" dirty="0">
                <a:latin typeface="Carlito"/>
                <a:cs typeface="Carlito"/>
              </a:rPr>
              <a:t>most profitable </a:t>
            </a:r>
            <a:r>
              <a:rPr sz="1765" spc="-4" dirty="0">
                <a:latin typeface="Carlito"/>
                <a:cs typeface="Carlito"/>
              </a:rPr>
              <a:t>sales </a:t>
            </a:r>
            <a:r>
              <a:rPr sz="1765" dirty="0">
                <a:latin typeface="Carlito"/>
                <a:cs typeface="Carlito"/>
              </a:rPr>
              <a:t>channel and </a:t>
            </a:r>
            <a:r>
              <a:rPr sz="1765" spc="-4" dirty="0">
                <a:latin typeface="Carlito"/>
                <a:cs typeface="Carlito"/>
              </a:rPr>
              <a:t>how </a:t>
            </a:r>
            <a:r>
              <a:rPr sz="1765" spc="4" dirty="0">
                <a:latin typeface="Carlito"/>
                <a:cs typeface="Carlito"/>
              </a:rPr>
              <a:t>has </a:t>
            </a:r>
            <a:r>
              <a:rPr sz="1765" spc="-4" dirty="0">
                <a:latin typeface="Carlito"/>
                <a:cs typeface="Carlito"/>
              </a:rPr>
              <a:t>that  changed </a:t>
            </a:r>
            <a:r>
              <a:rPr sz="1765" spc="-13" dirty="0">
                <a:latin typeface="Carlito"/>
                <a:cs typeface="Carlito"/>
              </a:rPr>
              <a:t>over</a:t>
            </a:r>
            <a:r>
              <a:rPr sz="1765" spc="-26" dirty="0">
                <a:latin typeface="Carlito"/>
                <a:cs typeface="Carlito"/>
              </a:rPr>
              <a:t> </a:t>
            </a:r>
            <a:r>
              <a:rPr sz="1765" spc="-4" dirty="0">
                <a:latin typeface="Carlito"/>
                <a:cs typeface="Carlito"/>
              </a:rPr>
              <a:t>time?</a:t>
            </a:r>
            <a:endParaRPr sz="1765">
              <a:latin typeface="Carlito"/>
              <a:cs typeface="Carlito"/>
            </a:endParaRPr>
          </a:p>
        </p:txBody>
      </p:sp>
      <p:sp>
        <p:nvSpPr>
          <p:cNvPr id="8" name="Date Placeholder 7">
            <a:extLst>
              <a:ext uri="{FF2B5EF4-FFF2-40B4-BE49-F238E27FC236}">
                <a16:creationId xmlns:a16="http://schemas.microsoft.com/office/drawing/2014/main" id="{283A83A7-BCC2-4718-997A-34094010C0A7}"/>
              </a:ext>
            </a:extLst>
          </p:cNvPr>
          <p:cNvSpPr>
            <a:spLocks noGrp="1"/>
          </p:cNvSpPr>
          <p:nvPr>
            <p:ph type="dt" sz="half" idx="10"/>
          </p:nvPr>
        </p:nvSpPr>
        <p:spPr/>
        <p:txBody>
          <a:bodyPr/>
          <a:lstStyle/>
          <a:p>
            <a:fld id="{A798B35C-99AA-443F-A37D-7274503E7EB5}" type="datetime1">
              <a:rPr lang="en-IN" smtClean="0"/>
              <a:t>28-05-2023</a:t>
            </a:fld>
            <a:endParaRPr lang="en-IN"/>
          </a:p>
        </p:txBody>
      </p:sp>
      <p:sp>
        <p:nvSpPr>
          <p:cNvPr id="9" name="Slide Number Placeholder 8">
            <a:extLst>
              <a:ext uri="{FF2B5EF4-FFF2-40B4-BE49-F238E27FC236}">
                <a16:creationId xmlns:a16="http://schemas.microsoft.com/office/drawing/2014/main" id="{868C8A6B-6752-45AF-BCE7-3631A5B604D0}"/>
              </a:ext>
            </a:extLst>
          </p:cNvPr>
          <p:cNvSpPr>
            <a:spLocks noGrp="1"/>
          </p:cNvSpPr>
          <p:nvPr>
            <p:ph type="sldNum" sz="quarter" idx="12"/>
          </p:nvPr>
        </p:nvSpPr>
        <p:spPr/>
        <p:txBody>
          <a:bodyPr/>
          <a:lstStyle/>
          <a:p>
            <a:fld id="{7A613731-0A97-402F-B7BA-9ACABA9B0893}" type="slidenum">
              <a:rPr lang="en-IN" smtClean="0"/>
              <a:t>96</a:t>
            </a:fld>
            <a:endParaRPr lang="en-I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7948" y="3082066"/>
            <a:ext cx="6410324" cy="3048560"/>
          </a:xfrm>
          <a:custGeom>
            <a:avLst/>
            <a:gdLst/>
            <a:ahLst/>
            <a:cxnLst/>
            <a:rect l="l" t="t" r="r" b="b"/>
            <a:pathLst>
              <a:path w="7265034" h="3455034">
                <a:moveTo>
                  <a:pt x="25908" y="3029712"/>
                </a:moveTo>
                <a:lnTo>
                  <a:pt x="25908" y="2827020"/>
                </a:lnTo>
                <a:lnTo>
                  <a:pt x="0" y="2827020"/>
                </a:lnTo>
                <a:lnTo>
                  <a:pt x="0" y="3029712"/>
                </a:lnTo>
                <a:lnTo>
                  <a:pt x="25908" y="3029712"/>
                </a:lnTo>
                <a:close/>
              </a:path>
              <a:path w="7265034" h="3455034">
                <a:moveTo>
                  <a:pt x="25908" y="2750820"/>
                </a:moveTo>
                <a:lnTo>
                  <a:pt x="25908" y="2546604"/>
                </a:lnTo>
                <a:lnTo>
                  <a:pt x="0" y="2546604"/>
                </a:lnTo>
                <a:lnTo>
                  <a:pt x="0" y="2750820"/>
                </a:lnTo>
                <a:lnTo>
                  <a:pt x="25908" y="2750820"/>
                </a:lnTo>
                <a:close/>
              </a:path>
              <a:path w="7265034" h="3455034">
                <a:moveTo>
                  <a:pt x="25908" y="2470404"/>
                </a:moveTo>
                <a:lnTo>
                  <a:pt x="25908" y="2267712"/>
                </a:lnTo>
                <a:lnTo>
                  <a:pt x="0" y="2267712"/>
                </a:lnTo>
                <a:lnTo>
                  <a:pt x="0" y="2470404"/>
                </a:lnTo>
                <a:lnTo>
                  <a:pt x="25908" y="2470404"/>
                </a:lnTo>
                <a:close/>
              </a:path>
              <a:path w="7265034" h="3455034">
                <a:moveTo>
                  <a:pt x="25908" y="2191512"/>
                </a:moveTo>
                <a:lnTo>
                  <a:pt x="25908" y="1988820"/>
                </a:lnTo>
                <a:lnTo>
                  <a:pt x="0" y="1988820"/>
                </a:lnTo>
                <a:lnTo>
                  <a:pt x="0" y="2191512"/>
                </a:lnTo>
                <a:lnTo>
                  <a:pt x="25908" y="2191512"/>
                </a:lnTo>
                <a:close/>
              </a:path>
              <a:path w="7265034" h="3455034">
                <a:moveTo>
                  <a:pt x="25908" y="1912620"/>
                </a:moveTo>
                <a:lnTo>
                  <a:pt x="25908" y="1708404"/>
                </a:lnTo>
                <a:lnTo>
                  <a:pt x="0" y="1708404"/>
                </a:lnTo>
                <a:lnTo>
                  <a:pt x="0" y="1912620"/>
                </a:lnTo>
                <a:lnTo>
                  <a:pt x="25908" y="1912620"/>
                </a:lnTo>
                <a:close/>
              </a:path>
              <a:path w="7265034" h="3455034">
                <a:moveTo>
                  <a:pt x="25908" y="1632204"/>
                </a:moveTo>
                <a:lnTo>
                  <a:pt x="25908" y="1429512"/>
                </a:lnTo>
                <a:lnTo>
                  <a:pt x="0" y="1429512"/>
                </a:lnTo>
                <a:lnTo>
                  <a:pt x="0" y="1632204"/>
                </a:lnTo>
                <a:lnTo>
                  <a:pt x="25908" y="1632204"/>
                </a:lnTo>
                <a:close/>
              </a:path>
              <a:path w="7265034" h="3455034">
                <a:moveTo>
                  <a:pt x="25908" y="1353312"/>
                </a:moveTo>
                <a:lnTo>
                  <a:pt x="25908" y="1150620"/>
                </a:lnTo>
                <a:lnTo>
                  <a:pt x="0" y="1150620"/>
                </a:lnTo>
                <a:lnTo>
                  <a:pt x="0" y="1353312"/>
                </a:lnTo>
                <a:lnTo>
                  <a:pt x="25908" y="1353312"/>
                </a:lnTo>
                <a:close/>
              </a:path>
              <a:path w="7265034" h="3455034">
                <a:moveTo>
                  <a:pt x="25908" y="1074420"/>
                </a:moveTo>
                <a:lnTo>
                  <a:pt x="25908" y="870204"/>
                </a:lnTo>
                <a:lnTo>
                  <a:pt x="0" y="870204"/>
                </a:lnTo>
                <a:lnTo>
                  <a:pt x="0" y="1074420"/>
                </a:lnTo>
                <a:lnTo>
                  <a:pt x="25908" y="1074420"/>
                </a:lnTo>
                <a:close/>
              </a:path>
              <a:path w="7265034" h="3455034">
                <a:moveTo>
                  <a:pt x="25908" y="794004"/>
                </a:moveTo>
                <a:lnTo>
                  <a:pt x="25908" y="591312"/>
                </a:lnTo>
                <a:lnTo>
                  <a:pt x="0" y="591312"/>
                </a:lnTo>
                <a:lnTo>
                  <a:pt x="0" y="794004"/>
                </a:lnTo>
                <a:lnTo>
                  <a:pt x="25908" y="794004"/>
                </a:lnTo>
                <a:close/>
              </a:path>
              <a:path w="72650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72650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72650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7265034" h="3455034">
                <a:moveTo>
                  <a:pt x="728472" y="25908"/>
                </a:moveTo>
                <a:lnTo>
                  <a:pt x="728472" y="0"/>
                </a:lnTo>
                <a:lnTo>
                  <a:pt x="525780" y="0"/>
                </a:lnTo>
                <a:lnTo>
                  <a:pt x="525780" y="25908"/>
                </a:lnTo>
                <a:lnTo>
                  <a:pt x="728472" y="25908"/>
                </a:lnTo>
                <a:close/>
              </a:path>
              <a:path w="7265034" h="3455034">
                <a:moveTo>
                  <a:pt x="1007364" y="25908"/>
                </a:moveTo>
                <a:lnTo>
                  <a:pt x="1007364" y="0"/>
                </a:lnTo>
                <a:lnTo>
                  <a:pt x="804672" y="0"/>
                </a:lnTo>
                <a:lnTo>
                  <a:pt x="804672" y="25908"/>
                </a:lnTo>
                <a:lnTo>
                  <a:pt x="1007364" y="25908"/>
                </a:lnTo>
                <a:close/>
              </a:path>
              <a:path w="7265034" h="3455034">
                <a:moveTo>
                  <a:pt x="1287780" y="25908"/>
                </a:moveTo>
                <a:lnTo>
                  <a:pt x="1287780" y="0"/>
                </a:lnTo>
                <a:lnTo>
                  <a:pt x="1083564" y="0"/>
                </a:lnTo>
                <a:lnTo>
                  <a:pt x="1083564" y="25908"/>
                </a:lnTo>
                <a:lnTo>
                  <a:pt x="1287780" y="25908"/>
                </a:lnTo>
                <a:close/>
              </a:path>
              <a:path w="7265034" h="3455034">
                <a:moveTo>
                  <a:pt x="1566672" y="25908"/>
                </a:moveTo>
                <a:lnTo>
                  <a:pt x="1566672" y="0"/>
                </a:lnTo>
                <a:lnTo>
                  <a:pt x="1363980" y="0"/>
                </a:lnTo>
                <a:lnTo>
                  <a:pt x="1363980" y="25908"/>
                </a:lnTo>
                <a:lnTo>
                  <a:pt x="1566672" y="25908"/>
                </a:lnTo>
                <a:close/>
              </a:path>
              <a:path w="7265034" h="3455034">
                <a:moveTo>
                  <a:pt x="1845564" y="25908"/>
                </a:moveTo>
                <a:lnTo>
                  <a:pt x="1845564" y="0"/>
                </a:lnTo>
                <a:lnTo>
                  <a:pt x="1642872" y="0"/>
                </a:lnTo>
                <a:lnTo>
                  <a:pt x="1642872" y="25908"/>
                </a:lnTo>
                <a:lnTo>
                  <a:pt x="1845564" y="25908"/>
                </a:lnTo>
                <a:close/>
              </a:path>
              <a:path w="7265034" h="3455034">
                <a:moveTo>
                  <a:pt x="2125980" y="25908"/>
                </a:moveTo>
                <a:lnTo>
                  <a:pt x="2125980" y="0"/>
                </a:lnTo>
                <a:lnTo>
                  <a:pt x="1921764" y="0"/>
                </a:lnTo>
                <a:lnTo>
                  <a:pt x="1921764" y="25908"/>
                </a:lnTo>
                <a:lnTo>
                  <a:pt x="2125980" y="25908"/>
                </a:lnTo>
                <a:close/>
              </a:path>
              <a:path w="7265034" h="3455034">
                <a:moveTo>
                  <a:pt x="2404872" y="25908"/>
                </a:moveTo>
                <a:lnTo>
                  <a:pt x="2404872" y="0"/>
                </a:lnTo>
                <a:lnTo>
                  <a:pt x="2202180" y="0"/>
                </a:lnTo>
                <a:lnTo>
                  <a:pt x="2202180" y="25908"/>
                </a:lnTo>
                <a:lnTo>
                  <a:pt x="2404872" y="25908"/>
                </a:lnTo>
                <a:close/>
              </a:path>
              <a:path w="7265034" h="3455034">
                <a:moveTo>
                  <a:pt x="2683764" y="25908"/>
                </a:moveTo>
                <a:lnTo>
                  <a:pt x="2683764" y="0"/>
                </a:lnTo>
                <a:lnTo>
                  <a:pt x="2481072" y="0"/>
                </a:lnTo>
                <a:lnTo>
                  <a:pt x="2481072" y="25908"/>
                </a:lnTo>
                <a:lnTo>
                  <a:pt x="2683764" y="25908"/>
                </a:lnTo>
                <a:close/>
              </a:path>
              <a:path w="7265034" h="3455034">
                <a:moveTo>
                  <a:pt x="2964180" y="25908"/>
                </a:moveTo>
                <a:lnTo>
                  <a:pt x="2964180" y="0"/>
                </a:lnTo>
                <a:lnTo>
                  <a:pt x="2759964" y="0"/>
                </a:lnTo>
                <a:lnTo>
                  <a:pt x="2759964" y="25908"/>
                </a:lnTo>
                <a:lnTo>
                  <a:pt x="2964180" y="25908"/>
                </a:lnTo>
                <a:close/>
              </a:path>
              <a:path w="7265034" h="3455034">
                <a:moveTo>
                  <a:pt x="3243072" y="25908"/>
                </a:moveTo>
                <a:lnTo>
                  <a:pt x="3243072" y="0"/>
                </a:lnTo>
                <a:lnTo>
                  <a:pt x="3040380" y="0"/>
                </a:lnTo>
                <a:lnTo>
                  <a:pt x="3040380" y="25908"/>
                </a:lnTo>
                <a:lnTo>
                  <a:pt x="3243072" y="25908"/>
                </a:lnTo>
                <a:close/>
              </a:path>
              <a:path w="7265034" h="3455034">
                <a:moveTo>
                  <a:pt x="3521964" y="25908"/>
                </a:moveTo>
                <a:lnTo>
                  <a:pt x="3521964" y="0"/>
                </a:lnTo>
                <a:lnTo>
                  <a:pt x="3319272" y="0"/>
                </a:lnTo>
                <a:lnTo>
                  <a:pt x="3319272" y="25908"/>
                </a:lnTo>
                <a:lnTo>
                  <a:pt x="3521964" y="25908"/>
                </a:lnTo>
                <a:close/>
              </a:path>
              <a:path w="7265034" h="3455034">
                <a:moveTo>
                  <a:pt x="3802380" y="25908"/>
                </a:moveTo>
                <a:lnTo>
                  <a:pt x="3802380" y="0"/>
                </a:lnTo>
                <a:lnTo>
                  <a:pt x="3598164" y="0"/>
                </a:lnTo>
                <a:lnTo>
                  <a:pt x="3598164" y="25908"/>
                </a:lnTo>
                <a:lnTo>
                  <a:pt x="3802380" y="25908"/>
                </a:lnTo>
                <a:close/>
              </a:path>
              <a:path w="7265034" h="3455034">
                <a:moveTo>
                  <a:pt x="4081272" y="25908"/>
                </a:moveTo>
                <a:lnTo>
                  <a:pt x="4081272" y="0"/>
                </a:lnTo>
                <a:lnTo>
                  <a:pt x="3878580" y="0"/>
                </a:lnTo>
                <a:lnTo>
                  <a:pt x="3878580" y="25908"/>
                </a:lnTo>
                <a:lnTo>
                  <a:pt x="4081272" y="25908"/>
                </a:lnTo>
                <a:close/>
              </a:path>
              <a:path w="7265034" h="3455034">
                <a:moveTo>
                  <a:pt x="4360164" y="25908"/>
                </a:moveTo>
                <a:lnTo>
                  <a:pt x="4360164" y="0"/>
                </a:lnTo>
                <a:lnTo>
                  <a:pt x="4157472" y="0"/>
                </a:lnTo>
                <a:lnTo>
                  <a:pt x="4157472" y="25908"/>
                </a:lnTo>
                <a:lnTo>
                  <a:pt x="4360164" y="25908"/>
                </a:lnTo>
                <a:close/>
              </a:path>
              <a:path w="7265034" h="3455034">
                <a:moveTo>
                  <a:pt x="4640580" y="25908"/>
                </a:moveTo>
                <a:lnTo>
                  <a:pt x="4640580" y="0"/>
                </a:lnTo>
                <a:lnTo>
                  <a:pt x="4436364" y="0"/>
                </a:lnTo>
                <a:lnTo>
                  <a:pt x="4436364" y="25908"/>
                </a:lnTo>
                <a:lnTo>
                  <a:pt x="4640580" y="25908"/>
                </a:lnTo>
                <a:close/>
              </a:path>
              <a:path w="7265034" h="3455034">
                <a:moveTo>
                  <a:pt x="4919472" y="25908"/>
                </a:moveTo>
                <a:lnTo>
                  <a:pt x="4919472" y="0"/>
                </a:lnTo>
                <a:lnTo>
                  <a:pt x="4716780" y="0"/>
                </a:lnTo>
                <a:lnTo>
                  <a:pt x="4716780" y="25908"/>
                </a:lnTo>
                <a:lnTo>
                  <a:pt x="4919472" y="25908"/>
                </a:lnTo>
                <a:close/>
              </a:path>
              <a:path w="7265034" h="3455034">
                <a:moveTo>
                  <a:pt x="5198364" y="25908"/>
                </a:moveTo>
                <a:lnTo>
                  <a:pt x="5198364" y="0"/>
                </a:lnTo>
                <a:lnTo>
                  <a:pt x="4995672" y="0"/>
                </a:lnTo>
                <a:lnTo>
                  <a:pt x="4995672" y="25908"/>
                </a:lnTo>
                <a:lnTo>
                  <a:pt x="5198364" y="25908"/>
                </a:lnTo>
                <a:close/>
              </a:path>
              <a:path w="7265034" h="3455034">
                <a:moveTo>
                  <a:pt x="5478780" y="25908"/>
                </a:moveTo>
                <a:lnTo>
                  <a:pt x="5478780" y="0"/>
                </a:lnTo>
                <a:lnTo>
                  <a:pt x="5274564" y="0"/>
                </a:lnTo>
                <a:lnTo>
                  <a:pt x="5274564" y="25908"/>
                </a:lnTo>
                <a:lnTo>
                  <a:pt x="5478780" y="25908"/>
                </a:lnTo>
                <a:close/>
              </a:path>
              <a:path w="7265034" h="3455034">
                <a:moveTo>
                  <a:pt x="5757672" y="25908"/>
                </a:moveTo>
                <a:lnTo>
                  <a:pt x="5757672" y="0"/>
                </a:lnTo>
                <a:lnTo>
                  <a:pt x="5554980" y="0"/>
                </a:lnTo>
                <a:lnTo>
                  <a:pt x="5554980" y="25908"/>
                </a:lnTo>
                <a:lnTo>
                  <a:pt x="5757672" y="25908"/>
                </a:lnTo>
                <a:close/>
              </a:path>
              <a:path w="7265034" h="3455034">
                <a:moveTo>
                  <a:pt x="6036564" y="25908"/>
                </a:moveTo>
                <a:lnTo>
                  <a:pt x="6036564" y="0"/>
                </a:lnTo>
                <a:lnTo>
                  <a:pt x="5833872" y="0"/>
                </a:lnTo>
                <a:lnTo>
                  <a:pt x="5833872" y="25908"/>
                </a:lnTo>
                <a:lnTo>
                  <a:pt x="6036564" y="25908"/>
                </a:lnTo>
                <a:close/>
              </a:path>
              <a:path w="7265034" h="3455034">
                <a:moveTo>
                  <a:pt x="6316980" y="25908"/>
                </a:moveTo>
                <a:lnTo>
                  <a:pt x="6316980" y="0"/>
                </a:lnTo>
                <a:lnTo>
                  <a:pt x="6112764" y="0"/>
                </a:lnTo>
                <a:lnTo>
                  <a:pt x="6112764" y="25908"/>
                </a:lnTo>
                <a:lnTo>
                  <a:pt x="6316980" y="25908"/>
                </a:lnTo>
                <a:close/>
              </a:path>
              <a:path w="7265034" h="3455034">
                <a:moveTo>
                  <a:pt x="6595872" y="25908"/>
                </a:moveTo>
                <a:lnTo>
                  <a:pt x="6595872" y="0"/>
                </a:lnTo>
                <a:lnTo>
                  <a:pt x="6393180" y="0"/>
                </a:lnTo>
                <a:lnTo>
                  <a:pt x="6393180" y="25908"/>
                </a:lnTo>
                <a:lnTo>
                  <a:pt x="6595872" y="25908"/>
                </a:lnTo>
                <a:close/>
              </a:path>
              <a:path w="7265034" h="3455034">
                <a:moveTo>
                  <a:pt x="6876288" y="1524"/>
                </a:moveTo>
                <a:lnTo>
                  <a:pt x="6861048" y="1524"/>
                </a:lnTo>
                <a:lnTo>
                  <a:pt x="6839712" y="0"/>
                </a:lnTo>
                <a:lnTo>
                  <a:pt x="6672072" y="0"/>
                </a:lnTo>
                <a:lnTo>
                  <a:pt x="6672072" y="25908"/>
                </a:lnTo>
                <a:lnTo>
                  <a:pt x="6861048" y="25908"/>
                </a:lnTo>
                <a:lnTo>
                  <a:pt x="6874764" y="27432"/>
                </a:lnTo>
                <a:lnTo>
                  <a:pt x="6876288" y="1524"/>
                </a:lnTo>
                <a:close/>
              </a:path>
              <a:path w="7265034" h="3455034">
                <a:moveTo>
                  <a:pt x="7133844" y="118872"/>
                </a:moveTo>
                <a:lnTo>
                  <a:pt x="7124700" y="109728"/>
                </a:lnTo>
                <a:lnTo>
                  <a:pt x="7109460" y="97536"/>
                </a:lnTo>
                <a:lnTo>
                  <a:pt x="7094220" y="83820"/>
                </a:lnTo>
                <a:lnTo>
                  <a:pt x="7077456" y="73152"/>
                </a:lnTo>
                <a:lnTo>
                  <a:pt x="7059168" y="60960"/>
                </a:lnTo>
                <a:lnTo>
                  <a:pt x="7042404" y="51816"/>
                </a:lnTo>
                <a:lnTo>
                  <a:pt x="7024116" y="42672"/>
                </a:lnTo>
                <a:lnTo>
                  <a:pt x="7004304" y="33528"/>
                </a:lnTo>
                <a:lnTo>
                  <a:pt x="6986016" y="25908"/>
                </a:lnTo>
                <a:lnTo>
                  <a:pt x="6966204" y="19812"/>
                </a:lnTo>
                <a:lnTo>
                  <a:pt x="6954012" y="15240"/>
                </a:lnTo>
                <a:lnTo>
                  <a:pt x="6946392" y="39624"/>
                </a:lnTo>
                <a:lnTo>
                  <a:pt x="6958584" y="44196"/>
                </a:lnTo>
                <a:lnTo>
                  <a:pt x="6995160" y="56388"/>
                </a:lnTo>
                <a:lnTo>
                  <a:pt x="7013448" y="65532"/>
                </a:lnTo>
                <a:lnTo>
                  <a:pt x="7046976" y="83820"/>
                </a:lnTo>
                <a:lnTo>
                  <a:pt x="7078980" y="105156"/>
                </a:lnTo>
                <a:lnTo>
                  <a:pt x="7115556" y="137160"/>
                </a:lnTo>
                <a:lnTo>
                  <a:pt x="7133844" y="118872"/>
                </a:lnTo>
                <a:close/>
              </a:path>
              <a:path w="7265034" h="3455034">
                <a:moveTo>
                  <a:pt x="7260336" y="370332"/>
                </a:moveTo>
                <a:lnTo>
                  <a:pt x="7260336" y="359664"/>
                </a:lnTo>
                <a:lnTo>
                  <a:pt x="7255764" y="338328"/>
                </a:lnTo>
                <a:lnTo>
                  <a:pt x="7239000" y="278892"/>
                </a:lnTo>
                <a:lnTo>
                  <a:pt x="7213092" y="222504"/>
                </a:lnTo>
                <a:lnTo>
                  <a:pt x="7191756" y="187452"/>
                </a:lnTo>
                <a:lnTo>
                  <a:pt x="7185660" y="178308"/>
                </a:lnTo>
                <a:lnTo>
                  <a:pt x="7164324" y="192024"/>
                </a:lnTo>
                <a:lnTo>
                  <a:pt x="7170420" y="201168"/>
                </a:lnTo>
                <a:lnTo>
                  <a:pt x="7191756" y="234696"/>
                </a:lnTo>
                <a:lnTo>
                  <a:pt x="7199376" y="251460"/>
                </a:lnTo>
                <a:lnTo>
                  <a:pt x="7208520" y="269748"/>
                </a:lnTo>
                <a:lnTo>
                  <a:pt x="7220712" y="306324"/>
                </a:lnTo>
                <a:lnTo>
                  <a:pt x="7226808" y="326136"/>
                </a:lnTo>
                <a:lnTo>
                  <a:pt x="7231380" y="344424"/>
                </a:lnTo>
                <a:lnTo>
                  <a:pt x="7234428" y="364236"/>
                </a:lnTo>
                <a:lnTo>
                  <a:pt x="7235952" y="373380"/>
                </a:lnTo>
                <a:lnTo>
                  <a:pt x="7260336" y="370332"/>
                </a:lnTo>
                <a:close/>
              </a:path>
              <a:path w="7265034" h="3455034">
                <a:moveTo>
                  <a:pt x="7264908" y="650748"/>
                </a:moveTo>
                <a:lnTo>
                  <a:pt x="7264908" y="448056"/>
                </a:lnTo>
                <a:lnTo>
                  <a:pt x="7239000" y="448056"/>
                </a:lnTo>
                <a:lnTo>
                  <a:pt x="7239000" y="650748"/>
                </a:lnTo>
                <a:lnTo>
                  <a:pt x="7264908" y="650748"/>
                </a:lnTo>
                <a:close/>
              </a:path>
              <a:path w="7265034" h="3455034">
                <a:moveTo>
                  <a:pt x="7264908" y="931164"/>
                </a:moveTo>
                <a:lnTo>
                  <a:pt x="7264908" y="726948"/>
                </a:lnTo>
                <a:lnTo>
                  <a:pt x="7239000" y="726948"/>
                </a:lnTo>
                <a:lnTo>
                  <a:pt x="7239000" y="931164"/>
                </a:lnTo>
                <a:lnTo>
                  <a:pt x="7264908" y="931164"/>
                </a:lnTo>
                <a:close/>
              </a:path>
              <a:path w="7265034" h="3455034">
                <a:moveTo>
                  <a:pt x="7264908" y="1210056"/>
                </a:moveTo>
                <a:lnTo>
                  <a:pt x="7264908" y="1007364"/>
                </a:lnTo>
                <a:lnTo>
                  <a:pt x="7239000" y="1007364"/>
                </a:lnTo>
                <a:lnTo>
                  <a:pt x="7239000" y="1210056"/>
                </a:lnTo>
                <a:lnTo>
                  <a:pt x="7264908" y="1210056"/>
                </a:lnTo>
                <a:close/>
              </a:path>
              <a:path w="7265034" h="3455034">
                <a:moveTo>
                  <a:pt x="7264908" y="1488948"/>
                </a:moveTo>
                <a:lnTo>
                  <a:pt x="7264908" y="1286256"/>
                </a:lnTo>
                <a:lnTo>
                  <a:pt x="7239000" y="1286256"/>
                </a:lnTo>
                <a:lnTo>
                  <a:pt x="7239000" y="1488948"/>
                </a:lnTo>
                <a:lnTo>
                  <a:pt x="7264908" y="1488948"/>
                </a:lnTo>
                <a:close/>
              </a:path>
              <a:path w="7265034" h="3455034">
                <a:moveTo>
                  <a:pt x="7264908" y="1769364"/>
                </a:moveTo>
                <a:lnTo>
                  <a:pt x="7264908" y="1565148"/>
                </a:lnTo>
                <a:lnTo>
                  <a:pt x="7239000" y="1565148"/>
                </a:lnTo>
                <a:lnTo>
                  <a:pt x="7239000" y="1769364"/>
                </a:lnTo>
                <a:lnTo>
                  <a:pt x="7264908" y="1769364"/>
                </a:lnTo>
                <a:close/>
              </a:path>
              <a:path w="7265034" h="3455034">
                <a:moveTo>
                  <a:pt x="7264908" y="2048256"/>
                </a:moveTo>
                <a:lnTo>
                  <a:pt x="7264908" y="1845564"/>
                </a:lnTo>
                <a:lnTo>
                  <a:pt x="7239000" y="1845564"/>
                </a:lnTo>
                <a:lnTo>
                  <a:pt x="7239000" y="2048256"/>
                </a:lnTo>
                <a:lnTo>
                  <a:pt x="7264908" y="2048256"/>
                </a:lnTo>
                <a:close/>
              </a:path>
              <a:path w="7265034" h="3455034">
                <a:moveTo>
                  <a:pt x="7264908" y="2327148"/>
                </a:moveTo>
                <a:lnTo>
                  <a:pt x="7264908" y="2124456"/>
                </a:lnTo>
                <a:lnTo>
                  <a:pt x="7239000" y="2124456"/>
                </a:lnTo>
                <a:lnTo>
                  <a:pt x="7239000" y="2327148"/>
                </a:lnTo>
                <a:lnTo>
                  <a:pt x="7264908" y="2327148"/>
                </a:lnTo>
                <a:close/>
              </a:path>
              <a:path w="7265034" h="3455034">
                <a:moveTo>
                  <a:pt x="7264908" y="2607564"/>
                </a:moveTo>
                <a:lnTo>
                  <a:pt x="7264908" y="2403348"/>
                </a:lnTo>
                <a:lnTo>
                  <a:pt x="7239000" y="2403348"/>
                </a:lnTo>
                <a:lnTo>
                  <a:pt x="7239000" y="2607564"/>
                </a:lnTo>
                <a:lnTo>
                  <a:pt x="7264908" y="2607564"/>
                </a:lnTo>
                <a:close/>
              </a:path>
              <a:path w="7265034" h="3455034">
                <a:moveTo>
                  <a:pt x="7264908" y="2886456"/>
                </a:moveTo>
                <a:lnTo>
                  <a:pt x="7264908" y="2683764"/>
                </a:lnTo>
                <a:lnTo>
                  <a:pt x="7239000" y="2683764"/>
                </a:lnTo>
                <a:lnTo>
                  <a:pt x="7239000" y="2886456"/>
                </a:lnTo>
                <a:lnTo>
                  <a:pt x="7264908" y="2886456"/>
                </a:lnTo>
                <a:close/>
              </a:path>
              <a:path w="7265034" h="3455034">
                <a:moveTo>
                  <a:pt x="7264908" y="3029712"/>
                </a:moveTo>
                <a:lnTo>
                  <a:pt x="7264908" y="2962656"/>
                </a:lnTo>
                <a:lnTo>
                  <a:pt x="7239000" y="2962656"/>
                </a:lnTo>
                <a:lnTo>
                  <a:pt x="7239000" y="3051048"/>
                </a:lnTo>
                <a:lnTo>
                  <a:pt x="7237476" y="3070860"/>
                </a:lnTo>
                <a:lnTo>
                  <a:pt x="7231380" y="3110484"/>
                </a:lnTo>
                <a:lnTo>
                  <a:pt x="7226808" y="3130296"/>
                </a:lnTo>
                <a:lnTo>
                  <a:pt x="7220712" y="3148584"/>
                </a:lnTo>
                <a:lnTo>
                  <a:pt x="7217664" y="3159252"/>
                </a:lnTo>
                <a:lnTo>
                  <a:pt x="7242048" y="3168396"/>
                </a:lnTo>
                <a:lnTo>
                  <a:pt x="7245096" y="3156204"/>
                </a:lnTo>
                <a:lnTo>
                  <a:pt x="7251192" y="3136392"/>
                </a:lnTo>
                <a:lnTo>
                  <a:pt x="7260336" y="3093720"/>
                </a:lnTo>
                <a:lnTo>
                  <a:pt x="7264908" y="3029712"/>
                </a:lnTo>
                <a:close/>
              </a:path>
              <a:path w="7265034" h="3455034">
                <a:moveTo>
                  <a:pt x="7210044" y="3240024"/>
                </a:moveTo>
                <a:lnTo>
                  <a:pt x="7187184" y="3226308"/>
                </a:lnTo>
                <a:lnTo>
                  <a:pt x="7181088" y="3236976"/>
                </a:lnTo>
                <a:lnTo>
                  <a:pt x="7170420" y="3253740"/>
                </a:lnTo>
                <a:lnTo>
                  <a:pt x="7147560" y="3284220"/>
                </a:lnTo>
                <a:lnTo>
                  <a:pt x="7121652" y="3313176"/>
                </a:lnTo>
                <a:lnTo>
                  <a:pt x="7078980" y="3349752"/>
                </a:lnTo>
                <a:lnTo>
                  <a:pt x="7062216" y="3360420"/>
                </a:lnTo>
                <a:lnTo>
                  <a:pt x="7053072" y="3368040"/>
                </a:lnTo>
                <a:lnTo>
                  <a:pt x="7066788" y="3389376"/>
                </a:lnTo>
                <a:lnTo>
                  <a:pt x="7077456" y="3381756"/>
                </a:lnTo>
                <a:lnTo>
                  <a:pt x="7110984" y="3357372"/>
                </a:lnTo>
                <a:lnTo>
                  <a:pt x="7126224" y="3343656"/>
                </a:lnTo>
                <a:lnTo>
                  <a:pt x="7155180" y="3314700"/>
                </a:lnTo>
                <a:lnTo>
                  <a:pt x="7167372" y="3299460"/>
                </a:lnTo>
                <a:lnTo>
                  <a:pt x="7181088" y="3284220"/>
                </a:lnTo>
                <a:lnTo>
                  <a:pt x="7191756" y="3267456"/>
                </a:lnTo>
                <a:lnTo>
                  <a:pt x="7210044" y="3240024"/>
                </a:lnTo>
                <a:close/>
              </a:path>
              <a:path w="7265034" h="3455034">
                <a:moveTo>
                  <a:pt x="6996684" y="3424428"/>
                </a:moveTo>
                <a:lnTo>
                  <a:pt x="6987540" y="3401568"/>
                </a:lnTo>
                <a:lnTo>
                  <a:pt x="6976872" y="3404616"/>
                </a:lnTo>
                <a:lnTo>
                  <a:pt x="6958584" y="3410712"/>
                </a:lnTo>
                <a:lnTo>
                  <a:pt x="6938772" y="3416808"/>
                </a:lnTo>
                <a:lnTo>
                  <a:pt x="6920484" y="3421380"/>
                </a:lnTo>
                <a:lnTo>
                  <a:pt x="6880860" y="3427476"/>
                </a:lnTo>
                <a:lnTo>
                  <a:pt x="6859524" y="3429000"/>
                </a:lnTo>
                <a:lnTo>
                  <a:pt x="6792468" y="3429000"/>
                </a:lnTo>
                <a:lnTo>
                  <a:pt x="6792468" y="3454908"/>
                </a:lnTo>
                <a:lnTo>
                  <a:pt x="6839712" y="3454908"/>
                </a:lnTo>
                <a:lnTo>
                  <a:pt x="6862572" y="3453384"/>
                </a:lnTo>
                <a:lnTo>
                  <a:pt x="6905244" y="3450336"/>
                </a:lnTo>
                <a:lnTo>
                  <a:pt x="6926580" y="3445764"/>
                </a:lnTo>
                <a:lnTo>
                  <a:pt x="6946392" y="3441192"/>
                </a:lnTo>
                <a:lnTo>
                  <a:pt x="6986016" y="3429000"/>
                </a:lnTo>
                <a:lnTo>
                  <a:pt x="6996684" y="3424428"/>
                </a:lnTo>
                <a:close/>
              </a:path>
              <a:path w="7265034" h="3455034">
                <a:moveTo>
                  <a:pt x="6716268" y="3454908"/>
                </a:moveTo>
                <a:lnTo>
                  <a:pt x="6716268" y="3429000"/>
                </a:lnTo>
                <a:lnTo>
                  <a:pt x="6512052" y="3429000"/>
                </a:lnTo>
                <a:lnTo>
                  <a:pt x="6512052" y="3454908"/>
                </a:lnTo>
                <a:lnTo>
                  <a:pt x="6716268" y="3454908"/>
                </a:lnTo>
                <a:close/>
              </a:path>
              <a:path w="7265034" h="3455034">
                <a:moveTo>
                  <a:pt x="6435852" y="3454908"/>
                </a:moveTo>
                <a:lnTo>
                  <a:pt x="6435852" y="3429000"/>
                </a:lnTo>
                <a:lnTo>
                  <a:pt x="6233160" y="3429000"/>
                </a:lnTo>
                <a:lnTo>
                  <a:pt x="6233160" y="3454908"/>
                </a:lnTo>
                <a:lnTo>
                  <a:pt x="6435852" y="3454908"/>
                </a:lnTo>
                <a:close/>
              </a:path>
              <a:path w="7265034" h="3455034">
                <a:moveTo>
                  <a:pt x="6156960" y="3454908"/>
                </a:moveTo>
                <a:lnTo>
                  <a:pt x="6156960" y="3429000"/>
                </a:lnTo>
                <a:lnTo>
                  <a:pt x="5954268" y="3429000"/>
                </a:lnTo>
                <a:lnTo>
                  <a:pt x="5954268" y="3454908"/>
                </a:lnTo>
                <a:lnTo>
                  <a:pt x="6156960" y="3454908"/>
                </a:lnTo>
                <a:close/>
              </a:path>
              <a:path w="7265034" h="3455034">
                <a:moveTo>
                  <a:pt x="5878068" y="3454908"/>
                </a:moveTo>
                <a:lnTo>
                  <a:pt x="5878068" y="3429000"/>
                </a:lnTo>
                <a:lnTo>
                  <a:pt x="5673852" y="3429000"/>
                </a:lnTo>
                <a:lnTo>
                  <a:pt x="5673852" y="3454908"/>
                </a:lnTo>
                <a:lnTo>
                  <a:pt x="5878068" y="3454908"/>
                </a:lnTo>
                <a:close/>
              </a:path>
              <a:path w="7265034" h="3455034">
                <a:moveTo>
                  <a:pt x="5597652" y="3454908"/>
                </a:moveTo>
                <a:lnTo>
                  <a:pt x="5597652" y="3429000"/>
                </a:lnTo>
                <a:lnTo>
                  <a:pt x="5394960" y="3429000"/>
                </a:lnTo>
                <a:lnTo>
                  <a:pt x="5394960" y="3454908"/>
                </a:lnTo>
                <a:lnTo>
                  <a:pt x="5597652" y="3454908"/>
                </a:lnTo>
                <a:close/>
              </a:path>
              <a:path w="7265034" h="3455034">
                <a:moveTo>
                  <a:pt x="5318760" y="3454908"/>
                </a:moveTo>
                <a:lnTo>
                  <a:pt x="5318760" y="3429000"/>
                </a:lnTo>
                <a:lnTo>
                  <a:pt x="5116068" y="3429000"/>
                </a:lnTo>
                <a:lnTo>
                  <a:pt x="5116068" y="3454908"/>
                </a:lnTo>
                <a:lnTo>
                  <a:pt x="5318760" y="3454908"/>
                </a:lnTo>
                <a:close/>
              </a:path>
              <a:path w="7265034" h="3455034">
                <a:moveTo>
                  <a:pt x="5039868" y="3454908"/>
                </a:moveTo>
                <a:lnTo>
                  <a:pt x="5039868" y="3429000"/>
                </a:lnTo>
                <a:lnTo>
                  <a:pt x="4835652" y="3429000"/>
                </a:lnTo>
                <a:lnTo>
                  <a:pt x="4835652" y="3454908"/>
                </a:lnTo>
                <a:lnTo>
                  <a:pt x="5039868" y="3454908"/>
                </a:lnTo>
                <a:close/>
              </a:path>
              <a:path w="7265034" h="3455034">
                <a:moveTo>
                  <a:pt x="4759452" y="3454908"/>
                </a:moveTo>
                <a:lnTo>
                  <a:pt x="4759452" y="3429000"/>
                </a:lnTo>
                <a:lnTo>
                  <a:pt x="4556760" y="3429000"/>
                </a:lnTo>
                <a:lnTo>
                  <a:pt x="4556760" y="3454908"/>
                </a:lnTo>
                <a:lnTo>
                  <a:pt x="4759452" y="3454908"/>
                </a:lnTo>
                <a:close/>
              </a:path>
              <a:path w="7265034" h="3455034">
                <a:moveTo>
                  <a:pt x="4480560" y="3454908"/>
                </a:moveTo>
                <a:lnTo>
                  <a:pt x="4480560" y="3429000"/>
                </a:lnTo>
                <a:lnTo>
                  <a:pt x="4277868" y="3429000"/>
                </a:lnTo>
                <a:lnTo>
                  <a:pt x="4277868" y="3454908"/>
                </a:lnTo>
                <a:lnTo>
                  <a:pt x="4480560" y="3454908"/>
                </a:lnTo>
                <a:close/>
              </a:path>
              <a:path w="7265034" h="3455034">
                <a:moveTo>
                  <a:pt x="4201668" y="3454908"/>
                </a:moveTo>
                <a:lnTo>
                  <a:pt x="4201668" y="3429000"/>
                </a:lnTo>
                <a:lnTo>
                  <a:pt x="3997452" y="3429000"/>
                </a:lnTo>
                <a:lnTo>
                  <a:pt x="3997452" y="3454908"/>
                </a:lnTo>
                <a:lnTo>
                  <a:pt x="4201668" y="3454908"/>
                </a:lnTo>
                <a:close/>
              </a:path>
              <a:path w="7265034" h="3455034">
                <a:moveTo>
                  <a:pt x="3921252" y="3454908"/>
                </a:moveTo>
                <a:lnTo>
                  <a:pt x="3921252" y="3429000"/>
                </a:lnTo>
                <a:lnTo>
                  <a:pt x="3718560" y="3429000"/>
                </a:lnTo>
                <a:lnTo>
                  <a:pt x="3718560" y="3454908"/>
                </a:lnTo>
                <a:lnTo>
                  <a:pt x="3921252" y="3454908"/>
                </a:lnTo>
                <a:close/>
              </a:path>
              <a:path w="7265034" h="3455034">
                <a:moveTo>
                  <a:pt x="3642360" y="3454908"/>
                </a:moveTo>
                <a:lnTo>
                  <a:pt x="3642360" y="3429000"/>
                </a:lnTo>
                <a:lnTo>
                  <a:pt x="3439668" y="3429000"/>
                </a:lnTo>
                <a:lnTo>
                  <a:pt x="3439668" y="3454908"/>
                </a:lnTo>
                <a:lnTo>
                  <a:pt x="3642360" y="3454908"/>
                </a:lnTo>
                <a:close/>
              </a:path>
              <a:path w="7265034" h="3455034">
                <a:moveTo>
                  <a:pt x="3363468" y="3454908"/>
                </a:moveTo>
                <a:lnTo>
                  <a:pt x="3363468" y="3429000"/>
                </a:lnTo>
                <a:lnTo>
                  <a:pt x="3159252" y="3429000"/>
                </a:lnTo>
                <a:lnTo>
                  <a:pt x="3159252" y="3454908"/>
                </a:lnTo>
                <a:lnTo>
                  <a:pt x="3363468" y="3454908"/>
                </a:lnTo>
                <a:close/>
              </a:path>
              <a:path w="7265034" h="3455034">
                <a:moveTo>
                  <a:pt x="3083052" y="3454908"/>
                </a:moveTo>
                <a:lnTo>
                  <a:pt x="3083052" y="3429000"/>
                </a:lnTo>
                <a:lnTo>
                  <a:pt x="2880360" y="3429000"/>
                </a:lnTo>
                <a:lnTo>
                  <a:pt x="2880360" y="3454908"/>
                </a:lnTo>
                <a:lnTo>
                  <a:pt x="3083052" y="3454908"/>
                </a:lnTo>
                <a:close/>
              </a:path>
              <a:path w="7265034" h="3455034">
                <a:moveTo>
                  <a:pt x="2804160" y="3454908"/>
                </a:moveTo>
                <a:lnTo>
                  <a:pt x="2804160" y="3429000"/>
                </a:lnTo>
                <a:lnTo>
                  <a:pt x="2601468" y="3429000"/>
                </a:lnTo>
                <a:lnTo>
                  <a:pt x="2601468" y="3454908"/>
                </a:lnTo>
                <a:lnTo>
                  <a:pt x="2804160" y="3454908"/>
                </a:lnTo>
                <a:close/>
              </a:path>
              <a:path w="7265034" h="3455034">
                <a:moveTo>
                  <a:pt x="2525268" y="3454908"/>
                </a:moveTo>
                <a:lnTo>
                  <a:pt x="2525268" y="3429000"/>
                </a:lnTo>
                <a:lnTo>
                  <a:pt x="2321052" y="3429000"/>
                </a:lnTo>
                <a:lnTo>
                  <a:pt x="2321052" y="3454908"/>
                </a:lnTo>
                <a:lnTo>
                  <a:pt x="2525268" y="3454908"/>
                </a:lnTo>
                <a:close/>
              </a:path>
              <a:path w="7265034" h="3455034">
                <a:moveTo>
                  <a:pt x="2244852" y="3454908"/>
                </a:moveTo>
                <a:lnTo>
                  <a:pt x="2244852" y="3429000"/>
                </a:lnTo>
                <a:lnTo>
                  <a:pt x="2042160" y="3429000"/>
                </a:lnTo>
                <a:lnTo>
                  <a:pt x="2042160" y="3454908"/>
                </a:lnTo>
                <a:lnTo>
                  <a:pt x="2244852" y="3454908"/>
                </a:lnTo>
                <a:close/>
              </a:path>
              <a:path w="7265034" h="3455034">
                <a:moveTo>
                  <a:pt x="1965960" y="3454908"/>
                </a:moveTo>
                <a:lnTo>
                  <a:pt x="1965960" y="3429000"/>
                </a:lnTo>
                <a:lnTo>
                  <a:pt x="1763268" y="3429000"/>
                </a:lnTo>
                <a:lnTo>
                  <a:pt x="1763268" y="3454908"/>
                </a:lnTo>
                <a:lnTo>
                  <a:pt x="1965960" y="3454908"/>
                </a:lnTo>
                <a:close/>
              </a:path>
              <a:path w="7265034" h="3455034">
                <a:moveTo>
                  <a:pt x="1687068" y="3454908"/>
                </a:moveTo>
                <a:lnTo>
                  <a:pt x="1687068" y="3429000"/>
                </a:lnTo>
                <a:lnTo>
                  <a:pt x="1482852" y="3429000"/>
                </a:lnTo>
                <a:lnTo>
                  <a:pt x="1482852" y="3454908"/>
                </a:lnTo>
                <a:lnTo>
                  <a:pt x="1687068" y="3454908"/>
                </a:lnTo>
                <a:close/>
              </a:path>
              <a:path w="7265034" h="3455034">
                <a:moveTo>
                  <a:pt x="1406652" y="3454908"/>
                </a:moveTo>
                <a:lnTo>
                  <a:pt x="1406652" y="3429000"/>
                </a:lnTo>
                <a:lnTo>
                  <a:pt x="1203960" y="3429000"/>
                </a:lnTo>
                <a:lnTo>
                  <a:pt x="1203960" y="3454908"/>
                </a:lnTo>
                <a:lnTo>
                  <a:pt x="1406652" y="3454908"/>
                </a:lnTo>
                <a:close/>
              </a:path>
              <a:path w="7265034" h="3455034">
                <a:moveTo>
                  <a:pt x="1127760" y="3454908"/>
                </a:moveTo>
                <a:lnTo>
                  <a:pt x="1127760" y="3429000"/>
                </a:lnTo>
                <a:lnTo>
                  <a:pt x="925068" y="3429000"/>
                </a:lnTo>
                <a:lnTo>
                  <a:pt x="925068" y="3454908"/>
                </a:lnTo>
                <a:lnTo>
                  <a:pt x="1127760" y="3454908"/>
                </a:lnTo>
                <a:close/>
              </a:path>
              <a:path w="7265034" h="3455034">
                <a:moveTo>
                  <a:pt x="848868" y="3454908"/>
                </a:moveTo>
                <a:lnTo>
                  <a:pt x="848868" y="3429000"/>
                </a:lnTo>
                <a:lnTo>
                  <a:pt x="644652" y="3429000"/>
                </a:lnTo>
                <a:lnTo>
                  <a:pt x="644652" y="3454908"/>
                </a:lnTo>
                <a:lnTo>
                  <a:pt x="848868" y="3454908"/>
                </a:lnTo>
                <a:close/>
              </a:path>
              <a:path w="7265034" h="3455034">
                <a:moveTo>
                  <a:pt x="568452" y="3454908"/>
                </a:moveTo>
                <a:lnTo>
                  <a:pt x="568452" y="3429000"/>
                </a:lnTo>
                <a:lnTo>
                  <a:pt x="403860" y="3429000"/>
                </a:lnTo>
                <a:lnTo>
                  <a:pt x="384048" y="3427476"/>
                </a:lnTo>
                <a:lnTo>
                  <a:pt x="367284" y="3424428"/>
                </a:lnTo>
                <a:lnTo>
                  <a:pt x="364236" y="3450336"/>
                </a:lnTo>
                <a:lnTo>
                  <a:pt x="382524" y="3451860"/>
                </a:lnTo>
                <a:lnTo>
                  <a:pt x="425196" y="3454908"/>
                </a:lnTo>
                <a:lnTo>
                  <a:pt x="568452" y="3454908"/>
                </a:lnTo>
                <a:close/>
              </a:path>
              <a:path w="7265034" h="3455034">
                <a:moveTo>
                  <a:pt x="295656" y="3407664"/>
                </a:moveTo>
                <a:lnTo>
                  <a:pt x="251460" y="3389376"/>
                </a:lnTo>
                <a:lnTo>
                  <a:pt x="217932" y="3371088"/>
                </a:lnTo>
                <a:lnTo>
                  <a:pt x="185928" y="3349752"/>
                </a:lnTo>
                <a:lnTo>
                  <a:pt x="155448" y="3325368"/>
                </a:lnTo>
                <a:lnTo>
                  <a:pt x="132588" y="3302508"/>
                </a:lnTo>
                <a:lnTo>
                  <a:pt x="114300" y="3319272"/>
                </a:lnTo>
                <a:lnTo>
                  <a:pt x="140208" y="3345180"/>
                </a:lnTo>
                <a:lnTo>
                  <a:pt x="155448" y="3357372"/>
                </a:lnTo>
                <a:lnTo>
                  <a:pt x="170688" y="3371088"/>
                </a:lnTo>
                <a:lnTo>
                  <a:pt x="187452" y="3381756"/>
                </a:lnTo>
                <a:lnTo>
                  <a:pt x="205740" y="3393948"/>
                </a:lnTo>
                <a:lnTo>
                  <a:pt x="222504" y="3403092"/>
                </a:lnTo>
                <a:lnTo>
                  <a:pt x="240792" y="3412236"/>
                </a:lnTo>
                <a:lnTo>
                  <a:pt x="260604" y="3421380"/>
                </a:lnTo>
                <a:lnTo>
                  <a:pt x="278892" y="3429000"/>
                </a:lnTo>
                <a:lnTo>
                  <a:pt x="288036" y="3432048"/>
                </a:lnTo>
                <a:lnTo>
                  <a:pt x="295656" y="3407664"/>
                </a:lnTo>
                <a:close/>
              </a:path>
              <a:path w="7265034" h="3455034">
                <a:moveTo>
                  <a:pt x="86868" y="3243072"/>
                </a:moveTo>
                <a:lnTo>
                  <a:pt x="83820" y="3236976"/>
                </a:lnTo>
                <a:lnTo>
                  <a:pt x="73152" y="3220212"/>
                </a:lnTo>
                <a:lnTo>
                  <a:pt x="65532" y="3203448"/>
                </a:lnTo>
                <a:lnTo>
                  <a:pt x="56388" y="3185160"/>
                </a:lnTo>
                <a:lnTo>
                  <a:pt x="50292" y="3166872"/>
                </a:lnTo>
                <a:lnTo>
                  <a:pt x="42672" y="3148584"/>
                </a:lnTo>
                <a:lnTo>
                  <a:pt x="38100" y="3128772"/>
                </a:lnTo>
                <a:lnTo>
                  <a:pt x="33528" y="3110484"/>
                </a:lnTo>
                <a:lnTo>
                  <a:pt x="27432" y="3070860"/>
                </a:lnTo>
                <a:lnTo>
                  <a:pt x="27432" y="3058668"/>
                </a:lnTo>
                <a:lnTo>
                  <a:pt x="1524" y="3060192"/>
                </a:lnTo>
                <a:lnTo>
                  <a:pt x="3048" y="3073908"/>
                </a:lnTo>
                <a:lnTo>
                  <a:pt x="4572" y="3095244"/>
                </a:lnTo>
                <a:lnTo>
                  <a:pt x="13716" y="3136392"/>
                </a:lnTo>
                <a:lnTo>
                  <a:pt x="25908" y="3176016"/>
                </a:lnTo>
                <a:lnTo>
                  <a:pt x="51816" y="3232404"/>
                </a:lnTo>
                <a:lnTo>
                  <a:pt x="62484" y="3250692"/>
                </a:lnTo>
                <a:lnTo>
                  <a:pt x="65532" y="3256788"/>
                </a:lnTo>
                <a:lnTo>
                  <a:pt x="86868" y="324307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3251498" y="551328"/>
            <a:ext cx="5688666" cy="500232"/>
          </a:xfrm>
          <a:prstGeom prst="rect">
            <a:avLst/>
          </a:prstGeom>
        </p:spPr>
        <p:txBody>
          <a:bodyPr vert="horz" wrap="square" lIns="0" tIns="11206" rIns="0" bIns="0" rtlCol="0" anchor="ctr">
            <a:spAutoFit/>
          </a:bodyPr>
          <a:lstStyle/>
          <a:p>
            <a:pPr marL="11206">
              <a:lnSpc>
                <a:spcPct val="100000"/>
              </a:lnSpc>
              <a:spcBef>
                <a:spcPts val="88"/>
              </a:spcBef>
            </a:pPr>
            <a:r>
              <a:rPr sz="3177" spc="-93" dirty="0">
                <a:solidFill>
                  <a:srgbClr val="494429"/>
                </a:solidFill>
              </a:rPr>
              <a:t>Top </a:t>
            </a:r>
            <a:r>
              <a:rPr sz="3177" spc="-4" dirty="0">
                <a:solidFill>
                  <a:srgbClr val="494429"/>
                </a:solidFill>
              </a:rPr>
              <a:t>Business Questions </a:t>
            </a:r>
            <a:r>
              <a:rPr sz="3177" spc="-13" dirty="0">
                <a:solidFill>
                  <a:srgbClr val="494429"/>
                </a:solidFill>
              </a:rPr>
              <a:t>from</a:t>
            </a:r>
            <a:r>
              <a:rPr sz="3177" spc="57" dirty="0">
                <a:solidFill>
                  <a:srgbClr val="494429"/>
                </a:solidFill>
              </a:rPr>
              <a:t> </a:t>
            </a:r>
            <a:r>
              <a:rPr sz="3177" spc="-9" dirty="0">
                <a:solidFill>
                  <a:srgbClr val="494429"/>
                </a:solidFill>
              </a:rPr>
              <a:t>COO</a:t>
            </a:r>
            <a:endParaRPr sz="3177"/>
          </a:p>
        </p:txBody>
      </p:sp>
      <p:sp>
        <p:nvSpPr>
          <p:cNvPr id="4" name="object 4"/>
          <p:cNvSpPr/>
          <p:nvPr/>
        </p:nvSpPr>
        <p:spPr>
          <a:xfrm>
            <a:off x="5695278" y="1468430"/>
            <a:ext cx="2790265" cy="1307166"/>
          </a:xfrm>
          <a:custGeom>
            <a:avLst/>
            <a:gdLst/>
            <a:ahLst/>
            <a:cxnLst/>
            <a:rect l="l" t="t" r="r" b="b"/>
            <a:pathLst>
              <a:path w="3162300" h="1481455">
                <a:moveTo>
                  <a:pt x="684276" y="704088"/>
                </a:moveTo>
                <a:lnTo>
                  <a:pt x="678180" y="697992"/>
                </a:lnTo>
                <a:lnTo>
                  <a:pt x="658368" y="697992"/>
                </a:lnTo>
                <a:lnTo>
                  <a:pt x="658368" y="723900"/>
                </a:lnTo>
                <a:lnTo>
                  <a:pt x="658368" y="1046988"/>
                </a:lnTo>
                <a:lnTo>
                  <a:pt x="25908" y="1046988"/>
                </a:lnTo>
                <a:lnTo>
                  <a:pt x="25908" y="723900"/>
                </a:lnTo>
                <a:lnTo>
                  <a:pt x="658368" y="723900"/>
                </a:lnTo>
                <a:lnTo>
                  <a:pt x="658368" y="697992"/>
                </a:lnTo>
                <a:lnTo>
                  <a:pt x="6096" y="697992"/>
                </a:lnTo>
                <a:lnTo>
                  <a:pt x="0" y="704088"/>
                </a:lnTo>
                <a:lnTo>
                  <a:pt x="0" y="1066800"/>
                </a:lnTo>
                <a:lnTo>
                  <a:pt x="6096" y="1072896"/>
                </a:lnTo>
                <a:lnTo>
                  <a:pt x="12192" y="1072896"/>
                </a:lnTo>
                <a:lnTo>
                  <a:pt x="25908" y="1072896"/>
                </a:lnTo>
                <a:lnTo>
                  <a:pt x="658368" y="1072896"/>
                </a:lnTo>
                <a:lnTo>
                  <a:pt x="670560" y="1072896"/>
                </a:lnTo>
                <a:lnTo>
                  <a:pt x="678180" y="1072896"/>
                </a:lnTo>
                <a:lnTo>
                  <a:pt x="684276" y="1066800"/>
                </a:lnTo>
                <a:lnTo>
                  <a:pt x="684276" y="704088"/>
                </a:lnTo>
                <a:close/>
              </a:path>
              <a:path w="3162300" h="1481455">
                <a:moveTo>
                  <a:pt x="693420" y="6096"/>
                </a:moveTo>
                <a:lnTo>
                  <a:pt x="687324" y="0"/>
                </a:lnTo>
                <a:lnTo>
                  <a:pt x="667512" y="0"/>
                </a:lnTo>
                <a:lnTo>
                  <a:pt x="667512" y="25908"/>
                </a:lnTo>
                <a:lnTo>
                  <a:pt x="667512" y="348996"/>
                </a:lnTo>
                <a:lnTo>
                  <a:pt x="33528" y="348996"/>
                </a:lnTo>
                <a:lnTo>
                  <a:pt x="33528" y="25908"/>
                </a:lnTo>
                <a:lnTo>
                  <a:pt x="667512" y="25908"/>
                </a:lnTo>
                <a:lnTo>
                  <a:pt x="667512" y="0"/>
                </a:lnTo>
                <a:lnTo>
                  <a:pt x="13716" y="0"/>
                </a:lnTo>
                <a:lnTo>
                  <a:pt x="9144" y="6096"/>
                </a:lnTo>
                <a:lnTo>
                  <a:pt x="9144" y="368808"/>
                </a:lnTo>
                <a:lnTo>
                  <a:pt x="13716" y="374904"/>
                </a:lnTo>
                <a:lnTo>
                  <a:pt x="21336" y="374904"/>
                </a:lnTo>
                <a:lnTo>
                  <a:pt x="33528" y="374904"/>
                </a:lnTo>
                <a:lnTo>
                  <a:pt x="667512" y="374904"/>
                </a:lnTo>
                <a:lnTo>
                  <a:pt x="679704" y="374904"/>
                </a:lnTo>
                <a:lnTo>
                  <a:pt x="687324" y="374904"/>
                </a:lnTo>
                <a:lnTo>
                  <a:pt x="693420" y="368808"/>
                </a:lnTo>
                <a:lnTo>
                  <a:pt x="693420" y="6096"/>
                </a:lnTo>
                <a:close/>
              </a:path>
              <a:path w="3162300" h="1481455">
                <a:moveTo>
                  <a:pt x="2356104" y="1226820"/>
                </a:moveTo>
                <a:lnTo>
                  <a:pt x="2351532" y="1222248"/>
                </a:lnTo>
                <a:lnTo>
                  <a:pt x="2331720" y="1222248"/>
                </a:lnTo>
                <a:lnTo>
                  <a:pt x="2331720" y="1246632"/>
                </a:lnTo>
                <a:lnTo>
                  <a:pt x="2331720" y="1456944"/>
                </a:lnTo>
                <a:lnTo>
                  <a:pt x="1697736" y="1456944"/>
                </a:lnTo>
                <a:lnTo>
                  <a:pt x="1697736" y="1246632"/>
                </a:lnTo>
                <a:lnTo>
                  <a:pt x="2331720" y="1246632"/>
                </a:lnTo>
                <a:lnTo>
                  <a:pt x="2331720" y="1222248"/>
                </a:lnTo>
                <a:lnTo>
                  <a:pt x="1677924" y="1222248"/>
                </a:lnTo>
                <a:lnTo>
                  <a:pt x="1673352" y="1226820"/>
                </a:lnTo>
                <a:lnTo>
                  <a:pt x="1673352" y="1476756"/>
                </a:lnTo>
                <a:lnTo>
                  <a:pt x="1677924" y="1481328"/>
                </a:lnTo>
                <a:lnTo>
                  <a:pt x="1685544" y="1481328"/>
                </a:lnTo>
                <a:lnTo>
                  <a:pt x="1697736" y="1481328"/>
                </a:lnTo>
                <a:lnTo>
                  <a:pt x="2331720" y="1481328"/>
                </a:lnTo>
                <a:lnTo>
                  <a:pt x="2343912" y="1481328"/>
                </a:lnTo>
                <a:lnTo>
                  <a:pt x="2351532" y="1481328"/>
                </a:lnTo>
                <a:lnTo>
                  <a:pt x="2356104" y="1476756"/>
                </a:lnTo>
                <a:lnTo>
                  <a:pt x="2356104" y="1226820"/>
                </a:lnTo>
                <a:close/>
              </a:path>
              <a:path w="3162300" h="1481455">
                <a:moveTo>
                  <a:pt x="2750820" y="704088"/>
                </a:moveTo>
                <a:lnTo>
                  <a:pt x="2744724" y="697992"/>
                </a:lnTo>
                <a:lnTo>
                  <a:pt x="2724912" y="697992"/>
                </a:lnTo>
                <a:lnTo>
                  <a:pt x="2724912" y="723900"/>
                </a:lnTo>
                <a:lnTo>
                  <a:pt x="2724912" y="1046988"/>
                </a:lnTo>
                <a:lnTo>
                  <a:pt x="2092452" y="1046988"/>
                </a:lnTo>
                <a:lnTo>
                  <a:pt x="2092452" y="723900"/>
                </a:lnTo>
                <a:lnTo>
                  <a:pt x="2724912" y="723900"/>
                </a:lnTo>
                <a:lnTo>
                  <a:pt x="2724912" y="697992"/>
                </a:lnTo>
                <a:lnTo>
                  <a:pt x="2072640" y="697992"/>
                </a:lnTo>
                <a:lnTo>
                  <a:pt x="2066544" y="704088"/>
                </a:lnTo>
                <a:lnTo>
                  <a:pt x="2066544" y="1066800"/>
                </a:lnTo>
                <a:lnTo>
                  <a:pt x="2072640" y="1072896"/>
                </a:lnTo>
                <a:lnTo>
                  <a:pt x="2078736" y="1072896"/>
                </a:lnTo>
                <a:lnTo>
                  <a:pt x="2092452" y="1072896"/>
                </a:lnTo>
                <a:lnTo>
                  <a:pt x="2724912" y="1072896"/>
                </a:lnTo>
                <a:lnTo>
                  <a:pt x="2737104" y="1072896"/>
                </a:lnTo>
                <a:lnTo>
                  <a:pt x="2744724" y="1072896"/>
                </a:lnTo>
                <a:lnTo>
                  <a:pt x="2750820" y="1066800"/>
                </a:lnTo>
                <a:lnTo>
                  <a:pt x="2750820" y="704088"/>
                </a:lnTo>
                <a:close/>
              </a:path>
              <a:path w="3162300" h="1481455">
                <a:moveTo>
                  <a:pt x="3162300" y="1226820"/>
                </a:moveTo>
                <a:lnTo>
                  <a:pt x="3156204" y="1222248"/>
                </a:lnTo>
                <a:lnTo>
                  <a:pt x="3136392" y="1222248"/>
                </a:lnTo>
                <a:lnTo>
                  <a:pt x="3136392" y="1246632"/>
                </a:lnTo>
                <a:lnTo>
                  <a:pt x="3136392" y="1456944"/>
                </a:lnTo>
                <a:lnTo>
                  <a:pt x="2503932" y="1456944"/>
                </a:lnTo>
                <a:lnTo>
                  <a:pt x="2503932" y="1246632"/>
                </a:lnTo>
                <a:lnTo>
                  <a:pt x="3136392" y="1246632"/>
                </a:lnTo>
                <a:lnTo>
                  <a:pt x="3136392" y="1222248"/>
                </a:lnTo>
                <a:lnTo>
                  <a:pt x="2484120" y="1222248"/>
                </a:lnTo>
                <a:lnTo>
                  <a:pt x="2478024" y="1226820"/>
                </a:lnTo>
                <a:lnTo>
                  <a:pt x="2478024" y="1476756"/>
                </a:lnTo>
                <a:lnTo>
                  <a:pt x="2484120" y="1481328"/>
                </a:lnTo>
                <a:lnTo>
                  <a:pt x="2490216" y="1481328"/>
                </a:lnTo>
                <a:lnTo>
                  <a:pt x="2503932" y="1481328"/>
                </a:lnTo>
                <a:lnTo>
                  <a:pt x="3136392" y="1481328"/>
                </a:lnTo>
                <a:lnTo>
                  <a:pt x="3148584" y="1481328"/>
                </a:lnTo>
                <a:lnTo>
                  <a:pt x="3156204" y="1481328"/>
                </a:lnTo>
                <a:lnTo>
                  <a:pt x="3162300" y="1476756"/>
                </a:lnTo>
                <a:lnTo>
                  <a:pt x="3162300" y="1226820"/>
                </a:lnTo>
                <a:close/>
              </a:path>
            </a:pathLst>
          </a:custGeom>
          <a:solidFill>
            <a:srgbClr val="595959"/>
          </a:solidFill>
        </p:spPr>
        <p:txBody>
          <a:bodyPr wrap="square" lIns="0" tIns="0" rIns="0" bIns="0" rtlCol="0"/>
          <a:lstStyle/>
          <a:p>
            <a:endParaRPr sz="1588"/>
          </a:p>
        </p:txBody>
      </p:sp>
      <p:sp>
        <p:nvSpPr>
          <p:cNvPr id="5" name="object 5"/>
          <p:cNvSpPr txBox="1"/>
          <p:nvPr/>
        </p:nvSpPr>
        <p:spPr>
          <a:xfrm>
            <a:off x="5817196" y="2120151"/>
            <a:ext cx="357468" cy="228054"/>
          </a:xfrm>
          <a:prstGeom prst="rect">
            <a:avLst/>
          </a:prstGeom>
        </p:spPr>
        <p:txBody>
          <a:bodyPr vert="horz" wrap="square" lIns="0" tIns="10646" rIns="0" bIns="0" rtlCol="0">
            <a:spAutoFit/>
          </a:bodyPr>
          <a:lstStyle/>
          <a:p>
            <a:pPr marL="11206">
              <a:spcBef>
                <a:spcPts val="84"/>
              </a:spcBef>
            </a:pPr>
            <a:r>
              <a:rPr sz="1412" b="1" spc="-22" dirty="0">
                <a:latin typeface="Carlito"/>
                <a:cs typeface="Carlito"/>
              </a:rPr>
              <a:t>C</a:t>
            </a:r>
            <a:r>
              <a:rPr sz="1412" b="1" spc="-4" dirty="0">
                <a:latin typeface="Carlito"/>
                <a:cs typeface="Carlito"/>
              </a:rPr>
              <a:t>OO</a:t>
            </a:r>
            <a:endParaRPr sz="1412">
              <a:latin typeface="Carlito"/>
              <a:cs typeface="Carlito"/>
            </a:endParaRPr>
          </a:p>
        </p:txBody>
      </p:sp>
      <p:sp>
        <p:nvSpPr>
          <p:cNvPr id="6" name="object 6"/>
          <p:cNvSpPr/>
          <p:nvPr/>
        </p:nvSpPr>
        <p:spPr>
          <a:xfrm>
            <a:off x="3554506" y="1787114"/>
            <a:ext cx="4632512" cy="988919"/>
          </a:xfrm>
          <a:custGeom>
            <a:avLst/>
            <a:gdLst/>
            <a:ahLst/>
            <a:cxnLst/>
            <a:rect l="l" t="t" r="r" b="b"/>
            <a:pathLst>
              <a:path w="5250180" h="1120775">
                <a:moveTo>
                  <a:pt x="3521964" y="865644"/>
                </a:moveTo>
                <a:lnTo>
                  <a:pt x="3515868" y="861072"/>
                </a:lnTo>
                <a:lnTo>
                  <a:pt x="3496056" y="861072"/>
                </a:lnTo>
                <a:lnTo>
                  <a:pt x="3496056" y="885456"/>
                </a:lnTo>
                <a:lnTo>
                  <a:pt x="3496056" y="1095768"/>
                </a:lnTo>
                <a:lnTo>
                  <a:pt x="2863596" y="1095768"/>
                </a:lnTo>
                <a:lnTo>
                  <a:pt x="2863596" y="885456"/>
                </a:lnTo>
                <a:lnTo>
                  <a:pt x="3496056" y="885456"/>
                </a:lnTo>
                <a:lnTo>
                  <a:pt x="3496056" y="861072"/>
                </a:lnTo>
                <a:lnTo>
                  <a:pt x="3183636" y="861072"/>
                </a:lnTo>
                <a:lnTo>
                  <a:pt x="3183636" y="783348"/>
                </a:lnTo>
                <a:lnTo>
                  <a:pt x="3182112" y="781824"/>
                </a:lnTo>
                <a:lnTo>
                  <a:pt x="2772156" y="781824"/>
                </a:lnTo>
                <a:lnTo>
                  <a:pt x="2772156" y="699528"/>
                </a:lnTo>
                <a:lnTo>
                  <a:pt x="2763012" y="699528"/>
                </a:lnTo>
                <a:lnTo>
                  <a:pt x="2763012" y="781824"/>
                </a:lnTo>
                <a:lnTo>
                  <a:pt x="2371344" y="781824"/>
                </a:lnTo>
                <a:lnTo>
                  <a:pt x="2369820" y="783348"/>
                </a:lnTo>
                <a:lnTo>
                  <a:pt x="2369820" y="861072"/>
                </a:lnTo>
                <a:lnTo>
                  <a:pt x="2037588" y="861072"/>
                </a:lnTo>
                <a:lnTo>
                  <a:pt x="2033016" y="865644"/>
                </a:lnTo>
                <a:lnTo>
                  <a:pt x="2033016" y="1115580"/>
                </a:lnTo>
                <a:lnTo>
                  <a:pt x="2037588" y="1120152"/>
                </a:lnTo>
                <a:lnTo>
                  <a:pt x="2045208" y="1120152"/>
                </a:lnTo>
                <a:lnTo>
                  <a:pt x="2057400" y="1120152"/>
                </a:lnTo>
                <a:lnTo>
                  <a:pt x="2691384" y="1120152"/>
                </a:lnTo>
                <a:lnTo>
                  <a:pt x="2703576" y="1120152"/>
                </a:lnTo>
                <a:lnTo>
                  <a:pt x="2711196" y="1120152"/>
                </a:lnTo>
                <a:lnTo>
                  <a:pt x="2717292" y="1115580"/>
                </a:lnTo>
                <a:lnTo>
                  <a:pt x="2717292" y="865644"/>
                </a:lnTo>
                <a:lnTo>
                  <a:pt x="2711196" y="861072"/>
                </a:lnTo>
                <a:lnTo>
                  <a:pt x="2691384" y="861072"/>
                </a:lnTo>
                <a:lnTo>
                  <a:pt x="2691384" y="885456"/>
                </a:lnTo>
                <a:lnTo>
                  <a:pt x="2691384" y="1095768"/>
                </a:lnTo>
                <a:lnTo>
                  <a:pt x="2057400" y="1095768"/>
                </a:lnTo>
                <a:lnTo>
                  <a:pt x="2057400" y="885456"/>
                </a:lnTo>
                <a:lnTo>
                  <a:pt x="2691384" y="885456"/>
                </a:lnTo>
                <a:lnTo>
                  <a:pt x="2691384" y="861072"/>
                </a:lnTo>
                <a:lnTo>
                  <a:pt x="2378964" y="861072"/>
                </a:lnTo>
                <a:lnTo>
                  <a:pt x="2378964" y="790968"/>
                </a:lnTo>
                <a:lnTo>
                  <a:pt x="2763012" y="790968"/>
                </a:lnTo>
                <a:lnTo>
                  <a:pt x="2766060" y="790968"/>
                </a:lnTo>
                <a:lnTo>
                  <a:pt x="2767584" y="790968"/>
                </a:lnTo>
                <a:lnTo>
                  <a:pt x="2770632" y="790968"/>
                </a:lnTo>
                <a:lnTo>
                  <a:pt x="2772156" y="790968"/>
                </a:lnTo>
                <a:lnTo>
                  <a:pt x="3174492" y="790968"/>
                </a:lnTo>
                <a:lnTo>
                  <a:pt x="3174492" y="861072"/>
                </a:lnTo>
                <a:lnTo>
                  <a:pt x="2843784" y="861072"/>
                </a:lnTo>
                <a:lnTo>
                  <a:pt x="2837688" y="865644"/>
                </a:lnTo>
                <a:lnTo>
                  <a:pt x="2837688" y="1115580"/>
                </a:lnTo>
                <a:lnTo>
                  <a:pt x="2843784" y="1120152"/>
                </a:lnTo>
                <a:lnTo>
                  <a:pt x="2849880" y="1120152"/>
                </a:lnTo>
                <a:lnTo>
                  <a:pt x="2863596" y="1120152"/>
                </a:lnTo>
                <a:lnTo>
                  <a:pt x="3496056" y="1120152"/>
                </a:lnTo>
                <a:lnTo>
                  <a:pt x="3508248" y="1120152"/>
                </a:lnTo>
                <a:lnTo>
                  <a:pt x="3515868" y="1120152"/>
                </a:lnTo>
                <a:lnTo>
                  <a:pt x="3521964" y="1115580"/>
                </a:lnTo>
                <a:lnTo>
                  <a:pt x="3521964" y="865644"/>
                </a:lnTo>
                <a:close/>
              </a:path>
              <a:path w="5250180"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36816"/>
                </a:lnTo>
                <a:lnTo>
                  <a:pt x="336804" y="336816"/>
                </a:lnTo>
                <a:lnTo>
                  <a:pt x="332232" y="342912"/>
                </a:lnTo>
                <a:lnTo>
                  <a:pt x="332232" y="705624"/>
                </a:lnTo>
                <a:lnTo>
                  <a:pt x="336804" y="711720"/>
                </a:lnTo>
                <a:lnTo>
                  <a:pt x="344424" y="711720"/>
                </a:lnTo>
                <a:lnTo>
                  <a:pt x="356616" y="711720"/>
                </a:lnTo>
                <a:lnTo>
                  <a:pt x="694944" y="711720"/>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711720"/>
                </a:lnTo>
                <a:lnTo>
                  <a:pt x="1040892" y="711720"/>
                </a:lnTo>
                <a:lnTo>
                  <a:pt x="1054608" y="711720"/>
                </a:lnTo>
                <a:lnTo>
                  <a:pt x="1060704" y="711720"/>
                </a:lnTo>
                <a:lnTo>
                  <a:pt x="1066800" y="705624"/>
                </a:lnTo>
                <a:lnTo>
                  <a:pt x="1066800" y="342912"/>
                </a:lnTo>
                <a:lnTo>
                  <a:pt x="1060704" y="336816"/>
                </a:lnTo>
                <a:lnTo>
                  <a:pt x="1040892" y="336816"/>
                </a:lnTo>
                <a:lnTo>
                  <a:pt x="1040892" y="362724"/>
                </a:lnTo>
                <a:lnTo>
                  <a:pt x="1040892" y="685812"/>
                </a:lnTo>
                <a:lnTo>
                  <a:pt x="356616" y="685812"/>
                </a:lnTo>
                <a:lnTo>
                  <a:pt x="356616" y="362724"/>
                </a:lnTo>
                <a:lnTo>
                  <a:pt x="1040892" y="362724"/>
                </a:lnTo>
                <a:lnTo>
                  <a:pt x="1040892" y="336816"/>
                </a:lnTo>
                <a:lnTo>
                  <a:pt x="704088" y="336816"/>
                </a:lnTo>
                <a:lnTo>
                  <a:pt x="704088" y="179832"/>
                </a:lnTo>
                <a:lnTo>
                  <a:pt x="2767431" y="179832"/>
                </a:lnTo>
                <a:lnTo>
                  <a:pt x="2763012" y="348996"/>
                </a:lnTo>
                <a:lnTo>
                  <a:pt x="2772156" y="350520"/>
                </a:lnTo>
                <a:lnTo>
                  <a:pt x="2776626" y="179832"/>
                </a:lnTo>
                <a:lnTo>
                  <a:pt x="4829556" y="179832"/>
                </a:lnTo>
                <a:lnTo>
                  <a:pt x="4829556" y="348996"/>
                </a:lnTo>
                <a:lnTo>
                  <a:pt x="4838700" y="348996"/>
                </a:lnTo>
                <a:lnTo>
                  <a:pt x="4838700" y="175260"/>
                </a:lnTo>
                <a:close/>
              </a:path>
              <a:path w="5250180" h="1120775">
                <a:moveTo>
                  <a:pt x="5250180" y="783348"/>
                </a:moveTo>
                <a:lnTo>
                  <a:pt x="5248656" y="781824"/>
                </a:lnTo>
                <a:lnTo>
                  <a:pt x="4838700" y="781824"/>
                </a:lnTo>
                <a:lnTo>
                  <a:pt x="4838700" y="699528"/>
                </a:lnTo>
                <a:lnTo>
                  <a:pt x="4829556" y="699528"/>
                </a:lnTo>
                <a:lnTo>
                  <a:pt x="4829556" y="781824"/>
                </a:lnTo>
                <a:lnTo>
                  <a:pt x="4437888" y="781824"/>
                </a:lnTo>
                <a:lnTo>
                  <a:pt x="4436364" y="783348"/>
                </a:lnTo>
                <a:lnTo>
                  <a:pt x="4436364" y="873264"/>
                </a:lnTo>
                <a:lnTo>
                  <a:pt x="4440936" y="873264"/>
                </a:lnTo>
                <a:lnTo>
                  <a:pt x="4445508" y="873264"/>
                </a:lnTo>
                <a:lnTo>
                  <a:pt x="4445508" y="790968"/>
                </a:lnTo>
                <a:lnTo>
                  <a:pt x="4829556" y="790968"/>
                </a:lnTo>
                <a:lnTo>
                  <a:pt x="4832604" y="790968"/>
                </a:lnTo>
                <a:lnTo>
                  <a:pt x="4834128" y="790968"/>
                </a:lnTo>
                <a:lnTo>
                  <a:pt x="4837176" y="790968"/>
                </a:lnTo>
                <a:lnTo>
                  <a:pt x="4838700" y="790968"/>
                </a:lnTo>
                <a:lnTo>
                  <a:pt x="5241036" y="790968"/>
                </a:lnTo>
                <a:lnTo>
                  <a:pt x="5241036" y="873264"/>
                </a:lnTo>
                <a:lnTo>
                  <a:pt x="5245608" y="873264"/>
                </a:lnTo>
                <a:lnTo>
                  <a:pt x="5250180" y="873264"/>
                </a:lnTo>
                <a:lnTo>
                  <a:pt x="5250180" y="783348"/>
                </a:lnTo>
                <a:close/>
              </a:path>
            </a:pathLst>
          </a:custGeom>
          <a:solidFill>
            <a:srgbClr val="595959"/>
          </a:solidFill>
        </p:spPr>
        <p:txBody>
          <a:bodyPr wrap="square" lIns="0" tIns="0" rIns="0" bIns="0" rtlCol="0"/>
          <a:lstStyle/>
          <a:p>
            <a:endParaRPr sz="1588"/>
          </a:p>
        </p:txBody>
      </p:sp>
      <p:sp>
        <p:nvSpPr>
          <p:cNvPr id="7" name="object 7"/>
          <p:cNvSpPr txBox="1"/>
          <p:nvPr/>
        </p:nvSpPr>
        <p:spPr>
          <a:xfrm>
            <a:off x="3112993" y="3439308"/>
            <a:ext cx="5699312" cy="2184218"/>
          </a:xfrm>
          <a:prstGeom prst="rect">
            <a:avLst/>
          </a:prstGeom>
        </p:spPr>
        <p:txBody>
          <a:bodyPr vert="horz" wrap="square" lIns="0" tIns="11206" rIns="0" bIns="0" rtlCol="0">
            <a:spAutoFit/>
          </a:bodyPr>
          <a:lstStyle/>
          <a:p>
            <a:pPr marL="11206">
              <a:spcBef>
                <a:spcPts val="88"/>
              </a:spcBef>
            </a:pPr>
            <a:r>
              <a:rPr sz="1765" b="1" spc="-4" dirty="0">
                <a:latin typeface="Carlito"/>
                <a:cs typeface="Carlito"/>
              </a:rPr>
              <a:t>Chief </a:t>
            </a:r>
            <a:r>
              <a:rPr sz="1765" b="1" spc="-9" dirty="0">
                <a:latin typeface="Carlito"/>
                <a:cs typeface="Carlito"/>
              </a:rPr>
              <a:t>Operation </a:t>
            </a:r>
            <a:r>
              <a:rPr sz="1765" b="1" dirty="0">
                <a:latin typeface="Carlito"/>
                <a:cs typeface="Carlito"/>
              </a:rPr>
              <a:t>Officer</a:t>
            </a:r>
            <a:r>
              <a:rPr sz="1765" b="1" spc="-18" dirty="0">
                <a:latin typeface="Carlito"/>
                <a:cs typeface="Carlito"/>
              </a:rPr>
              <a:t> </a:t>
            </a:r>
            <a:r>
              <a:rPr sz="1765" b="1" spc="-4" dirty="0">
                <a:latin typeface="Carlito"/>
                <a:cs typeface="Carlito"/>
              </a:rPr>
              <a:t>(COO):-</a:t>
            </a:r>
            <a:endParaRPr sz="1765">
              <a:latin typeface="Carlito"/>
              <a:cs typeface="Carlito"/>
            </a:endParaRPr>
          </a:p>
          <a:p>
            <a:pPr marL="667346" indent="-253827">
              <a:buFont typeface="Arial"/>
              <a:buChar char="•"/>
              <a:tabLst>
                <a:tab pos="667346" algn="l"/>
                <a:tab pos="667906" algn="l"/>
              </a:tabLst>
            </a:pPr>
            <a:r>
              <a:rPr sz="1765" spc="-4" dirty="0">
                <a:latin typeface="Carlito"/>
                <a:cs typeface="Carlito"/>
              </a:rPr>
              <a:t>Lead time </a:t>
            </a:r>
            <a:r>
              <a:rPr sz="1765" dirty="0">
                <a:latin typeface="Carlito"/>
                <a:cs typeface="Carlito"/>
              </a:rPr>
              <a:t>and </a:t>
            </a:r>
            <a:r>
              <a:rPr sz="1765" spc="-9" dirty="0">
                <a:latin typeface="Carlito"/>
                <a:cs typeface="Carlito"/>
              </a:rPr>
              <a:t>cost </a:t>
            </a:r>
            <a:r>
              <a:rPr sz="1765" spc="-4" dirty="0">
                <a:latin typeface="Carlito"/>
                <a:cs typeface="Carlito"/>
              </a:rPr>
              <a:t>of production </a:t>
            </a:r>
            <a:r>
              <a:rPr sz="1765" spc="-13" dirty="0">
                <a:latin typeface="Carlito"/>
                <a:cs typeface="Carlito"/>
              </a:rPr>
              <a:t>for </a:t>
            </a:r>
            <a:r>
              <a:rPr sz="1765" dirty="0">
                <a:latin typeface="Carlito"/>
                <a:cs typeface="Carlito"/>
              </a:rPr>
              <a:t>each</a:t>
            </a:r>
            <a:r>
              <a:rPr sz="1765" spc="-18" dirty="0">
                <a:latin typeface="Carlito"/>
                <a:cs typeface="Carlito"/>
              </a:rPr>
              <a:t> </a:t>
            </a:r>
            <a:r>
              <a:rPr sz="1765" spc="-4" dirty="0">
                <a:latin typeface="Carlito"/>
                <a:cs typeface="Carlito"/>
              </a:rPr>
              <a:t>products</a:t>
            </a:r>
            <a:endParaRPr sz="1765">
              <a:latin typeface="Carlito"/>
              <a:cs typeface="Carlito"/>
            </a:endParaRPr>
          </a:p>
          <a:p>
            <a:pPr marL="667346" indent="-253827">
              <a:buFont typeface="Arial"/>
              <a:buChar char="•"/>
              <a:tabLst>
                <a:tab pos="667346" algn="l"/>
                <a:tab pos="667906" algn="l"/>
              </a:tabLst>
            </a:pPr>
            <a:r>
              <a:rPr sz="1765" dirty="0">
                <a:latin typeface="Carlito"/>
                <a:cs typeface="Carlito"/>
              </a:rPr>
              <a:t>Which </a:t>
            </a:r>
            <a:r>
              <a:rPr sz="1765" spc="-9" dirty="0">
                <a:latin typeface="Carlito"/>
                <a:cs typeface="Carlito"/>
              </a:rPr>
              <a:t>order </a:t>
            </a:r>
            <a:r>
              <a:rPr sz="1765" spc="-4" dirty="0">
                <a:latin typeface="Carlito"/>
                <a:cs typeface="Carlito"/>
              </a:rPr>
              <a:t>processing </a:t>
            </a:r>
            <a:r>
              <a:rPr sz="1765" spc="-9" dirty="0">
                <a:latin typeface="Carlito"/>
                <a:cs typeface="Carlito"/>
              </a:rPr>
              <a:t>processes are most</a:t>
            </a:r>
            <a:r>
              <a:rPr sz="1765" spc="62" dirty="0">
                <a:latin typeface="Carlito"/>
                <a:cs typeface="Carlito"/>
              </a:rPr>
              <a:t> </a:t>
            </a:r>
            <a:r>
              <a:rPr sz="1765" spc="-9" dirty="0">
                <a:latin typeface="Carlito"/>
                <a:cs typeface="Carlito"/>
              </a:rPr>
              <a:t>inefficient?</a:t>
            </a:r>
            <a:endParaRPr sz="1765">
              <a:latin typeface="Carlito"/>
              <a:cs typeface="Carlito"/>
            </a:endParaRPr>
          </a:p>
          <a:p>
            <a:pPr marL="667346" marR="265033" indent="-253266">
              <a:buFont typeface="Arial"/>
              <a:buChar char="•"/>
              <a:tabLst>
                <a:tab pos="667346" algn="l"/>
                <a:tab pos="667906" algn="l"/>
              </a:tabLst>
            </a:pPr>
            <a:r>
              <a:rPr sz="1765" dirty="0">
                <a:latin typeface="Carlito"/>
                <a:cs typeface="Carlito"/>
              </a:rPr>
              <a:t>Which </a:t>
            </a:r>
            <a:r>
              <a:rPr sz="1765" spc="-9" dirty="0">
                <a:latin typeface="Carlito"/>
                <a:cs typeface="Carlito"/>
              </a:rPr>
              <a:t>vendors are best </a:t>
            </a:r>
            <a:r>
              <a:rPr sz="1765" spc="-13" dirty="0">
                <a:latin typeface="Carlito"/>
                <a:cs typeface="Carlito"/>
              </a:rPr>
              <a:t>at </a:t>
            </a:r>
            <a:r>
              <a:rPr sz="1765" spc="-4" dirty="0">
                <a:latin typeface="Carlito"/>
                <a:cs typeface="Carlito"/>
              </a:rPr>
              <a:t>delivering on time </a:t>
            </a:r>
            <a:r>
              <a:rPr sz="1765" dirty="0">
                <a:latin typeface="Carlito"/>
                <a:cs typeface="Carlito"/>
              </a:rPr>
              <a:t>and </a:t>
            </a:r>
            <a:r>
              <a:rPr sz="1765" spc="-4" dirty="0">
                <a:latin typeface="Carlito"/>
                <a:cs typeface="Carlito"/>
              </a:rPr>
              <a:t>on  budget?–</a:t>
            </a:r>
            <a:endParaRPr sz="1765">
              <a:latin typeface="Carlito"/>
              <a:cs typeface="Carlito"/>
            </a:endParaRPr>
          </a:p>
          <a:p>
            <a:pPr marL="667346" marR="20172" indent="-253266">
              <a:buFont typeface="Arial"/>
              <a:buChar char="•"/>
              <a:tabLst>
                <a:tab pos="667346" algn="l"/>
                <a:tab pos="667906" algn="l"/>
              </a:tabLst>
            </a:pPr>
            <a:r>
              <a:rPr sz="1765" spc="-4" dirty="0">
                <a:latin typeface="Carlito"/>
                <a:cs typeface="Carlito"/>
              </a:rPr>
              <a:t>How </a:t>
            </a:r>
            <a:r>
              <a:rPr sz="1765" spc="-9" dirty="0">
                <a:latin typeface="Carlito"/>
                <a:cs typeface="Carlito"/>
              </a:rPr>
              <a:t>many </a:t>
            </a:r>
            <a:r>
              <a:rPr sz="1765" dirty="0">
                <a:latin typeface="Carlito"/>
                <a:cs typeface="Carlito"/>
              </a:rPr>
              <a:t>additional </a:t>
            </a:r>
            <a:r>
              <a:rPr sz="1765" spc="-4" dirty="0">
                <a:latin typeface="Carlito"/>
                <a:cs typeface="Carlito"/>
              </a:rPr>
              <a:t>personnel </a:t>
            </a:r>
            <a:r>
              <a:rPr sz="1765" dirty="0">
                <a:latin typeface="Carlito"/>
                <a:cs typeface="Carlito"/>
              </a:rPr>
              <a:t>do </a:t>
            </a:r>
            <a:r>
              <a:rPr sz="1765" spc="-9" dirty="0">
                <a:latin typeface="Carlito"/>
                <a:cs typeface="Carlito"/>
              </a:rPr>
              <a:t>we </a:t>
            </a:r>
            <a:r>
              <a:rPr sz="1765" spc="-4" dirty="0">
                <a:latin typeface="Carlito"/>
                <a:cs typeface="Carlito"/>
              </a:rPr>
              <a:t>need </a:t>
            </a:r>
            <a:r>
              <a:rPr sz="1765" spc="-13" dirty="0">
                <a:latin typeface="Carlito"/>
                <a:cs typeface="Carlito"/>
              </a:rPr>
              <a:t>to </a:t>
            </a:r>
            <a:r>
              <a:rPr sz="1765" dirty="0">
                <a:latin typeface="Carlito"/>
                <a:cs typeface="Carlito"/>
              </a:rPr>
              <a:t>add per  </a:t>
            </a:r>
            <a:r>
              <a:rPr sz="1765" spc="-4" dirty="0">
                <a:latin typeface="Carlito"/>
                <a:cs typeface="Carlito"/>
              </a:rPr>
              <a:t>branch?</a:t>
            </a:r>
            <a:endParaRPr sz="1765">
              <a:latin typeface="Carlito"/>
              <a:cs typeface="Carlito"/>
            </a:endParaRPr>
          </a:p>
          <a:p>
            <a:pPr marL="667346" indent="-253827">
              <a:buFont typeface="Arial"/>
              <a:buChar char="•"/>
              <a:tabLst>
                <a:tab pos="667346" algn="l"/>
                <a:tab pos="667906" algn="l"/>
              </a:tabLst>
            </a:pPr>
            <a:r>
              <a:rPr sz="1765" spc="-13" dirty="0">
                <a:latin typeface="Carlito"/>
                <a:cs typeface="Carlito"/>
              </a:rPr>
              <a:t>Percent </a:t>
            </a:r>
            <a:r>
              <a:rPr sz="1765" spc="-4" dirty="0">
                <a:latin typeface="Carlito"/>
                <a:cs typeface="Carlito"/>
              </a:rPr>
              <a:t>of </a:t>
            </a:r>
            <a:r>
              <a:rPr sz="1765" spc="-9" dirty="0">
                <a:latin typeface="Carlito"/>
                <a:cs typeface="Carlito"/>
              </a:rPr>
              <a:t>error </a:t>
            </a:r>
            <a:r>
              <a:rPr sz="1765" spc="-4" dirty="0">
                <a:latin typeface="Carlito"/>
                <a:cs typeface="Carlito"/>
              </a:rPr>
              <a:t>or </a:t>
            </a:r>
            <a:r>
              <a:rPr sz="1765" spc="-9" dirty="0">
                <a:latin typeface="Carlito"/>
                <a:cs typeface="Carlito"/>
              </a:rPr>
              <a:t>defect trend </a:t>
            </a:r>
            <a:r>
              <a:rPr sz="1765" spc="-13" dirty="0">
                <a:latin typeface="Carlito"/>
                <a:cs typeface="Carlito"/>
              </a:rPr>
              <a:t>for </a:t>
            </a:r>
            <a:r>
              <a:rPr sz="1765" dirty="0">
                <a:latin typeface="Carlito"/>
                <a:cs typeface="Carlito"/>
              </a:rPr>
              <a:t>each</a:t>
            </a:r>
            <a:r>
              <a:rPr sz="1765" spc="9" dirty="0">
                <a:latin typeface="Carlito"/>
                <a:cs typeface="Carlito"/>
              </a:rPr>
              <a:t> </a:t>
            </a:r>
            <a:r>
              <a:rPr sz="1765" spc="-4" dirty="0">
                <a:latin typeface="Carlito"/>
                <a:cs typeface="Carlito"/>
              </a:rPr>
              <a:t>product</a:t>
            </a:r>
            <a:endParaRPr sz="1765">
              <a:latin typeface="Carlito"/>
              <a:cs typeface="Carlito"/>
            </a:endParaRPr>
          </a:p>
        </p:txBody>
      </p:sp>
      <p:sp>
        <p:nvSpPr>
          <p:cNvPr id="9" name="Date Placeholder 8">
            <a:extLst>
              <a:ext uri="{FF2B5EF4-FFF2-40B4-BE49-F238E27FC236}">
                <a16:creationId xmlns:a16="http://schemas.microsoft.com/office/drawing/2014/main" id="{3E850FCD-546E-40C6-B23C-5DE4ABD63DD5}"/>
              </a:ext>
            </a:extLst>
          </p:cNvPr>
          <p:cNvSpPr>
            <a:spLocks noGrp="1"/>
          </p:cNvSpPr>
          <p:nvPr>
            <p:ph type="dt" sz="half" idx="10"/>
          </p:nvPr>
        </p:nvSpPr>
        <p:spPr/>
        <p:txBody>
          <a:bodyPr/>
          <a:lstStyle/>
          <a:p>
            <a:fld id="{6647AA23-67C8-483F-A28C-1C39F6608BB8}" type="datetime1">
              <a:rPr lang="en-IN" smtClean="0"/>
              <a:t>28-05-2023</a:t>
            </a:fld>
            <a:endParaRPr lang="en-IN"/>
          </a:p>
        </p:txBody>
      </p:sp>
      <p:sp>
        <p:nvSpPr>
          <p:cNvPr id="10" name="Slide Number Placeholder 9">
            <a:extLst>
              <a:ext uri="{FF2B5EF4-FFF2-40B4-BE49-F238E27FC236}">
                <a16:creationId xmlns:a16="http://schemas.microsoft.com/office/drawing/2014/main" id="{A903F40F-A735-4285-AA58-CAB1E1F3910E}"/>
              </a:ext>
            </a:extLst>
          </p:cNvPr>
          <p:cNvSpPr>
            <a:spLocks noGrp="1"/>
          </p:cNvSpPr>
          <p:nvPr>
            <p:ph type="sldNum" sz="quarter" idx="12"/>
          </p:nvPr>
        </p:nvSpPr>
        <p:spPr/>
        <p:txBody>
          <a:bodyPr/>
          <a:lstStyle/>
          <a:p>
            <a:fld id="{7A613731-0A97-402F-B7BA-9ACABA9B0893}" type="slidenum">
              <a:rPr lang="en-IN" smtClean="0"/>
              <a:t>97</a:t>
            </a:fld>
            <a:endParaRPr lang="en-I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7948" y="3082066"/>
            <a:ext cx="6410324" cy="3048560"/>
          </a:xfrm>
          <a:custGeom>
            <a:avLst/>
            <a:gdLst/>
            <a:ahLst/>
            <a:cxnLst/>
            <a:rect l="l" t="t" r="r" b="b"/>
            <a:pathLst>
              <a:path w="7265034" h="3455034">
                <a:moveTo>
                  <a:pt x="25908" y="3029712"/>
                </a:moveTo>
                <a:lnTo>
                  <a:pt x="25908" y="2827020"/>
                </a:lnTo>
                <a:lnTo>
                  <a:pt x="0" y="2827020"/>
                </a:lnTo>
                <a:lnTo>
                  <a:pt x="0" y="3029712"/>
                </a:lnTo>
                <a:lnTo>
                  <a:pt x="25908" y="3029712"/>
                </a:lnTo>
                <a:close/>
              </a:path>
              <a:path w="7265034" h="3455034">
                <a:moveTo>
                  <a:pt x="25908" y="2750820"/>
                </a:moveTo>
                <a:lnTo>
                  <a:pt x="25908" y="2546604"/>
                </a:lnTo>
                <a:lnTo>
                  <a:pt x="0" y="2546604"/>
                </a:lnTo>
                <a:lnTo>
                  <a:pt x="0" y="2750820"/>
                </a:lnTo>
                <a:lnTo>
                  <a:pt x="25908" y="2750820"/>
                </a:lnTo>
                <a:close/>
              </a:path>
              <a:path w="7265034" h="3455034">
                <a:moveTo>
                  <a:pt x="25908" y="2470404"/>
                </a:moveTo>
                <a:lnTo>
                  <a:pt x="25908" y="2267712"/>
                </a:lnTo>
                <a:lnTo>
                  <a:pt x="0" y="2267712"/>
                </a:lnTo>
                <a:lnTo>
                  <a:pt x="0" y="2470404"/>
                </a:lnTo>
                <a:lnTo>
                  <a:pt x="25908" y="2470404"/>
                </a:lnTo>
                <a:close/>
              </a:path>
              <a:path w="7265034" h="3455034">
                <a:moveTo>
                  <a:pt x="25908" y="2191512"/>
                </a:moveTo>
                <a:lnTo>
                  <a:pt x="25908" y="1988820"/>
                </a:lnTo>
                <a:lnTo>
                  <a:pt x="0" y="1988820"/>
                </a:lnTo>
                <a:lnTo>
                  <a:pt x="0" y="2191512"/>
                </a:lnTo>
                <a:lnTo>
                  <a:pt x="25908" y="2191512"/>
                </a:lnTo>
                <a:close/>
              </a:path>
              <a:path w="7265034" h="3455034">
                <a:moveTo>
                  <a:pt x="25908" y="1912620"/>
                </a:moveTo>
                <a:lnTo>
                  <a:pt x="25908" y="1708404"/>
                </a:lnTo>
                <a:lnTo>
                  <a:pt x="0" y="1708404"/>
                </a:lnTo>
                <a:lnTo>
                  <a:pt x="0" y="1912620"/>
                </a:lnTo>
                <a:lnTo>
                  <a:pt x="25908" y="1912620"/>
                </a:lnTo>
                <a:close/>
              </a:path>
              <a:path w="7265034" h="3455034">
                <a:moveTo>
                  <a:pt x="25908" y="1632204"/>
                </a:moveTo>
                <a:lnTo>
                  <a:pt x="25908" y="1429512"/>
                </a:lnTo>
                <a:lnTo>
                  <a:pt x="0" y="1429512"/>
                </a:lnTo>
                <a:lnTo>
                  <a:pt x="0" y="1632204"/>
                </a:lnTo>
                <a:lnTo>
                  <a:pt x="25908" y="1632204"/>
                </a:lnTo>
                <a:close/>
              </a:path>
              <a:path w="7265034" h="3455034">
                <a:moveTo>
                  <a:pt x="25908" y="1353312"/>
                </a:moveTo>
                <a:lnTo>
                  <a:pt x="25908" y="1150620"/>
                </a:lnTo>
                <a:lnTo>
                  <a:pt x="0" y="1150620"/>
                </a:lnTo>
                <a:lnTo>
                  <a:pt x="0" y="1353312"/>
                </a:lnTo>
                <a:lnTo>
                  <a:pt x="25908" y="1353312"/>
                </a:lnTo>
                <a:close/>
              </a:path>
              <a:path w="7265034" h="3455034">
                <a:moveTo>
                  <a:pt x="25908" y="1074420"/>
                </a:moveTo>
                <a:lnTo>
                  <a:pt x="25908" y="870204"/>
                </a:lnTo>
                <a:lnTo>
                  <a:pt x="0" y="870204"/>
                </a:lnTo>
                <a:lnTo>
                  <a:pt x="0" y="1074420"/>
                </a:lnTo>
                <a:lnTo>
                  <a:pt x="25908" y="1074420"/>
                </a:lnTo>
                <a:close/>
              </a:path>
              <a:path w="7265034" h="3455034">
                <a:moveTo>
                  <a:pt x="25908" y="794004"/>
                </a:moveTo>
                <a:lnTo>
                  <a:pt x="25908" y="591312"/>
                </a:lnTo>
                <a:lnTo>
                  <a:pt x="0" y="591312"/>
                </a:lnTo>
                <a:lnTo>
                  <a:pt x="0" y="794004"/>
                </a:lnTo>
                <a:lnTo>
                  <a:pt x="25908" y="794004"/>
                </a:lnTo>
                <a:close/>
              </a:path>
              <a:path w="72650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72650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72650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7265034" h="3455034">
                <a:moveTo>
                  <a:pt x="728472" y="25908"/>
                </a:moveTo>
                <a:lnTo>
                  <a:pt x="728472" y="0"/>
                </a:lnTo>
                <a:lnTo>
                  <a:pt x="525780" y="0"/>
                </a:lnTo>
                <a:lnTo>
                  <a:pt x="525780" y="25908"/>
                </a:lnTo>
                <a:lnTo>
                  <a:pt x="728472" y="25908"/>
                </a:lnTo>
                <a:close/>
              </a:path>
              <a:path w="7265034" h="3455034">
                <a:moveTo>
                  <a:pt x="1007364" y="25908"/>
                </a:moveTo>
                <a:lnTo>
                  <a:pt x="1007364" y="0"/>
                </a:lnTo>
                <a:lnTo>
                  <a:pt x="804672" y="0"/>
                </a:lnTo>
                <a:lnTo>
                  <a:pt x="804672" y="25908"/>
                </a:lnTo>
                <a:lnTo>
                  <a:pt x="1007364" y="25908"/>
                </a:lnTo>
                <a:close/>
              </a:path>
              <a:path w="7265034" h="3455034">
                <a:moveTo>
                  <a:pt x="1287780" y="25908"/>
                </a:moveTo>
                <a:lnTo>
                  <a:pt x="1287780" y="0"/>
                </a:lnTo>
                <a:lnTo>
                  <a:pt x="1083564" y="0"/>
                </a:lnTo>
                <a:lnTo>
                  <a:pt x="1083564" y="25908"/>
                </a:lnTo>
                <a:lnTo>
                  <a:pt x="1287780" y="25908"/>
                </a:lnTo>
                <a:close/>
              </a:path>
              <a:path w="7265034" h="3455034">
                <a:moveTo>
                  <a:pt x="1566672" y="25908"/>
                </a:moveTo>
                <a:lnTo>
                  <a:pt x="1566672" y="0"/>
                </a:lnTo>
                <a:lnTo>
                  <a:pt x="1363980" y="0"/>
                </a:lnTo>
                <a:lnTo>
                  <a:pt x="1363980" y="25908"/>
                </a:lnTo>
                <a:lnTo>
                  <a:pt x="1566672" y="25908"/>
                </a:lnTo>
                <a:close/>
              </a:path>
              <a:path w="7265034" h="3455034">
                <a:moveTo>
                  <a:pt x="1845564" y="25908"/>
                </a:moveTo>
                <a:lnTo>
                  <a:pt x="1845564" y="0"/>
                </a:lnTo>
                <a:lnTo>
                  <a:pt x="1642872" y="0"/>
                </a:lnTo>
                <a:lnTo>
                  <a:pt x="1642872" y="25908"/>
                </a:lnTo>
                <a:lnTo>
                  <a:pt x="1845564" y="25908"/>
                </a:lnTo>
                <a:close/>
              </a:path>
              <a:path w="7265034" h="3455034">
                <a:moveTo>
                  <a:pt x="2125980" y="25908"/>
                </a:moveTo>
                <a:lnTo>
                  <a:pt x="2125980" y="0"/>
                </a:lnTo>
                <a:lnTo>
                  <a:pt x="1921764" y="0"/>
                </a:lnTo>
                <a:lnTo>
                  <a:pt x="1921764" y="25908"/>
                </a:lnTo>
                <a:lnTo>
                  <a:pt x="2125980" y="25908"/>
                </a:lnTo>
                <a:close/>
              </a:path>
              <a:path w="7265034" h="3455034">
                <a:moveTo>
                  <a:pt x="2404872" y="25908"/>
                </a:moveTo>
                <a:lnTo>
                  <a:pt x="2404872" y="0"/>
                </a:lnTo>
                <a:lnTo>
                  <a:pt x="2202180" y="0"/>
                </a:lnTo>
                <a:lnTo>
                  <a:pt x="2202180" y="25908"/>
                </a:lnTo>
                <a:lnTo>
                  <a:pt x="2404872" y="25908"/>
                </a:lnTo>
                <a:close/>
              </a:path>
              <a:path w="7265034" h="3455034">
                <a:moveTo>
                  <a:pt x="2683764" y="25908"/>
                </a:moveTo>
                <a:lnTo>
                  <a:pt x="2683764" y="0"/>
                </a:lnTo>
                <a:lnTo>
                  <a:pt x="2481072" y="0"/>
                </a:lnTo>
                <a:lnTo>
                  <a:pt x="2481072" y="25908"/>
                </a:lnTo>
                <a:lnTo>
                  <a:pt x="2683764" y="25908"/>
                </a:lnTo>
                <a:close/>
              </a:path>
              <a:path w="7265034" h="3455034">
                <a:moveTo>
                  <a:pt x="2964180" y="25908"/>
                </a:moveTo>
                <a:lnTo>
                  <a:pt x="2964180" y="0"/>
                </a:lnTo>
                <a:lnTo>
                  <a:pt x="2759964" y="0"/>
                </a:lnTo>
                <a:lnTo>
                  <a:pt x="2759964" y="25908"/>
                </a:lnTo>
                <a:lnTo>
                  <a:pt x="2964180" y="25908"/>
                </a:lnTo>
                <a:close/>
              </a:path>
              <a:path w="7265034" h="3455034">
                <a:moveTo>
                  <a:pt x="3243072" y="25908"/>
                </a:moveTo>
                <a:lnTo>
                  <a:pt x="3243072" y="0"/>
                </a:lnTo>
                <a:lnTo>
                  <a:pt x="3040380" y="0"/>
                </a:lnTo>
                <a:lnTo>
                  <a:pt x="3040380" y="25908"/>
                </a:lnTo>
                <a:lnTo>
                  <a:pt x="3243072" y="25908"/>
                </a:lnTo>
                <a:close/>
              </a:path>
              <a:path w="7265034" h="3455034">
                <a:moveTo>
                  <a:pt x="3521964" y="25908"/>
                </a:moveTo>
                <a:lnTo>
                  <a:pt x="3521964" y="0"/>
                </a:lnTo>
                <a:lnTo>
                  <a:pt x="3319272" y="0"/>
                </a:lnTo>
                <a:lnTo>
                  <a:pt x="3319272" y="25908"/>
                </a:lnTo>
                <a:lnTo>
                  <a:pt x="3521964" y="25908"/>
                </a:lnTo>
                <a:close/>
              </a:path>
              <a:path w="7265034" h="3455034">
                <a:moveTo>
                  <a:pt x="3802380" y="25908"/>
                </a:moveTo>
                <a:lnTo>
                  <a:pt x="3802380" y="0"/>
                </a:lnTo>
                <a:lnTo>
                  <a:pt x="3598164" y="0"/>
                </a:lnTo>
                <a:lnTo>
                  <a:pt x="3598164" y="25908"/>
                </a:lnTo>
                <a:lnTo>
                  <a:pt x="3802380" y="25908"/>
                </a:lnTo>
                <a:close/>
              </a:path>
              <a:path w="7265034" h="3455034">
                <a:moveTo>
                  <a:pt x="4081272" y="25908"/>
                </a:moveTo>
                <a:lnTo>
                  <a:pt x="4081272" y="0"/>
                </a:lnTo>
                <a:lnTo>
                  <a:pt x="3878580" y="0"/>
                </a:lnTo>
                <a:lnTo>
                  <a:pt x="3878580" y="25908"/>
                </a:lnTo>
                <a:lnTo>
                  <a:pt x="4081272" y="25908"/>
                </a:lnTo>
                <a:close/>
              </a:path>
              <a:path w="7265034" h="3455034">
                <a:moveTo>
                  <a:pt x="4360164" y="25908"/>
                </a:moveTo>
                <a:lnTo>
                  <a:pt x="4360164" y="0"/>
                </a:lnTo>
                <a:lnTo>
                  <a:pt x="4157472" y="0"/>
                </a:lnTo>
                <a:lnTo>
                  <a:pt x="4157472" y="25908"/>
                </a:lnTo>
                <a:lnTo>
                  <a:pt x="4360164" y="25908"/>
                </a:lnTo>
                <a:close/>
              </a:path>
              <a:path w="7265034" h="3455034">
                <a:moveTo>
                  <a:pt x="4640580" y="25908"/>
                </a:moveTo>
                <a:lnTo>
                  <a:pt x="4640580" y="0"/>
                </a:lnTo>
                <a:lnTo>
                  <a:pt x="4436364" y="0"/>
                </a:lnTo>
                <a:lnTo>
                  <a:pt x="4436364" y="25908"/>
                </a:lnTo>
                <a:lnTo>
                  <a:pt x="4640580" y="25908"/>
                </a:lnTo>
                <a:close/>
              </a:path>
              <a:path w="7265034" h="3455034">
                <a:moveTo>
                  <a:pt x="4919472" y="25908"/>
                </a:moveTo>
                <a:lnTo>
                  <a:pt x="4919472" y="0"/>
                </a:lnTo>
                <a:lnTo>
                  <a:pt x="4716780" y="0"/>
                </a:lnTo>
                <a:lnTo>
                  <a:pt x="4716780" y="25908"/>
                </a:lnTo>
                <a:lnTo>
                  <a:pt x="4919472" y="25908"/>
                </a:lnTo>
                <a:close/>
              </a:path>
              <a:path w="7265034" h="3455034">
                <a:moveTo>
                  <a:pt x="5198364" y="25908"/>
                </a:moveTo>
                <a:lnTo>
                  <a:pt x="5198364" y="0"/>
                </a:lnTo>
                <a:lnTo>
                  <a:pt x="4995672" y="0"/>
                </a:lnTo>
                <a:lnTo>
                  <a:pt x="4995672" y="25908"/>
                </a:lnTo>
                <a:lnTo>
                  <a:pt x="5198364" y="25908"/>
                </a:lnTo>
                <a:close/>
              </a:path>
              <a:path w="7265034" h="3455034">
                <a:moveTo>
                  <a:pt x="5478780" y="25908"/>
                </a:moveTo>
                <a:lnTo>
                  <a:pt x="5478780" y="0"/>
                </a:lnTo>
                <a:lnTo>
                  <a:pt x="5274564" y="0"/>
                </a:lnTo>
                <a:lnTo>
                  <a:pt x="5274564" y="25908"/>
                </a:lnTo>
                <a:lnTo>
                  <a:pt x="5478780" y="25908"/>
                </a:lnTo>
                <a:close/>
              </a:path>
              <a:path w="7265034" h="3455034">
                <a:moveTo>
                  <a:pt x="5757672" y="25908"/>
                </a:moveTo>
                <a:lnTo>
                  <a:pt x="5757672" y="0"/>
                </a:lnTo>
                <a:lnTo>
                  <a:pt x="5554980" y="0"/>
                </a:lnTo>
                <a:lnTo>
                  <a:pt x="5554980" y="25908"/>
                </a:lnTo>
                <a:lnTo>
                  <a:pt x="5757672" y="25908"/>
                </a:lnTo>
                <a:close/>
              </a:path>
              <a:path w="7265034" h="3455034">
                <a:moveTo>
                  <a:pt x="6036564" y="25908"/>
                </a:moveTo>
                <a:lnTo>
                  <a:pt x="6036564" y="0"/>
                </a:lnTo>
                <a:lnTo>
                  <a:pt x="5833872" y="0"/>
                </a:lnTo>
                <a:lnTo>
                  <a:pt x="5833872" y="25908"/>
                </a:lnTo>
                <a:lnTo>
                  <a:pt x="6036564" y="25908"/>
                </a:lnTo>
                <a:close/>
              </a:path>
              <a:path w="7265034" h="3455034">
                <a:moveTo>
                  <a:pt x="6316980" y="25908"/>
                </a:moveTo>
                <a:lnTo>
                  <a:pt x="6316980" y="0"/>
                </a:lnTo>
                <a:lnTo>
                  <a:pt x="6112764" y="0"/>
                </a:lnTo>
                <a:lnTo>
                  <a:pt x="6112764" y="25908"/>
                </a:lnTo>
                <a:lnTo>
                  <a:pt x="6316980" y="25908"/>
                </a:lnTo>
                <a:close/>
              </a:path>
              <a:path w="7265034" h="3455034">
                <a:moveTo>
                  <a:pt x="6595872" y="25908"/>
                </a:moveTo>
                <a:lnTo>
                  <a:pt x="6595872" y="0"/>
                </a:lnTo>
                <a:lnTo>
                  <a:pt x="6393180" y="0"/>
                </a:lnTo>
                <a:lnTo>
                  <a:pt x="6393180" y="25908"/>
                </a:lnTo>
                <a:lnTo>
                  <a:pt x="6595872" y="25908"/>
                </a:lnTo>
                <a:close/>
              </a:path>
              <a:path w="7265034" h="3455034">
                <a:moveTo>
                  <a:pt x="6876288" y="1524"/>
                </a:moveTo>
                <a:lnTo>
                  <a:pt x="6861048" y="1524"/>
                </a:lnTo>
                <a:lnTo>
                  <a:pt x="6839712" y="0"/>
                </a:lnTo>
                <a:lnTo>
                  <a:pt x="6672072" y="0"/>
                </a:lnTo>
                <a:lnTo>
                  <a:pt x="6672072" y="25908"/>
                </a:lnTo>
                <a:lnTo>
                  <a:pt x="6861048" y="25908"/>
                </a:lnTo>
                <a:lnTo>
                  <a:pt x="6874764" y="27432"/>
                </a:lnTo>
                <a:lnTo>
                  <a:pt x="6876288" y="1524"/>
                </a:lnTo>
                <a:close/>
              </a:path>
              <a:path w="7265034" h="3455034">
                <a:moveTo>
                  <a:pt x="7133844" y="118872"/>
                </a:moveTo>
                <a:lnTo>
                  <a:pt x="7124700" y="109728"/>
                </a:lnTo>
                <a:lnTo>
                  <a:pt x="7109460" y="97536"/>
                </a:lnTo>
                <a:lnTo>
                  <a:pt x="7094220" y="83820"/>
                </a:lnTo>
                <a:lnTo>
                  <a:pt x="7077456" y="73152"/>
                </a:lnTo>
                <a:lnTo>
                  <a:pt x="7059168" y="60960"/>
                </a:lnTo>
                <a:lnTo>
                  <a:pt x="7042404" y="51816"/>
                </a:lnTo>
                <a:lnTo>
                  <a:pt x="7024116" y="42672"/>
                </a:lnTo>
                <a:lnTo>
                  <a:pt x="7004304" y="33528"/>
                </a:lnTo>
                <a:lnTo>
                  <a:pt x="6986016" y="25908"/>
                </a:lnTo>
                <a:lnTo>
                  <a:pt x="6966204" y="19812"/>
                </a:lnTo>
                <a:lnTo>
                  <a:pt x="6954012" y="15240"/>
                </a:lnTo>
                <a:lnTo>
                  <a:pt x="6946392" y="39624"/>
                </a:lnTo>
                <a:lnTo>
                  <a:pt x="6958584" y="44196"/>
                </a:lnTo>
                <a:lnTo>
                  <a:pt x="6995160" y="56388"/>
                </a:lnTo>
                <a:lnTo>
                  <a:pt x="7013448" y="65532"/>
                </a:lnTo>
                <a:lnTo>
                  <a:pt x="7046976" y="83820"/>
                </a:lnTo>
                <a:lnTo>
                  <a:pt x="7078980" y="105156"/>
                </a:lnTo>
                <a:lnTo>
                  <a:pt x="7115556" y="137160"/>
                </a:lnTo>
                <a:lnTo>
                  <a:pt x="7133844" y="118872"/>
                </a:lnTo>
                <a:close/>
              </a:path>
              <a:path w="7265034" h="3455034">
                <a:moveTo>
                  <a:pt x="7260336" y="370332"/>
                </a:moveTo>
                <a:lnTo>
                  <a:pt x="7260336" y="359664"/>
                </a:lnTo>
                <a:lnTo>
                  <a:pt x="7255764" y="338328"/>
                </a:lnTo>
                <a:lnTo>
                  <a:pt x="7239000" y="278892"/>
                </a:lnTo>
                <a:lnTo>
                  <a:pt x="7213092" y="222504"/>
                </a:lnTo>
                <a:lnTo>
                  <a:pt x="7191756" y="187452"/>
                </a:lnTo>
                <a:lnTo>
                  <a:pt x="7185660" y="178308"/>
                </a:lnTo>
                <a:lnTo>
                  <a:pt x="7164324" y="192024"/>
                </a:lnTo>
                <a:lnTo>
                  <a:pt x="7170420" y="201168"/>
                </a:lnTo>
                <a:lnTo>
                  <a:pt x="7191756" y="234696"/>
                </a:lnTo>
                <a:lnTo>
                  <a:pt x="7199376" y="251460"/>
                </a:lnTo>
                <a:lnTo>
                  <a:pt x="7208520" y="269748"/>
                </a:lnTo>
                <a:lnTo>
                  <a:pt x="7220712" y="306324"/>
                </a:lnTo>
                <a:lnTo>
                  <a:pt x="7226808" y="326136"/>
                </a:lnTo>
                <a:lnTo>
                  <a:pt x="7231380" y="344424"/>
                </a:lnTo>
                <a:lnTo>
                  <a:pt x="7234428" y="364236"/>
                </a:lnTo>
                <a:lnTo>
                  <a:pt x="7235952" y="373380"/>
                </a:lnTo>
                <a:lnTo>
                  <a:pt x="7260336" y="370332"/>
                </a:lnTo>
                <a:close/>
              </a:path>
              <a:path w="7265034" h="3455034">
                <a:moveTo>
                  <a:pt x="7264908" y="650748"/>
                </a:moveTo>
                <a:lnTo>
                  <a:pt x="7264908" y="448056"/>
                </a:lnTo>
                <a:lnTo>
                  <a:pt x="7239000" y="448056"/>
                </a:lnTo>
                <a:lnTo>
                  <a:pt x="7239000" y="650748"/>
                </a:lnTo>
                <a:lnTo>
                  <a:pt x="7264908" y="650748"/>
                </a:lnTo>
                <a:close/>
              </a:path>
              <a:path w="7265034" h="3455034">
                <a:moveTo>
                  <a:pt x="7264908" y="931164"/>
                </a:moveTo>
                <a:lnTo>
                  <a:pt x="7264908" y="726948"/>
                </a:lnTo>
                <a:lnTo>
                  <a:pt x="7239000" y="726948"/>
                </a:lnTo>
                <a:lnTo>
                  <a:pt x="7239000" y="931164"/>
                </a:lnTo>
                <a:lnTo>
                  <a:pt x="7264908" y="931164"/>
                </a:lnTo>
                <a:close/>
              </a:path>
              <a:path w="7265034" h="3455034">
                <a:moveTo>
                  <a:pt x="7264908" y="1210056"/>
                </a:moveTo>
                <a:lnTo>
                  <a:pt x="7264908" y="1007364"/>
                </a:lnTo>
                <a:lnTo>
                  <a:pt x="7239000" y="1007364"/>
                </a:lnTo>
                <a:lnTo>
                  <a:pt x="7239000" y="1210056"/>
                </a:lnTo>
                <a:lnTo>
                  <a:pt x="7264908" y="1210056"/>
                </a:lnTo>
                <a:close/>
              </a:path>
              <a:path w="7265034" h="3455034">
                <a:moveTo>
                  <a:pt x="7264908" y="1488948"/>
                </a:moveTo>
                <a:lnTo>
                  <a:pt x="7264908" y="1286256"/>
                </a:lnTo>
                <a:lnTo>
                  <a:pt x="7239000" y="1286256"/>
                </a:lnTo>
                <a:lnTo>
                  <a:pt x="7239000" y="1488948"/>
                </a:lnTo>
                <a:lnTo>
                  <a:pt x="7264908" y="1488948"/>
                </a:lnTo>
                <a:close/>
              </a:path>
              <a:path w="7265034" h="3455034">
                <a:moveTo>
                  <a:pt x="7264908" y="1769364"/>
                </a:moveTo>
                <a:lnTo>
                  <a:pt x="7264908" y="1565148"/>
                </a:lnTo>
                <a:lnTo>
                  <a:pt x="7239000" y="1565148"/>
                </a:lnTo>
                <a:lnTo>
                  <a:pt x="7239000" y="1769364"/>
                </a:lnTo>
                <a:lnTo>
                  <a:pt x="7264908" y="1769364"/>
                </a:lnTo>
                <a:close/>
              </a:path>
              <a:path w="7265034" h="3455034">
                <a:moveTo>
                  <a:pt x="7264908" y="2048256"/>
                </a:moveTo>
                <a:lnTo>
                  <a:pt x="7264908" y="1845564"/>
                </a:lnTo>
                <a:lnTo>
                  <a:pt x="7239000" y="1845564"/>
                </a:lnTo>
                <a:lnTo>
                  <a:pt x="7239000" y="2048256"/>
                </a:lnTo>
                <a:lnTo>
                  <a:pt x="7264908" y="2048256"/>
                </a:lnTo>
                <a:close/>
              </a:path>
              <a:path w="7265034" h="3455034">
                <a:moveTo>
                  <a:pt x="7264908" y="2327148"/>
                </a:moveTo>
                <a:lnTo>
                  <a:pt x="7264908" y="2124456"/>
                </a:lnTo>
                <a:lnTo>
                  <a:pt x="7239000" y="2124456"/>
                </a:lnTo>
                <a:lnTo>
                  <a:pt x="7239000" y="2327148"/>
                </a:lnTo>
                <a:lnTo>
                  <a:pt x="7264908" y="2327148"/>
                </a:lnTo>
                <a:close/>
              </a:path>
              <a:path w="7265034" h="3455034">
                <a:moveTo>
                  <a:pt x="7264908" y="2607564"/>
                </a:moveTo>
                <a:lnTo>
                  <a:pt x="7264908" y="2403348"/>
                </a:lnTo>
                <a:lnTo>
                  <a:pt x="7239000" y="2403348"/>
                </a:lnTo>
                <a:lnTo>
                  <a:pt x="7239000" y="2607564"/>
                </a:lnTo>
                <a:lnTo>
                  <a:pt x="7264908" y="2607564"/>
                </a:lnTo>
                <a:close/>
              </a:path>
              <a:path w="7265034" h="3455034">
                <a:moveTo>
                  <a:pt x="7264908" y="2886456"/>
                </a:moveTo>
                <a:lnTo>
                  <a:pt x="7264908" y="2683764"/>
                </a:lnTo>
                <a:lnTo>
                  <a:pt x="7239000" y="2683764"/>
                </a:lnTo>
                <a:lnTo>
                  <a:pt x="7239000" y="2886456"/>
                </a:lnTo>
                <a:lnTo>
                  <a:pt x="7264908" y="2886456"/>
                </a:lnTo>
                <a:close/>
              </a:path>
              <a:path w="7265034" h="3455034">
                <a:moveTo>
                  <a:pt x="7264908" y="3029712"/>
                </a:moveTo>
                <a:lnTo>
                  <a:pt x="7264908" y="2962656"/>
                </a:lnTo>
                <a:lnTo>
                  <a:pt x="7239000" y="2962656"/>
                </a:lnTo>
                <a:lnTo>
                  <a:pt x="7239000" y="3051048"/>
                </a:lnTo>
                <a:lnTo>
                  <a:pt x="7237476" y="3070860"/>
                </a:lnTo>
                <a:lnTo>
                  <a:pt x="7231380" y="3110484"/>
                </a:lnTo>
                <a:lnTo>
                  <a:pt x="7226808" y="3130296"/>
                </a:lnTo>
                <a:lnTo>
                  <a:pt x="7220712" y="3148584"/>
                </a:lnTo>
                <a:lnTo>
                  <a:pt x="7217664" y="3159252"/>
                </a:lnTo>
                <a:lnTo>
                  <a:pt x="7242048" y="3168396"/>
                </a:lnTo>
                <a:lnTo>
                  <a:pt x="7245096" y="3156204"/>
                </a:lnTo>
                <a:lnTo>
                  <a:pt x="7251192" y="3136392"/>
                </a:lnTo>
                <a:lnTo>
                  <a:pt x="7260336" y="3093720"/>
                </a:lnTo>
                <a:lnTo>
                  <a:pt x="7264908" y="3029712"/>
                </a:lnTo>
                <a:close/>
              </a:path>
              <a:path w="7265034" h="3455034">
                <a:moveTo>
                  <a:pt x="7210044" y="3240024"/>
                </a:moveTo>
                <a:lnTo>
                  <a:pt x="7187184" y="3226308"/>
                </a:lnTo>
                <a:lnTo>
                  <a:pt x="7181088" y="3236976"/>
                </a:lnTo>
                <a:lnTo>
                  <a:pt x="7170420" y="3253740"/>
                </a:lnTo>
                <a:lnTo>
                  <a:pt x="7147560" y="3284220"/>
                </a:lnTo>
                <a:lnTo>
                  <a:pt x="7121652" y="3313176"/>
                </a:lnTo>
                <a:lnTo>
                  <a:pt x="7078980" y="3349752"/>
                </a:lnTo>
                <a:lnTo>
                  <a:pt x="7062216" y="3360420"/>
                </a:lnTo>
                <a:lnTo>
                  <a:pt x="7053072" y="3368040"/>
                </a:lnTo>
                <a:lnTo>
                  <a:pt x="7066788" y="3389376"/>
                </a:lnTo>
                <a:lnTo>
                  <a:pt x="7077456" y="3381756"/>
                </a:lnTo>
                <a:lnTo>
                  <a:pt x="7110984" y="3357372"/>
                </a:lnTo>
                <a:lnTo>
                  <a:pt x="7126224" y="3343656"/>
                </a:lnTo>
                <a:lnTo>
                  <a:pt x="7155180" y="3314700"/>
                </a:lnTo>
                <a:lnTo>
                  <a:pt x="7167372" y="3299460"/>
                </a:lnTo>
                <a:lnTo>
                  <a:pt x="7181088" y="3284220"/>
                </a:lnTo>
                <a:lnTo>
                  <a:pt x="7191756" y="3267456"/>
                </a:lnTo>
                <a:lnTo>
                  <a:pt x="7210044" y="3240024"/>
                </a:lnTo>
                <a:close/>
              </a:path>
              <a:path w="7265034" h="3455034">
                <a:moveTo>
                  <a:pt x="6996684" y="3424428"/>
                </a:moveTo>
                <a:lnTo>
                  <a:pt x="6987540" y="3401568"/>
                </a:lnTo>
                <a:lnTo>
                  <a:pt x="6976872" y="3404616"/>
                </a:lnTo>
                <a:lnTo>
                  <a:pt x="6958584" y="3410712"/>
                </a:lnTo>
                <a:lnTo>
                  <a:pt x="6938772" y="3416808"/>
                </a:lnTo>
                <a:lnTo>
                  <a:pt x="6920484" y="3421380"/>
                </a:lnTo>
                <a:lnTo>
                  <a:pt x="6880860" y="3427476"/>
                </a:lnTo>
                <a:lnTo>
                  <a:pt x="6859524" y="3429000"/>
                </a:lnTo>
                <a:lnTo>
                  <a:pt x="6792468" y="3429000"/>
                </a:lnTo>
                <a:lnTo>
                  <a:pt x="6792468" y="3454908"/>
                </a:lnTo>
                <a:lnTo>
                  <a:pt x="6839712" y="3454908"/>
                </a:lnTo>
                <a:lnTo>
                  <a:pt x="6862572" y="3453384"/>
                </a:lnTo>
                <a:lnTo>
                  <a:pt x="6905244" y="3450336"/>
                </a:lnTo>
                <a:lnTo>
                  <a:pt x="6926580" y="3445764"/>
                </a:lnTo>
                <a:lnTo>
                  <a:pt x="6946392" y="3441192"/>
                </a:lnTo>
                <a:lnTo>
                  <a:pt x="6986016" y="3429000"/>
                </a:lnTo>
                <a:lnTo>
                  <a:pt x="6996684" y="3424428"/>
                </a:lnTo>
                <a:close/>
              </a:path>
              <a:path w="7265034" h="3455034">
                <a:moveTo>
                  <a:pt x="6716268" y="3454908"/>
                </a:moveTo>
                <a:lnTo>
                  <a:pt x="6716268" y="3429000"/>
                </a:lnTo>
                <a:lnTo>
                  <a:pt x="6512052" y="3429000"/>
                </a:lnTo>
                <a:lnTo>
                  <a:pt x="6512052" y="3454908"/>
                </a:lnTo>
                <a:lnTo>
                  <a:pt x="6716268" y="3454908"/>
                </a:lnTo>
                <a:close/>
              </a:path>
              <a:path w="7265034" h="3455034">
                <a:moveTo>
                  <a:pt x="6435852" y="3454908"/>
                </a:moveTo>
                <a:lnTo>
                  <a:pt x="6435852" y="3429000"/>
                </a:lnTo>
                <a:lnTo>
                  <a:pt x="6233160" y="3429000"/>
                </a:lnTo>
                <a:lnTo>
                  <a:pt x="6233160" y="3454908"/>
                </a:lnTo>
                <a:lnTo>
                  <a:pt x="6435852" y="3454908"/>
                </a:lnTo>
                <a:close/>
              </a:path>
              <a:path w="7265034" h="3455034">
                <a:moveTo>
                  <a:pt x="6156960" y="3454908"/>
                </a:moveTo>
                <a:lnTo>
                  <a:pt x="6156960" y="3429000"/>
                </a:lnTo>
                <a:lnTo>
                  <a:pt x="5954268" y="3429000"/>
                </a:lnTo>
                <a:lnTo>
                  <a:pt x="5954268" y="3454908"/>
                </a:lnTo>
                <a:lnTo>
                  <a:pt x="6156960" y="3454908"/>
                </a:lnTo>
                <a:close/>
              </a:path>
              <a:path w="7265034" h="3455034">
                <a:moveTo>
                  <a:pt x="5878068" y="3454908"/>
                </a:moveTo>
                <a:lnTo>
                  <a:pt x="5878068" y="3429000"/>
                </a:lnTo>
                <a:lnTo>
                  <a:pt x="5673852" y="3429000"/>
                </a:lnTo>
                <a:lnTo>
                  <a:pt x="5673852" y="3454908"/>
                </a:lnTo>
                <a:lnTo>
                  <a:pt x="5878068" y="3454908"/>
                </a:lnTo>
                <a:close/>
              </a:path>
              <a:path w="7265034" h="3455034">
                <a:moveTo>
                  <a:pt x="5597652" y="3454908"/>
                </a:moveTo>
                <a:lnTo>
                  <a:pt x="5597652" y="3429000"/>
                </a:lnTo>
                <a:lnTo>
                  <a:pt x="5394960" y="3429000"/>
                </a:lnTo>
                <a:lnTo>
                  <a:pt x="5394960" y="3454908"/>
                </a:lnTo>
                <a:lnTo>
                  <a:pt x="5597652" y="3454908"/>
                </a:lnTo>
                <a:close/>
              </a:path>
              <a:path w="7265034" h="3455034">
                <a:moveTo>
                  <a:pt x="5318760" y="3454908"/>
                </a:moveTo>
                <a:lnTo>
                  <a:pt x="5318760" y="3429000"/>
                </a:lnTo>
                <a:lnTo>
                  <a:pt x="5116068" y="3429000"/>
                </a:lnTo>
                <a:lnTo>
                  <a:pt x="5116068" y="3454908"/>
                </a:lnTo>
                <a:lnTo>
                  <a:pt x="5318760" y="3454908"/>
                </a:lnTo>
                <a:close/>
              </a:path>
              <a:path w="7265034" h="3455034">
                <a:moveTo>
                  <a:pt x="5039868" y="3454908"/>
                </a:moveTo>
                <a:lnTo>
                  <a:pt x="5039868" y="3429000"/>
                </a:lnTo>
                <a:lnTo>
                  <a:pt x="4835652" y="3429000"/>
                </a:lnTo>
                <a:lnTo>
                  <a:pt x="4835652" y="3454908"/>
                </a:lnTo>
                <a:lnTo>
                  <a:pt x="5039868" y="3454908"/>
                </a:lnTo>
                <a:close/>
              </a:path>
              <a:path w="7265034" h="3455034">
                <a:moveTo>
                  <a:pt x="4759452" y="3454908"/>
                </a:moveTo>
                <a:lnTo>
                  <a:pt x="4759452" y="3429000"/>
                </a:lnTo>
                <a:lnTo>
                  <a:pt x="4556760" y="3429000"/>
                </a:lnTo>
                <a:lnTo>
                  <a:pt x="4556760" y="3454908"/>
                </a:lnTo>
                <a:lnTo>
                  <a:pt x="4759452" y="3454908"/>
                </a:lnTo>
                <a:close/>
              </a:path>
              <a:path w="7265034" h="3455034">
                <a:moveTo>
                  <a:pt x="4480560" y="3454908"/>
                </a:moveTo>
                <a:lnTo>
                  <a:pt x="4480560" y="3429000"/>
                </a:lnTo>
                <a:lnTo>
                  <a:pt x="4277868" y="3429000"/>
                </a:lnTo>
                <a:lnTo>
                  <a:pt x="4277868" y="3454908"/>
                </a:lnTo>
                <a:lnTo>
                  <a:pt x="4480560" y="3454908"/>
                </a:lnTo>
                <a:close/>
              </a:path>
              <a:path w="7265034" h="3455034">
                <a:moveTo>
                  <a:pt x="4201668" y="3454908"/>
                </a:moveTo>
                <a:lnTo>
                  <a:pt x="4201668" y="3429000"/>
                </a:lnTo>
                <a:lnTo>
                  <a:pt x="3997452" y="3429000"/>
                </a:lnTo>
                <a:lnTo>
                  <a:pt x="3997452" y="3454908"/>
                </a:lnTo>
                <a:lnTo>
                  <a:pt x="4201668" y="3454908"/>
                </a:lnTo>
                <a:close/>
              </a:path>
              <a:path w="7265034" h="3455034">
                <a:moveTo>
                  <a:pt x="3921252" y="3454908"/>
                </a:moveTo>
                <a:lnTo>
                  <a:pt x="3921252" y="3429000"/>
                </a:lnTo>
                <a:lnTo>
                  <a:pt x="3718560" y="3429000"/>
                </a:lnTo>
                <a:lnTo>
                  <a:pt x="3718560" y="3454908"/>
                </a:lnTo>
                <a:lnTo>
                  <a:pt x="3921252" y="3454908"/>
                </a:lnTo>
                <a:close/>
              </a:path>
              <a:path w="7265034" h="3455034">
                <a:moveTo>
                  <a:pt x="3642360" y="3454908"/>
                </a:moveTo>
                <a:lnTo>
                  <a:pt x="3642360" y="3429000"/>
                </a:lnTo>
                <a:lnTo>
                  <a:pt x="3439668" y="3429000"/>
                </a:lnTo>
                <a:lnTo>
                  <a:pt x="3439668" y="3454908"/>
                </a:lnTo>
                <a:lnTo>
                  <a:pt x="3642360" y="3454908"/>
                </a:lnTo>
                <a:close/>
              </a:path>
              <a:path w="7265034" h="3455034">
                <a:moveTo>
                  <a:pt x="3363468" y="3454908"/>
                </a:moveTo>
                <a:lnTo>
                  <a:pt x="3363468" y="3429000"/>
                </a:lnTo>
                <a:lnTo>
                  <a:pt x="3159252" y="3429000"/>
                </a:lnTo>
                <a:lnTo>
                  <a:pt x="3159252" y="3454908"/>
                </a:lnTo>
                <a:lnTo>
                  <a:pt x="3363468" y="3454908"/>
                </a:lnTo>
                <a:close/>
              </a:path>
              <a:path w="7265034" h="3455034">
                <a:moveTo>
                  <a:pt x="3083052" y="3454908"/>
                </a:moveTo>
                <a:lnTo>
                  <a:pt x="3083052" y="3429000"/>
                </a:lnTo>
                <a:lnTo>
                  <a:pt x="2880360" y="3429000"/>
                </a:lnTo>
                <a:lnTo>
                  <a:pt x="2880360" y="3454908"/>
                </a:lnTo>
                <a:lnTo>
                  <a:pt x="3083052" y="3454908"/>
                </a:lnTo>
                <a:close/>
              </a:path>
              <a:path w="7265034" h="3455034">
                <a:moveTo>
                  <a:pt x="2804160" y="3454908"/>
                </a:moveTo>
                <a:lnTo>
                  <a:pt x="2804160" y="3429000"/>
                </a:lnTo>
                <a:lnTo>
                  <a:pt x="2601468" y="3429000"/>
                </a:lnTo>
                <a:lnTo>
                  <a:pt x="2601468" y="3454908"/>
                </a:lnTo>
                <a:lnTo>
                  <a:pt x="2804160" y="3454908"/>
                </a:lnTo>
                <a:close/>
              </a:path>
              <a:path w="7265034" h="3455034">
                <a:moveTo>
                  <a:pt x="2525268" y="3454908"/>
                </a:moveTo>
                <a:lnTo>
                  <a:pt x="2525268" y="3429000"/>
                </a:lnTo>
                <a:lnTo>
                  <a:pt x="2321052" y="3429000"/>
                </a:lnTo>
                <a:lnTo>
                  <a:pt x="2321052" y="3454908"/>
                </a:lnTo>
                <a:lnTo>
                  <a:pt x="2525268" y="3454908"/>
                </a:lnTo>
                <a:close/>
              </a:path>
              <a:path w="7265034" h="3455034">
                <a:moveTo>
                  <a:pt x="2244852" y="3454908"/>
                </a:moveTo>
                <a:lnTo>
                  <a:pt x="2244852" y="3429000"/>
                </a:lnTo>
                <a:lnTo>
                  <a:pt x="2042160" y="3429000"/>
                </a:lnTo>
                <a:lnTo>
                  <a:pt x="2042160" y="3454908"/>
                </a:lnTo>
                <a:lnTo>
                  <a:pt x="2244852" y="3454908"/>
                </a:lnTo>
                <a:close/>
              </a:path>
              <a:path w="7265034" h="3455034">
                <a:moveTo>
                  <a:pt x="1965960" y="3454908"/>
                </a:moveTo>
                <a:lnTo>
                  <a:pt x="1965960" y="3429000"/>
                </a:lnTo>
                <a:lnTo>
                  <a:pt x="1763268" y="3429000"/>
                </a:lnTo>
                <a:lnTo>
                  <a:pt x="1763268" y="3454908"/>
                </a:lnTo>
                <a:lnTo>
                  <a:pt x="1965960" y="3454908"/>
                </a:lnTo>
                <a:close/>
              </a:path>
              <a:path w="7265034" h="3455034">
                <a:moveTo>
                  <a:pt x="1687068" y="3454908"/>
                </a:moveTo>
                <a:lnTo>
                  <a:pt x="1687068" y="3429000"/>
                </a:lnTo>
                <a:lnTo>
                  <a:pt x="1482852" y="3429000"/>
                </a:lnTo>
                <a:lnTo>
                  <a:pt x="1482852" y="3454908"/>
                </a:lnTo>
                <a:lnTo>
                  <a:pt x="1687068" y="3454908"/>
                </a:lnTo>
                <a:close/>
              </a:path>
              <a:path w="7265034" h="3455034">
                <a:moveTo>
                  <a:pt x="1406652" y="3454908"/>
                </a:moveTo>
                <a:lnTo>
                  <a:pt x="1406652" y="3429000"/>
                </a:lnTo>
                <a:lnTo>
                  <a:pt x="1203960" y="3429000"/>
                </a:lnTo>
                <a:lnTo>
                  <a:pt x="1203960" y="3454908"/>
                </a:lnTo>
                <a:lnTo>
                  <a:pt x="1406652" y="3454908"/>
                </a:lnTo>
                <a:close/>
              </a:path>
              <a:path w="7265034" h="3455034">
                <a:moveTo>
                  <a:pt x="1127760" y="3454908"/>
                </a:moveTo>
                <a:lnTo>
                  <a:pt x="1127760" y="3429000"/>
                </a:lnTo>
                <a:lnTo>
                  <a:pt x="925068" y="3429000"/>
                </a:lnTo>
                <a:lnTo>
                  <a:pt x="925068" y="3454908"/>
                </a:lnTo>
                <a:lnTo>
                  <a:pt x="1127760" y="3454908"/>
                </a:lnTo>
                <a:close/>
              </a:path>
              <a:path w="7265034" h="3455034">
                <a:moveTo>
                  <a:pt x="848868" y="3454908"/>
                </a:moveTo>
                <a:lnTo>
                  <a:pt x="848868" y="3429000"/>
                </a:lnTo>
                <a:lnTo>
                  <a:pt x="644652" y="3429000"/>
                </a:lnTo>
                <a:lnTo>
                  <a:pt x="644652" y="3454908"/>
                </a:lnTo>
                <a:lnTo>
                  <a:pt x="848868" y="3454908"/>
                </a:lnTo>
                <a:close/>
              </a:path>
              <a:path w="7265034" h="3455034">
                <a:moveTo>
                  <a:pt x="568452" y="3454908"/>
                </a:moveTo>
                <a:lnTo>
                  <a:pt x="568452" y="3429000"/>
                </a:lnTo>
                <a:lnTo>
                  <a:pt x="403860" y="3429000"/>
                </a:lnTo>
                <a:lnTo>
                  <a:pt x="384048" y="3427476"/>
                </a:lnTo>
                <a:lnTo>
                  <a:pt x="367284" y="3424428"/>
                </a:lnTo>
                <a:lnTo>
                  <a:pt x="364236" y="3450336"/>
                </a:lnTo>
                <a:lnTo>
                  <a:pt x="382524" y="3451860"/>
                </a:lnTo>
                <a:lnTo>
                  <a:pt x="425196" y="3454908"/>
                </a:lnTo>
                <a:lnTo>
                  <a:pt x="568452" y="3454908"/>
                </a:lnTo>
                <a:close/>
              </a:path>
              <a:path w="7265034" h="3455034">
                <a:moveTo>
                  <a:pt x="295656" y="3407664"/>
                </a:moveTo>
                <a:lnTo>
                  <a:pt x="251460" y="3389376"/>
                </a:lnTo>
                <a:lnTo>
                  <a:pt x="217932" y="3371088"/>
                </a:lnTo>
                <a:lnTo>
                  <a:pt x="185928" y="3349752"/>
                </a:lnTo>
                <a:lnTo>
                  <a:pt x="155448" y="3325368"/>
                </a:lnTo>
                <a:lnTo>
                  <a:pt x="132588" y="3302508"/>
                </a:lnTo>
                <a:lnTo>
                  <a:pt x="114300" y="3319272"/>
                </a:lnTo>
                <a:lnTo>
                  <a:pt x="140208" y="3345180"/>
                </a:lnTo>
                <a:lnTo>
                  <a:pt x="155448" y="3357372"/>
                </a:lnTo>
                <a:lnTo>
                  <a:pt x="170688" y="3371088"/>
                </a:lnTo>
                <a:lnTo>
                  <a:pt x="187452" y="3381756"/>
                </a:lnTo>
                <a:lnTo>
                  <a:pt x="205740" y="3393948"/>
                </a:lnTo>
                <a:lnTo>
                  <a:pt x="222504" y="3403092"/>
                </a:lnTo>
                <a:lnTo>
                  <a:pt x="240792" y="3412236"/>
                </a:lnTo>
                <a:lnTo>
                  <a:pt x="260604" y="3421380"/>
                </a:lnTo>
                <a:lnTo>
                  <a:pt x="278892" y="3429000"/>
                </a:lnTo>
                <a:lnTo>
                  <a:pt x="288036" y="3432048"/>
                </a:lnTo>
                <a:lnTo>
                  <a:pt x="295656" y="3407664"/>
                </a:lnTo>
                <a:close/>
              </a:path>
              <a:path w="7265034" h="3455034">
                <a:moveTo>
                  <a:pt x="86868" y="3243072"/>
                </a:moveTo>
                <a:lnTo>
                  <a:pt x="83820" y="3236976"/>
                </a:lnTo>
                <a:lnTo>
                  <a:pt x="73152" y="3220212"/>
                </a:lnTo>
                <a:lnTo>
                  <a:pt x="65532" y="3203448"/>
                </a:lnTo>
                <a:lnTo>
                  <a:pt x="56388" y="3185160"/>
                </a:lnTo>
                <a:lnTo>
                  <a:pt x="50292" y="3166872"/>
                </a:lnTo>
                <a:lnTo>
                  <a:pt x="42672" y="3148584"/>
                </a:lnTo>
                <a:lnTo>
                  <a:pt x="38100" y="3128772"/>
                </a:lnTo>
                <a:lnTo>
                  <a:pt x="33528" y="3110484"/>
                </a:lnTo>
                <a:lnTo>
                  <a:pt x="27432" y="3070860"/>
                </a:lnTo>
                <a:lnTo>
                  <a:pt x="27432" y="3058668"/>
                </a:lnTo>
                <a:lnTo>
                  <a:pt x="1524" y="3060192"/>
                </a:lnTo>
                <a:lnTo>
                  <a:pt x="3048" y="3073908"/>
                </a:lnTo>
                <a:lnTo>
                  <a:pt x="4572" y="3095244"/>
                </a:lnTo>
                <a:lnTo>
                  <a:pt x="13716" y="3136392"/>
                </a:lnTo>
                <a:lnTo>
                  <a:pt x="25908" y="3176016"/>
                </a:lnTo>
                <a:lnTo>
                  <a:pt x="51816" y="3232404"/>
                </a:lnTo>
                <a:lnTo>
                  <a:pt x="62484" y="3250692"/>
                </a:lnTo>
                <a:lnTo>
                  <a:pt x="65532" y="3256788"/>
                </a:lnTo>
                <a:lnTo>
                  <a:pt x="86868" y="324307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3294529" y="551328"/>
            <a:ext cx="5601260" cy="500232"/>
          </a:xfrm>
          <a:prstGeom prst="rect">
            <a:avLst/>
          </a:prstGeom>
        </p:spPr>
        <p:txBody>
          <a:bodyPr vert="horz" wrap="square" lIns="0" tIns="11206" rIns="0" bIns="0" rtlCol="0" anchor="ctr">
            <a:spAutoFit/>
          </a:bodyPr>
          <a:lstStyle/>
          <a:p>
            <a:pPr marL="11206">
              <a:lnSpc>
                <a:spcPct val="100000"/>
              </a:lnSpc>
              <a:spcBef>
                <a:spcPts val="88"/>
              </a:spcBef>
            </a:pPr>
            <a:r>
              <a:rPr sz="3177" spc="-93" dirty="0">
                <a:solidFill>
                  <a:srgbClr val="494429"/>
                </a:solidFill>
              </a:rPr>
              <a:t>Top </a:t>
            </a:r>
            <a:r>
              <a:rPr sz="3177" spc="-4" dirty="0">
                <a:solidFill>
                  <a:srgbClr val="494429"/>
                </a:solidFill>
              </a:rPr>
              <a:t>Business Questions </a:t>
            </a:r>
            <a:r>
              <a:rPr sz="3177" spc="-13" dirty="0">
                <a:solidFill>
                  <a:srgbClr val="494429"/>
                </a:solidFill>
              </a:rPr>
              <a:t>from</a:t>
            </a:r>
            <a:r>
              <a:rPr sz="3177" spc="57" dirty="0">
                <a:solidFill>
                  <a:srgbClr val="494429"/>
                </a:solidFill>
              </a:rPr>
              <a:t> </a:t>
            </a:r>
            <a:r>
              <a:rPr sz="3177" spc="-9" dirty="0">
                <a:solidFill>
                  <a:srgbClr val="494429"/>
                </a:solidFill>
              </a:rPr>
              <a:t>CFO</a:t>
            </a:r>
            <a:endParaRPr sz="3177"/>
          </a:p>
        </p:txBody>
      </p:sp>
      <p:sp>
        <p:nvSpPr>
          <p:cNvPr id="4" name="object 4"/>
          <p:cNvSpPr/>
          <p:nvPr/>
        </p:nvSpPr>
        <p:spPr>
          <a:xfrm>
            <a:off x="5703346" y="1468429"/>
            <a:ext cx="2419350" cy="946897"/>
          </a:xfrm>
          <a:custGeom>
            <a:avLst/>
            <a:gdLst/>
            <a:ahLst/>
            <a:cxnLst/>
            <a:rect l="l" t="t" r="r" b="b"/>
            <a:pathLst>
              <a:path w="2741929" h="1073150">
                <a:moveTo>
                  <a:pt x="684276" y="6096"/>
                </a:moveTo>
                <a:lnTo>
                  <a:pt x="678180" y="0"/>
                </a:lnTo>
                <a:lnTo>
                  <a:pt x="658368" y="0"/>
                </a:lnTo>
                <a:lnTo>
                  <a:pt x="658368" y="25908"/>
                </a:lnTo>
                <a:lnTo>
                  <a:pt x="658368" y="348996"/>
                </a:lnTo>
                <a:lnTo>
                  <a:pt x="24384" y="348996"/>
                </a:lnTo>
                <a:lnTo>
                  <a:pt x="24384" y="25908"/>
                </a:lnTo>
                <a:lnTo>
                  <a:pt x="658368" y="25908"/>
                </a:lnTo>
                <a:lnTo>
                  <a:pt x="658368" y="0"/>
                </a:lnTo>
                <a:lnTo>
                  <a:pt x="4572" y="0"/>
                </a:lnTo>
                <a:lnTo>
                  <a:pt x="0" y="6096"/>
                </a:lnTo>
                <a:lnTo>
                  <a:pt x="0" y="368808"/>
                </a:lnTo>
                <a:lnTo>
                  <a:pt x="4572" y="374904"/>
                </a:lnTo>
                <a:lnTo>
                  <a:pt x="12192" y="374904"/>
                </a:lnTo>
                <a:lnTo>
                  <a:pt x="24384" y="374904"/>
                </a:lnTo>
                <a:lnTo>
                  <a:pt x="658368" y="374904"/>
                </a:lnTo>
                <a:lnTo>
                  <a:pt x="670560" y="374904"/>
                </a:lnTo>
                <a:lnTo>
                  <a:pt x="678180" y="374904"/>
                </a:lnTo>
                <a:lnTo>
                  <a:pt x="684276" y="368808"/>
                </a:lnTo>
                <a:lnTo>
                  <a:pt x="684276" y="6096"/>
                </a:lnTo>
                <a:close/>
              </a:path>
              <a:path w="2741929" h="1073150">
                <a:moveTo>
                  <a:pt x="2741676" y="704088"/>
                </a:moveTo>
                <a:lnTo>
                  <a:pt x="2735580" y="697992"/>
                </a:lnTo>
                <a:lnTo>
                  <a:pt x="2715768" y="697992"/>
                </a:lnTo>
                <a:lnTo>
                  <a:pt x="2715768" y="723900"/>
                </a:lnTo>
                <a:lnTo>
                  <a:pt x="2715768" y="1046988"/>
                </a:lnTo>
                <a:lnTo>
                  <a:pt x="2083308" y="1046988"/>
                </a:lnTo>
                <a:lnTo>
                  <a:pt x="2083308" y="723900"/>
                </a:lnTo>
                <a:lnTo>
                  <a:pt x="2715768" y="723900"/>
                </a:lnTo>
                <a:lnTo>
                  <a:pt x="2715768" y="697992"/>
                </a:lnTo>
                <a:lnTo>
                  <a:pt x="2063496" y="697992"/>
                </a:lnTo>
                <a:lnTo>
                  <a:pt x="2057400" y="704088"/>
                </a:lnTo>
                <a:lnTo>
                  <a:pt x="2057400" y="1066800"/>
                </a:lnTo>
                <a:lnTo>
                  <a:pt x="2063496" y="1072896"/>
                </a:lnTo>
                <a:lnTo>
                  <a:pt x="2069592" y="1072896"/>
                </a:lnTo>
                <a:lnTo>
                  <a:pt x="2083308" y="1072896"/>
                </a:lnTo>
                <a:lnTo>
                  <a:pt x="2715768" y="1072896"/>
                </a:lnTo>
                <a:lnTo>
                  <a:pt x="2727960" y="1072896"/>
                </a:lnTo>
                <a:lnTo>
                  <a:pt x="2735580" y="1072896"/>
                </a:lnTo>
                <a:lnTo>
                  <a:pt x="2741676" y="1066800"/>
                </a:lnTo>
                <a:lnTo>
                  <a:pt x="2741676" y="704088"/>
                </a:lnTo>
                <a:close/>
              </a:path>
            </a:pathLst>
          </a:custGeom>
          <a:solidFill>
            <a:srgbClr val="595959"/>
          </a:solidFill>
        </p:spPr>
        <p:txBody>
          <a:bodyPr wrap="square" lIns="0" tIns="0" rIns="0" bIns="0" rtlCol="0"/>
          <a:lstStyle/>
          <a:p>
            <a:endParaRPr sz="1588"/>
          </a:p>
        </p:txBody>
      </p:sp>
      <p:sp>
        <p:nvSpPr>
          <p:cNvPr id="5" name="object 5"/>
          <p:cNvSpPr txBox="1"/>
          <p:nvPr/>
        </p:nvSpPr>
        <p:spPr>
          <a:xfrm>
            <a:off x="7641962" y="2104015"/>
            <a:ext cx="356907" cy="255678"/>
          </a:xfrm>
          <a:prstGeom prst="rect">
            <a:avLst/>
          </a:prstGeom>
        </p:spPr>
        <p:txBody>
          <a:bodyPr vert="horz" wrap="square" lIns="0" tIns="11206" rIns="0" bIns="0" rtlCol="0">
            <a:spAutoFit/>
          </a:bodyPr>
          <a:lstStyle/>
          <a:p>
            <a:pPr marL="11206">
              <a:spcBef>
                <a:spcPts val="88"/>
              </a:spcBef>
            </a:pPr>
            <a:r>
              <a:rPr sz="1588" b="1" spc="-9" dirty="0">
                <a:latin typeface="Carlito"/>
                <a:cs typeface="Carlito"/>
              </a:rPr>
              <a:t>C</a:t>
            </a:r>
            <a:r>
              <a:rPr sz="1588" b="1" spc="-13" dirty="0">
                <a:latin typeface="Carlito"/>
                <a:cs typeface="Carlito"/>
              </a:rPr>
              <a:t>F</a:t>
            </a:r>
            <a:r>
              <a:rPr sz="1588" b="1" dirty="0">
                <a:latin typeface="Carlito"/>
                <a:cs typeface="Carlito"/>
              </a:rPr>
              <a:t>O</a:t>
            </a:r>
            <a:endParaRPr sz="1588">
              <a:latin typeface="Carlito"/>
              <a:cs typeface="Carlito"/>
            </a:endParaRPr>
          </a:p>
        </p:txBody>
      </p:sp>
      <p:sp>
        <p:nvSpPr>
          <p:cNvPr id="6" name="object 6"/>
          <p:cNvSpPr/>
          <p:nvPr/>
        </p:nvSpPr>
        <p:spPr>
          <a:xfrm>
            <a:off x="3554506" y="1787114"/>
            <a:ext cx="4931149" cy="988919"/>
          </a:xfrm>
          <a:custGeom>
            <a:avLst/>
            <a:gdLst/>
            <a:ahLst/>
            <a:cxnLst/>
            <a:rect l="l" t="t" r="r" b="b"/>
            <a:pathLst>
              <a:path w="5588634"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36816"/>
                </a:lnTo>
                <a:lnTo>
                  <a:pt x="336804" y="336816"/>
                </a:lnTo>
                <a:lnTo>
                  <a:pt x="332232" y="342912"/>
                </a:lnTo>
                <a:lnTo>
                  <a:pt x="332232" y="705624"/>
                </a:lnTo>
                <a:lnTo>
                  <a:pt x="336804" y="711720"/>
                </a:lnTo>
                <a:lnTo>
                  <a:pt x="344424" y="711720"/>
                </a:lnTo>
                <a:lnTo>
                  <a:pt x="356616" y="711720"/>
                </a:lnTo>
                <a:lnTo>
                  <a:pt x="694944" y="711720"/>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711720"/>
                </a:lnTo>
                <a:lnTo>
                  <a:pt x="1040892" y="711720"/>
                </a:lnTo>
                <a:lnTo>
                  <a:pt x="1054608" y="711720"/>
                </a:lnTo>
                <a:lnTo>
                  <a:pt x="1060704" y="711720"/>
                </a:lnTo>
                <a:lnTo>
                  <a:pt x="1066800" y="705624"/>
                </a:lnTo>
                <a:lnTo>
                  <a:pt x="1066800" y="342912"/>
                </a:lnTo>
                <a:lnTo>
                  <a:pt x="1060704" y="336816"/>
                </a:lnTo>
                <a:lnTo>
                  <a:pt x="1040892" y="336816"/>
                </a:lnTo>
                <a:lnTo>
                  <a:pt x="1040892" y="362724"/>
                </a:lnTo>
                <a:lnTo>
                  <a:pt x="1040892" y="685812"/>
                </a:lnTo>
                <a:lnTo>
                  <a:pt x="356616" y="685812"/>
                </a:lnTo>
                <a:lnTo>
                  <a:pt x="356616" y="362724"/>
                </a:lnTo>
                <a:lnTo>
                  <a:pt x="1040892" y="362724"/>
                </a:lnTo>
                <a:lnTo>
                  <a:pt x="1040892" y="336816"/>
                </a:lnTo>
                <a:lnTo>
                  <a:pt x="704088" y="336816"/>
                </a:lnTo>
                <a:lnTo>
                  <a:pt x="704088" y="179832"/>
                </a:lnTo>
                <a:lnTo>
                  <a:pt x="2767431" y="179832"/>
                </a:lnTo>
                <a:lnTo>
                  <a:pt x="2763329" y="336816"/>
                </a:lnTo>
                <a:lnTo>
                  <a:pt x="2432304" y="336816"/>
                </a:lnTo>
                <a:lnTo>
                  <a:pt x="2426208" y="342912"/>
                </a:lnTo>
                <a:lnTo>
                  <a:pt x="2426208" y="705624"/>
                </a:lnTo>
                <a:lnTo>
                  <a:pt x="2432304" y="711720"/>
                </a:lnTo>
                <a:lnTo>
                  <a:pt x="2438400" y="711720"/>
                </a:lnTo>
                <a:lnTo>
                  <a:pt x="2452116" y="711720"/>
                </a:lnTo>
                <a:lnTo>
                  <a:pt x="2763012" y="711720"/>
                </a:lnTo>
                <a:lnTo>
                  <a:pt x="2763012" y="781824"/>
                </a:lnTo>
                <a:lnTo>
                  <a:pt x="2371344" y="781824"/>
                </a:lnTo>
                <a:lnTo>
                  <a:pt x="2369820" y="783348"/>
                </a:lnTo>
                <a:lnTo>
                  <a:pt x="2369820" y="861072"/>
                </a:lnTo>
                <a:lnTo>
                  <a:pt x="2037588" y="861072"/>
                </a:lnTo>
                <a:lnTo>
                  <a:pt x="2033016" y="865644"/>
                </a:lnTo>
                <a:lnTo>
                  <a:pt x="2033016" y="1115580"/>
                </a:lnTo>
                <a:lnTo>
                  <a:pt x="2037588" y="1120152"/>
                </a:lnTo>
                <a:lnTo>
                  <a:pt x="2045208" y="1120152"/>
                </a:lnTo>
                <a:lnTo>
                  <a:pt x="2057400" y="1120152"/>
                </a:lnTo>
                <a:lnTo>
                  <a:pt x="2691384" y="1120152"/>
                </a:lnTo>
                <a:lnTo>
                  <a:pt x="2703576" y="1120152"/>
                </a:lnTo>
                <a:lnTo>
                  <a:pt x="2711196" y="1120152"/>
                </a:lnTo>
                <a:lnTo>
                  <a:pt x="2717292" y="1115580"/>
                </a:lnTo>
                <a:lnTo>
                  <a:pt x="2717292" y="865644"/>
                </a:lnTo>
                <a:lnTo>
                  <a:pt x="2711196" y="861072"/>
                </a:lnTo>
                <a:lnTo>
                  <a:pt x="2691384" y="861072"/>
                </a:lnTo>
                <a:lnTo>
                  <a:pt x="2691384" y="885456"/>
                </a:lnTo>
                <a:lnTo>
                  <a:pt x="2691384" y="1095768"/>
                </a:lnTo>
                <a:lnTo>
                  <a:pt x="2057400" y="1095768"/>
                </a:lnTo>
                <a:lnTo>
                  <a:pt x="2057400" y="885456"/>
                </a:lnTo>
                <a:lnTo>
                  <a:pt x="2691384" y="885456"/>
                </a:lnTo>
                <a:lnTo>
                  <a:pt x="2691384" y="861072"/>
                </a:lnTo>
                <a:lnTo>
                  <a:pt x="2378964" y="861072"/>
                </a:lnTo>
                <a:lnTo>
                  <a:pt x="2378964" y="790968"/>
                </a:lnTo>
                <a:lnTo>
                  <a:pt x="2763012" y="790968"/>
                </a:lnTo>
                <a:lnTo>
                  <a:pt x="2766060" y="790968"/>
                </a:lnTo>
                <a:lnTo>
                  <a:pt x="2767584" y="790968"/>
                </a:lnTo>
                <a:lnTo>
                  <a:pt x="2770632" y="790968"/>
                </a:lnTo>
                <a:lnTo>
                  <a:pt x="2772156" y="790968"/>
                </a:lnTo>
                <a:lnTo>
                  <a:pt x="3174492" y="790968"/>
                </a:lnTo>
                <a:lnTo>
                  <a:pt x="3174492" y="861072"/>
                </a:lnTo>
                <a:lnTo>
                  <a:pt x="2843784" y="861072"/>
                </a:lnTo>
                <a:lnTo>
                  <a:pt x="2837688" y="865644"/>
                </a:lnTo>
                <a:lnTo>
                  <a:pt x="2837688" y="1115580"/>
                </a:lnTo>
                <a:lnTo>
                  <a:pt x="2843784" y="1120152"/>
                </a:lnTo>
                <a:lnTo>
                  <a:pt x="2849880" y="1120152"/>
                </a:lnTo>
                <a:lnTo>
                  <a:pt x="2863596" y="1120152"/>
                </a:lnTo>
                <a:lnTo>
                  <a:pt x="3496056" y="1120152"/>
                </a:lnTo>
                <a:lnTo>
                  <a:pt x="3508248" y="1120152"/>
                </a:lnTo>
                <a:lnTo>
                  <a:pt x="3515868" y="1120152"/>
                </a:lnTo>
                <a:lnTo>
                  <a:pt x="3521964" y="1115580"/>
                </a:lnTo>
                <a:lnTo>
                  <a:pt x="3521964" y="865644"/>
                </a:lnTo>
                <a:lnTo>
                  <a:pt x="3515868" y="861072"/>
                </a:lnTo>
                <a:lnTo>
                  <a:pt x="3496056" y="861072"/>
                </a:lnTo>
                <a:lnTo>
                  <a:pt x="3496056" y="885456"/>
                </a:lnTo>
                <a:lnTo>
                  <a:pt x="3496056" y="1095768"/>
                </a:lnTo>
                <a:lnTo>
                  <a:pt x="2863596" y="1095768"/>
                </a:lnTo>
                <a:lnTo>
                  <a:pt x="2863596" y="885456"/>
                </a:lnTo>
                <a:lnTo>
                  <a:pt x="3496056" y="885456"/>
                </a:lnTo>
                <a:lnTo>
                  <a:pt x="3496056" y="861072"/>
                </a:lnTo>
                <a:lnTo>
                  <a:pt x="3183636" y="861072"/>
                </a:lnTo>
                <a:lnTo>
                  <a:pt x="3183636" y="783348"/>
                </a:lnTo>
                <a:lnTo>
                  <a:pt x="3182112" y="781824"/>
                </a:lnTo>
                <a:lnTo>
                  <a:pt x="2772156" y="781824"/>
                </a:lnTo>
                <a:lnTo>
                  <a:pt x="2772156" y="711720"/>
                </a:lnTo>
                <a:lnTo>
                  <a:pt x="3084576" y="711720"/>
                </a:lnTo>
                <a:lnTo>
                  <a:pt x="3096768" y="711720"/>
                </a:lnTo>
                <a:lnTo>
                  <a:pt x="3104388" y="711720"/>
                </a:lnTo>
                <a:lnTo>
                  <a:pt x="3110484" y="705624"/>
                </a:lnTo>
                <a:lnTo>
                  <a:pt x="3110484" y="342912"/>
                </a:lnTo>
                <a:lnTo>
                  <a:pt x="3104388" y="336816"/>
                </a:lnTo>
                <a:lnTo>
                  <a:pt x="3084576" y="336816"/>
                </a:lnTo>
                <a:lnTo>
                  <a:pt x="3084576" y="362724"/>
                </a:lnTo>
                <a:lnTo>
                  <a:pt x="3084576" y="685812"/>
                </a:lnTo>
                <a:lnTo>
                  <a:pt x="2452116" y="685812"/>
                </a:lnTo>
                <a:lnTo>
                  <a:pt x="2452116" y="362724"/>
                </a:lnTo>
                <a:lnTo>
                  <a:pt x="3084576" y="362724"/>
                </a:lnTo>
                <a:lnTo>
                  <a:pt x="3084576" y="336816"/>
                </a:lnTo>
                <a:lnTo>
                  <a:pt x="2772511" y="336816"/>
                </a:lnTo>
                <a:lnTo>
                  <a:pt x="2776626" y="179832"/>
                </a:lnTo>
                <a:lnTo>
                  <a:pt x="4829556" y="179832"/>
                </a:lnTo>
                <a:lnTo>
                  <a:pt x="4829556" y="348996"/>
                </a:lnTo>
                <a:lnTo>
                  <a:pt x="4838700" y="348996"/>
                </a:lnTo>
                <a:lnTo>
                  <a:pt x="4838700" y="175260"/>
                </a:lnTo>
                <a:close/>
              </a:path>
              <a:path w="5588634" h="1120775">
                <a:moveTo>
                  <a:pt x="5588508" y="865644"/>
                </a:moveTo>
                <a:lnTo>
                  <a:pt x="5582412" y="861072"/>
                </a:lnTo>
                <a:lnTo>
                  <a:pt x="5562600" y="861072"/>
                </a:lnTo>
                <a:lnTo>
                  <a:pt x="5562600" y="885456"/>
                </a:lnTo>
                <a:lnTo>
                  <a:pt x="5562600" y="1095768"/>
                </a:lnTo>
                <a:lnTo>
                  <a:pt x="4930140" y="1095768"/>
                </a:lnTo>
                <a:lnTo>
                  <a:pt x="4930140" y="885456"/>
                </a:lnTo>
                <a:lnTo>
                  <a:pt x="5562600" y="885456"/>
                </a:lnTo>
                <a:lnTo>
                  <a:pt x="5562600" y="861072"/>
                </a:lnTo>
                <a:lnTo>
                  <a:pt x="5250180" y="861072"/>
                </a:lnTo>
                <a:lnTo>
                  <a:pt x="5250180" y="783348"/>
                </a:lnTo>
                <a:lnTo>
                  <a:pt x="5248656" y="781824"/>
                </a:lnTo>
                <a:lnTo>
                  <a:pt x="4838700" y="781824"/>
                </a:lnTo>
                <a:lnTo>
                  <a:pt x="4838700" y="699528"/>
                </a:lnTo>
                <a:lnTo>
                  <a:pt x="4829556" y="699528"/>
                </a:lnTo>
                <a:lnTo>
                  <a:pt x="4829556" y="781824"/>
                </a:lnTo>
                <a:lnTo>
                  <a:pt x="4437888" y="781824"/>
                </a:lnTo>
                <a:lnTo>
                  <a:pt x="4436364" y="783348"/>
                </a:lnTo>
                <a:lnTo>
                  <a:pt x="4436364" y="861072"/>
                </a:lnTo>
                <a:lnTo>
                  <a:pt x="4104132" y="861072"/>
                </a:lnTo>
                <a:lnTo>
                  <a:pt x="4099560" y="865644"/>
                </a:lnTo>
                <a:lnTo>
                  <a:pt x="4099560" y="1115580"/>
                </a:lnTo>
                <a:lnTo>
                  <a:pt x="4104132" y="1120152"/>
                </a:lnTo>
                <a:lnTo>
                  <a:pt x="4111752" y="1120152"/>
                </a:lnTo>
                <a:lnTo>
                  <a:pt x="4123944" y="1120152"/>
                </a:lnTo>
                <a:lnTo>
                  <a:pt x="4757928" y="1120152"/>
                </a:lnTo>
                <a:lnTo>
                  <a:pt x="4770120" y="1120152"/>
                </a:lnTo>
                <a:lnTo>
                  <a:pt x="4777740" y="1120152"/>
                </a:lnTo>
                <a:lnTo>
                  <a:pt x="4782312" y="1115580"/>
                </a:lnTo>
                <a:lnTo>
                  <a:pt x="4782312" y="865644"/>
                </a:lnTo>
                <a:lnTo>
                  <a:pt x="4777740" y="861072"/>
                </a:lnTo>
                <a:lnTo>
                  <a:pt x="4757928" y="861072"/>
                </a:lnTo>
                <a:lnTo>
                  <a:pt x="4757928" y="885456"/>
                </a:lnTo>
                <a:lnTo>
                  <a:pt x="4757928" y="1095768"/>
                </a:lnTo>
                <a:lnTo>
                  <a:pt x="4123944" y="1095768"/>
                </a:lnTo>
                <a:lnTo>
                  <a:pt x="4123944" y="885456"/>
                </a:lnTo>
                <a:lnTo>
                  <a:pt x="4757928" y="885456"/>
                </a:lnTo>
                <a:lnTo>
                  <a:pt x="4757928" y="861072"/>
                </a:lnTo>
                <a:lnTo>
                  <a:pt x="4445508" y="861072"/>
                </a:lnTo>
                <a:lnTo>
                  <a:pt x="4445508" y="790968"/>
                </a:lnTo>
                <a:lnTo>
                  <a:pt x="4829556" y="790968"/>
                </a:lnTo>
                <a:lnTo>
                  <a:pt x="4832604" y="790968"/>
                </a:lnTo>
                <a:lnTo>
                  <a:pt x="4834128" y="790968"/>
                </a:lnTo>
                <a:lnTo>
                  <a:pt x="4837176" y="790968"/>
                </a:lnTo>
                <a:lnTo>
                  <a:pt x="4838700" y="790968"/>
                </a:lnTo>
                <a:lnTo>
                  <a:pt x="5241036" y="790968"/>
                </a:lnTo>
                <a:lnTo>
                  <a:pt x="5241036" y="861072"/>
                </a:lnTo>
                <a:lnTo>
                  <a:pt x="4910328" y="861072"/>
                </a:lnTo>
                <a:lnTo>
                  <a:pt x="4904232" y="865644"/>
                </a:lnTo>
                <a:lnTo>
                  <a:pt x="4904232" y="1115580"/>
                </a:lnTo>
                <a:lnTo>
                  <a:pt x="4910328" y="1120152"/>
                </a:lnTo>
                <a:lnTo>
                  <a:pt x="4916424" y="1120152"/>
                </a:lnTo>
                <a:lnTo>
                  <a:pt x="4930140" y="1120152"/>
                </a:lnTo>
                <a:lnTo>
                  <a:pt x="5562600" y="1120152"/>
                </a:lnTo>
                <a:lnTo>
                  <a:pt x="5574792" y="1120152"/>
                </a:lnTo>
                <a:lnTo>
                  <a:pt x="5582412" y="1120152"/>
                </a:lnTo>
                <a:lnTo>
                  <a:pt x="5588508" y="1115580"/>
                </a:lnTo>
                <a:lnTo>
                  <a:pt x="5588508" y="865644"/>
                </a:lnTo>
                <a:close/>
              </a:path>
            </a:pathLst>
          </a:custGeom>
          <a:solidFill>
            <a:srgbClr val="595959"/>
          </a:solidFill>
        </p:spPr>
        <p:txBody>
          <a:bodyPr wrap="square" lIns="0" tIns="0" rIns="0" bIns="0" rtlCol="0"/>
          <a:lstStyle/>
          <a:p>
            <a:endParaRPr sz="1588"/>
          </a:p>
        </p:txBody>
      </p:sp>
      <p:sp>
        <p:nvSpPr>
          <p:cNvPr id="7" name="object 7"/>
          <p:cNvSpPr txBox="1"/>
          <p:nvPr/>
        </p:nvSpPr>
        <p:spPr>
          <a:xfrm>
            <a:off x="3112993" y="3439308"/>
            <a:ext cx="5458946" cy="2455831"/>
          </a:xfrm>
          <a:prstGeom prst="rect">
            <a:avLst/>
          </a:prstGeom>
        </p:spPr>
        <p:txBody>
          <a:bodyPr vert="horz" wrap="square" lIns="0" tIns="11206" rIns="0" bIns="0" rtlCol="0">
            <a:spAutoFit/>
          </a:bodyPr>
          <a:lstStyle/>
          <a:p>
            <a:pPr marL="11206" algn="just">
              <a:spcBef>
                <a:spcPts val="88"/>
              </a:spcBef>
            </a:pPr>
            <a:r>
              <a:rPr sz="1765" b="1" spc="-4" dirty="0">
                <a:latin typeface="Carlito"/>
                <a:cs typeface="Carlito"/>
              </a:rPr>
              <a:t>Chief </a:t>
            </a:r>
            <a:r>
              <a:rPr sz="1765" b="1" dirty="0">
                <a:latin typeface="Carlito"/>
                <a:cs typeface="Carlito"/>
              </a:rPr>
              <a:t>Financial Officer</a:t>
            </a:r>
            <a:r>
              <a:rPr sz="1765" b="1" spc="-44" dirty="0">
                <a:latin typeface="Carlito"/>
                <a:cs typeface="Carlito"/>
              </a:rPr>
              <a:t> </a:t>
            </a:r>
            <a:r>
              <a:rPr sz="1765" b="1" spc="-4" dirty="0">
                <a:latin typeface="Carlito"/>
                <a:cs typeface="Carlito"/>
              </a:rPr>
              <a:t>(CFO):-</a:t>
            </a:r>
            <a:endParaRPr sz="1765">
              <a:latin typeface="Carlito"/>
              <a:cs typeface="Carlito"/>
            </a:endParaRPr>
          </a:p>
          <a:p>
            <a:pPr marL="716654" marR="620279" indent="-302575" algn="just">
              <a:buFont typeface="Arial"/>
              <a:buChar char="•"/>
              <a:tabLst>
                <a:tab pos="717215" algn="l"/>
              </a:tabLst>
            </a:pPr>
            <a:r>
              <a:rPr sz="1765" spc="-4" dirty="0">
                <a:latin typeface="Carlito"/>
                <a:cs typeface="Carlito"/>
              </a:rPr>
              <a:t>What is </a:t>
            </a:r>
            <a:r>
              <a:rPr sz="1765" dirty="0">
                <a:latin typeface="Carlito"/>
                <a:cs typeface="Carlito"/>
              </a:rPr>
              <a:t>the </a:t>
            </a:r>
            <a:r>
              <a:rPr sz="1765" spc="-4" dirty="0">
                <a:latin typeface="Carlito"/>
                <a:cs typeface="Carlito"/>
              </a:rPr>
              <a:t>fully loaded </a:t>
            </a:r>
            <a:r>
              <a:rPr sz="1765" spc="-9" dirty="0">
                <a:latin typeface="Carlito"/>
                <a:cs typeface="Carlito"/>
              </a:rPr>
              <a:t>cost </a:t>
            </a:r>
            <a:r>
              <a:rPr sz="1765" spc="-4" dirty="0">
                <a:latin typeface="Carlito"/>
                <a:cs typeface="Carlito"/>
              </a:rPr>
              <a:t>of new products  deployment?</a:t>
            </a:r>
            <a:endParaRPr sz="1765">
              <a:latin typeface="Carlito"/>
              <a:cs typeface="Carlito"/>
            </a:endParaRPr>
          </a:p>
          <a:p>
            <a:pPr marL="716654" marR="152968" indent="-302575" algn="just">
              <a:buFont typeface="Arial"/>
              <a:buChar char="•"/>
              <a:tabLst>
                <a:tab pos="717215" algn="l"/>
              </a:tabLst>
            </a:pPr>
            <a:r>
              <a:rPr sz="1765" spc="-4" dirty="0">
                <a:latin typeface="Carlito"/>
                <a:cs typeface="Carlito"/>
              </a:rPr>
              <a:t>What </a:t>
            </a:r>
            <a:r>
              <a:rPr sz="1765" spc="-9" dirty="0">
                <a:latin typeface="Carlito"/>
                <a:cs typeface="Carlito"/>
              </a:rPr>
              <a:t>are </a:t>
            </a:r>
            <a:r>
              <a:rPr sz="1765" dirty="0">
                <a:latin typeface="Carlito"/>
                <a:cs typeface="Carlito"/>
              </a:rPr>
              <a:t>the </a:t>
            </a:r>
            <a:r>
              <a:rPr sz="1765" spc="-9" dirty="0">
                <a:latin typeface="Carlito"/>
                <a:cs typeface="Carlito"/>
              </a:rPr>
              <a:t>current </a:t>
            </a:r>
            <a:r>
              <a:rPr sz="1765" spc="-4" dirty="0">
                <a:latin typeface="Carlito"/>
                <a:cs typeface="Carlito"/>
              </a:rPr>
              <a:t>trends in cash </a:t>
            </a:r>
            <a:r>
              <a:rPr sz="1765" spc="-35" dirty="0">
                <a:latin typeface="Carlito"/>
                <a:cs typeface="Carlito"/>
              </a:rPr>
              <a:t>flow, </a:t>
            </a:r>
            <a:r>
              <a:rPr sz="1765" spc="-4" dirty="0">
                <a:latin typeface="Carlito"/>
                <a:cs typeface="Carlito"/>
              </a:rPr>
              <a:t>accounts  </a:t>
            </a:r>
            <a:r>
              <a:rPr sz="1765" spc="-9" dirty="0">
                <a:latin typeface="Carlito"/>
                <a:cs typeface="Carlito"/>
              </a:rPr>
              <a:t>payable </a:t>
            </a:r>
            <a:r>
              <a:rPr sz="1765" dirty="0">
                <a:latin typeface="Carlito"/>
                <a:cs typeface="Carlito"/>
              </a:rPr>
              <a:t>and </a:t>
            </a:r>
            <a:r>
              <a:rPr sz="1765" spc="-4" dirty="0">
                <a:latin typeface="Carlito"/>
                <a:cs typeface="Carlito"/>
              </a:rPr>
              <a:t>accounts </a:t>
            </a:r>
            <a:r>
              <a:rPr sz="1765" spc="-9" dirty="0">
                <a:latin typeface="Carlito"/>
                <a:cs typeface="Carlito"/>
              </a:rPr>
              <a:t>receivable </a:t>
            </a:r>
            <a:r>
              <a:rPr sz="1765" dirty="0">
                <a:latin typeface="Carlito"/>
                <a:cs typeface="Carlito"/>
              </a:rPr>
              <a:t>and </a:t>
            </a:r>
            <a:r>
              <a:rPr sz="1765" spc="-4" dirty="0">
                <a:latin typeface="Carlito"/>
                <a:cs typeface="Carlito"/>
              </a:rPr>
              <a:t>how </a:t>
            </a:r>
            <a:r>
              <a:rPr sz="1765" dirty="0">
                <a:latin typeface="Carlito"/>
                <a:cs typeface="Carlito"/>
              </a:rPr>
              <a:t>do </a:t>
            </a:r>
            <a:r>
              <a:rPr sz="1765" spc="-4" dirty="0">
                <a:latin typeface="Carlito"/>
                <a:cs typeface="Carlito"/>
              </a:rPr>
              <a:t>they  </a:t>
            </a:r>
            <a:r>
              <a:rPr sz="1765" spc="-9" dirty="0">
                <a:latin typeface="Carlito"/>
                <a:cs typeface="Carlito"/>
              </a:rPr>
              <a:t>compare </a:t>
            </a:r>
            <a:r>
              <a:rPr sz="1765" spc="-4" dirty="0">
                <a:latin typeface="Carlito"/>
                <a:cs typeface="Carlito"/>
              </a:rPr>
              <a:t>with</a:t>
            </a:r>
            <a:r>
              <a:rPr sz="1765" spc="-13" dirty="0">
                <a:latin typeface="Carlito"/>
                <a:cs typeface="Carlito"/>
              </a:rPr>
              <a:t> </a:t>
            </a:r>
            <a:r>
              <a:rPr sz="1765" dirty="0">
                <a:latin typeface="Carlito"/>
                <a:cs typeface="Carlito"/>
              </a:rPr>
              <a:t>plan?</a:t>
            </a:r>
            <a:endParaRPr sz="1765">
              <a:latin typeface="Carlito"/>
              <a:cs typeface="Carlito"/>
            </a:endParaRPr>
          </a:p>
          <a:p>
            <a:pPr marL="716654" marR="266154" indent="-302575" algn="just">
              <a:buFont typeface="Arial"/>
              <a:buChar char="•"/>
              <a:tabLst>
                <a:tab pos="717215" algn="l"/>
              </a:tabLst>
            </a:pPr>
            <a:r>
              <a:rPr sz="1765" spc="-4" dirty="0">
                <a:latin typeface="Carlito"/>
                <a:cs typeface="Carlito"/>
              </a:rPr>
              <a:t>What is </a:t>
            </a:r>
            <a:r>
              <a:rPr sz="1765" dirty="0">
                <a:latin typeface="Carlito"/>
                <a:cs typeface="Carlito"/>
              </a:rPr>
              <a:t>the </a:t>
            </a:r>
            <a:r>
              <a:rPr sz="1765" spc="-9" dirty="0">
                <a:latin typeface="Carlito"/>
                <a:cs typeface="Carlito"/>
              </a:rPr>
              <a:t>expected </a:t>
            </a:r>
            <a:r>
              <a:rPr sz="1765" dirty="0">
                <a:latin typeface="Carlito"/>
                <a:cs typeface="Carlito"/>
              </a:rPr>
              <a:t>annual </a:t>
            </a:r>
            <a:r>
              <a:rPr sz="1765" spc="-4" dirty="0">
                <a:latin typeface="Carlito"/>
                <a:cs typeface="Carlito"/>
              </a:rPr>
              <a:t>profit/loss based on  </a:t>
            </a:r>
            <a:r>
              <a:rPr sz="1765" spc="-9" dirty="0">
                <a:latin typeface="Carlito"/>
                <a:cs typeface="Carlito"/>
              </a:rPr>
              <a:t>current marketing </a:t>
            </a:r>
            <a:r>
              <a:rPr sz="1765" dirty="0">
                <a:latin typeface="Carlito"/>
                <a:cs typeface="Carlito"/>
              </a:rPr>
              <a:t>and </a:t>
            </a:r>
            <a:r>
              <a:rPr sz="1765" spc="-4" dirty="0">
                <a:latin typeface="Carlito"/>
                <a:cs typeface="Carlito"/>
              </a:rPr>
              <a:t>sales</a:t>
            </a:r>
            <a:r>
              <a:rPr sz="1765" spc="18" dirty="0">
                <a:latin typeface="Carlito"/>
                <a:cs typeface="Carlito"/>
              </a:rPr>
              <a:t> </a:t>
            </a:r>
            <a:r>
              <a:rPr sz="1765" spc="-13" dirty="0">
                <a:latin typeface="Carlito"/>
                <a:cs typeface="Carlito"/>
              </a:rPr>
              <a:t>forecasts?</a:t>
            </a:r>
            <a:endParaRPr sz="1765">
              <a:latin typeface="Carlito"/>
              <a:cs typeface="Carlito"/>
            </a:endParaRPr>
          </a:p>
          <a:p>
            <a:pPr marL="717215" indent="-303135" algn="just">
              <a:buFont typeface="Arial"/>
              <a:buChar char="•"/>
              <a:tabLst>
                <a:tab pos="717215" algn="l"/>
              </a:tabLst>
            </a:pPr>
            <a:r>
              <a:rPr sz="1765" spc="-4" dirty="0">
                <a:latin typeface="Carlito"/>
                <a:cs typeface="Carlito"/>
              </a:rPr>
              <a:t>How </a:t>
            </a:r>
            <a:r>
              <a:rPr sz="1765" spc="-9" dirty="0">
                <a:latin typeface="Carlito"/>
                <a:cs typeface="Carlito"/>
              </a:rPr>
              <a:t>are </a:t>
            </a:r>
            <a:r>
              <a:rPr sz="1765" spc="-13" dirty="0">
                <a:latin typeface="Carlito"/>
                <a:cs typeface="Carlito"/>
              </a:rPr>
              <a:t>forecasts </a:t>
            </a:r>
            <a:r>
              <a:rPr sz="1765" spc="-4" dirty="0">
                <a:latin typeface="Carlito"/>
                <a:cs typeface="Carlito"/>
              </a:rPr>
              <a:t>trending </a:t>
            </a:r>
            <a:r>
              <a:rPr sz="1765" spc="-9" dirty="0">
                <a:latin typeface="Carlito"/>
                <a:cs typeface="Carlito"/>
              </a:rPr>
              <a:t>against </a:t>
            </a:r>
            <a:r>
              <a:rPr sz="1765" dirty="0">
                <a:latin typeface="Carlito"/>
                <a:cs typeface="Carlito"/>
              </a:rPr>
              <a:t>the annual</a:t>
            </a:r>
            <a:r>
              <a:rPr sz="1765" spc="-9" dirty="0">
                <a:latin typeface="Carlito"/>
                <a:cs typeface="Carlito"/>
              </a:rPr>
              <a:t> </a:t>
            </a:r>
            <a:r>
              <a:rPr sz="1765" dirty="0">
                <a:latin typeface="Carlito"/>
                <a:cs typeface="Carlito"/>
              </a:rPr>
              <a:t>plan?</a:t>
            </a:r>
            <a:endParaRPr sz="1765">
              <a:latin typeface="Carlito"/>
              <a:cs typeface="Carlito"/>
            </a:endParaRPr>
          </a:p>
        </p:txBody>
      </p:sp>
      <p:sp>
        <p:nvSpPr>
          <p:cNvPr id="9" name="Date Placeholder 8">
            <a:extLst>
              <a:ext uri="{FF2B5EF4-FFF2-40B4-BE49-F238E27FC236}">
                <a16:creationId xmlns:a16="http://schemas.microsoft.com/office/drawing/2014/main" id="{4F13F442-8BE4-476B-903C-A649F7BEAA2D}"/>
              </a:ext>
            </a:extLst>
          </p:cNvPr>
          <p:cNvSpPr>
            <a:spLocks noGrp="1"/>
          </p:cNvSpPr>
          <p:nvPr>
            <p:ph type="dt" sz="half" idx="10"/>
          </p:nvPr>
        </p:nvSpPr>
        <p:spPr/>
        <p:txBody>
          <a:bodyPr/>
          <a:lstStyle/>
          <a:p>
            <a:fld id="{CE9858C0-AE8D-4865-91BB-0E0FDF10A4D1}" type="datetime1">
              <a:rPr lang="en-IN" smtClean="0"/>
              <a:t>28-05-2023</a:t>
            </a:fld>
            <a:endParaRPr lang="en-IN"/>
          </a:p>
        </p:txBody>
      </p:sp>
      <p:sp>
        <p:nvSpPr>
          <p:cNvPr id="10" name="Slide Number Placeholder 9">
            <a:extLst>
              <a:ext uri="{FF2B5EF4-FFF2-40B4-BE49-F238E27FC236}">
                <a16:creationId xmlns:a16="http://schemas.microsoft.com/office/drawing/2014/main" id="{7849C6C6-ECCB-4D5F-B83B-B0DE0B151483}"/>
              </a:ext>
            </a:extLst>
          </p:cNvPr>
          <p:cNvSpPr>
            <a:spLocks noGrp="1"/>
          </p:cNvSpPr>
          <p:nvPr>
            <p:ph type="sldNum" sz="quarter" idx="12"/>
          </p:nvPr>
        </p:nvSpPr>
        <p:spPr/>
        <p:txBody>
          <a:bodyPr/>
          <a:lstStyle/>
          <a:p>
            <a:fld id="{7A613731-0A97-402F-B7BA-9ACABA9B0893}" type="slidenum">
              <a:rPr lang="en-IN" smtClean="0"/>
              <a:t>98</a:t>
            </a:fld>
            <a:endParaRPr lang="en-I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1098625"/>
            <a:ext cx="6491007" cy="5155826"/>
            <a:chOff x="1427988" y="1245108"/>
            <a:chExt cx="7356475" cy="5843270"/>
          </a:xfrm>
        </p:grpSpPr>
        <p:sp>
          <p:nvSpPr>
            <p:cNvPr id="3" name="object 3"/>
            <p:cNvSpPr/>
            <p:nvPr/>
          </p:nvSpPr>
          <p:spPr>
            <a:xfrm>
              <a:off x="4543043" y="2296667"/>
              <a:ext cx="817244" cy="510540"/>
            </a:xfrm>
            <a:custGeom>
              <a:avLst/>
              <a:gdLst/>
              <a:ahLst/>
              <a:cxnLst/>
              <a:rect l="l" t="t" r="r" b="b"/>
              <a:pathLst>
                <a:path w="817245" h="510539">
                  <a:moveTo>
                    <a:pt x="816863" y="102107"/>
                  </a:moveTo>
                  <a:lnTo>
                    <a:pt x="681227" y="0"/>
                  </a:lnTo>
                  <a:lnTo>
                    <a:pt x="688847" y="64007"/>
                  </a:lnTo>
                  <a:lnTo>
                    <a:pt x="628664" y="76425"/>
                  </a:lnTo>
                  <a:lnTo>
                    <a:pt x="571050" y="90309"/>
                  </a:lnTo>
                  <a:lnTo>
                    <a:pt x="516008" y="105656"/>
                  </a:lnTo>
                  <a:lnTo>
                    <a:pt x="463538" y="122467"/>
                  </a:lnTo>
                  <a:lnTo>
                    <a:pt x="413643" y="140739"/>
                  </a:lnTo>
                  <a:lnTo>
                    <a:pt x="366324" y="160471"/>
                  </a:lnTo>
                  <a:lnTo>
                    <a:pt x="321583" y="181661"/>
                  </a:lnTo>
                  <a:lnTo>
                    <a:pt x="279420" y="204307"/>
                  </a:lnTo>
                  <a:lnTo>
                    <a:pt x="239839" y="228409"/>
                  </a:lnTo>
                  <a:lnTo>
                    <a:pt x="202840" y="253964"/>
                  </a:lnTo>
                  <a:lnTo>
                    <a:pt x="168425" y="280971"/>
                  </a:lnTo>
                  <a:lnTo>
                    <a:pt x="136595" y="309428"/>
                  </a:lnTo>
                  <a:lnTo>
                    <a:pt x="107352" y="339334"/>
                  </a:lnTo>
                  <a:lnTo>
                    <a:pt x="80698" y="370687"/>
                  </a:lnTo>
                  <a:lnTo>
                    <a:pt x="56634" y="403486"/>
                  </a:lnTo>
                  <a:lnTo>
                    <a:pt x="35162" y="437728"/>
                  </a:lnTo>
                  <a:lnTo>
                    <a:pt x="16283" y="473413"/>
                  </a:lnTo>
                  <a:lnTo>
                    <a:pt x="0" y="510539"/>
                  </a:lnTo>
                  <a:lnTo>
                    <a:pt x="26592" y="476875"/>
                  </a:lnTo>
                  <a:lnTo>
                    <a:pt x="55506" y="445031"/>
                  </a:lnTo>
                  <a:lnTo>
                    <a:pt x="86742" y="415010"/>
                  </a:lnTo>
                  <a:lnTo>
                    <a:pt x="120300" y="386810"/>
                  </a:lnTo>
                  <a:lnTo>
                    <a:pt x="156180" y="360431"/>
                  </a:lnTo>
                  <a:lnTo>
                    <a:pt x="194381" y="335875"/>
                  </a:lnTo>
                  <a:lnTo>
                    <a:pt x="234904" y="313140"/>
                  </a:lnTo>
                  <a:lnTo>
                    <a:pt x="277748" y="292226"/>
                  </a:lnTo>
                  <a:lnTo>
                    <a:pt x="322915" y="273135"/>
                  </a:lnTo>
                  <a:lnTo>
                    <a:pt x="370403" y="255865"/>
                  </a:lnTo>
                  <a:lnTo>
                    <a:pt x="420213" y="240416"/>
                  </a:lnTo>
                  <a:lnTo>
                    <a:pt x="472344" y="226790"/>
                  </a:lnTo>
                  <a:lnTo>
                    <a:pt x="526797" y="214985"/>
                  </a:lnTo>
                  <a:lnTo>
                    <a:pt x="583572" y="205001"/>
                  </a:lnTo>
                  <a:lnTo>
                    <a:pt x="642669" y="196840"/>
                  </a:lnTo>
                  <a:lnTo>
                    <a:pt x="704087" y="190499"/>
                  </a:lnTo>
                  <a:lnTo>
                    <a:pt x="710183" y="254507"/>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64871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636520"/>
              <a:ext cx="47625" cy="45720"/>
            </a:xfrm>
            <a:custGeom>
              <a:avLst/>
              <a:gdLst/>
              <a:ahLst/>
              <a:cxnLst/>
              <a:rect l="l" t="t" r="r" b="b"/>
              <a:pathLst>
                <a:path w="47625" h="45719">
                  <a:moveTo>
                    <a:pt x="1524" y="25908"/>
                  </a:moveTo>
                  <a:lnTo>
                    <a:pt x="1524" y="19812"/>
                  </a:lnTo>
                  <a:lnTo>
                    <a:pt x="0" y="21336"/>
                  </a:lnTo>
                  <a:lnTo>
                    <a:pt x="0" y="22860"/>
                  </a:lnTo>
                  <a:lnTo>
                    <a:pt x="1524" y="25908"/>
                  </a:lnTo>
                  <a:close/>
                </a:path>
                <a:path w="47625" h="45719">
                  <a:moveTo>
                    <a:pt x="45720" y="32004"/>
                  </a:moveTo>
                  <a:lnTo>
                    <a:pt x="45720" y="12192"/>
                  </a:lnTo>
                  <a:lnTo>
                    <a:pt x="44196" y="10668"/>
                  </a:lnTo>
                  <a:lnTo>
                    <a:pt x="42672" y="7620"/>
                  </a:lnTo>
                  <a:lnTo>
                    <a:pt x="41148" y="6096"/>
                  </a:lnTo>
                  <a:lnTo>
                    <a:pt x="39624" y="6096"/>
                  </a:lnTo>
                  <a:lnTo>
                    <a:pt x="38100" y="4572"/>
                  </a:lnTo>
                  <a:lnTo>
                    <a:pt x="35052" y="3048"/>
                  </a:lnTo>
                  <a:lnTo>
                    <a:pt x="33528" y="1524"/>
                  </a:lnTo>
                  <a:lnTo>
                    <a:pt x="32004" y="1524"/>
                  </a:lnTo>
                  <a:lnTo>
                    <a:pt x="30480" y="0"/>
                  </a:lnTo>
                  <a:lnTo>
                    <a:pt x="16764" y="0"/>
                  </a:lnTo>
                  <a:lnTo>
                    <a:pt x="15240" y="1524"/>
                  </a:lnTo>
                  <a:lnTo>
                    <a:pt x="13716" y="1524"/>
                  </a:lnTo>
                  <a:lnTo>
                    <a:pt x="12192" y="3048"/>
                  </a:lnTo>
                  <a:lnTo>
                    <a:pt x="9144" y="4572"/>
                  </a:lnTo>
                  <a:lnTo>
                    <a:pt x="6096" y="7620"/>
                  </a:lnTo>
                  <a:lnTo>
                    <a:pt x="4572" y="10668"/>
                  </a:lnTo>
                  <a:lnTo>
                    <a:pt x="1524" y="13716"/>
                  </a:lnTo>
                  <a:lnTo>
                    <a:pt x="1524" y="30480"/>
                  </a:lnTo>
                  <a:lnTo>
                    <a:pt x="4572" y="33528"/>
                  </a:lnTo>
                  <a:lnTo>
                    <a:pt x="6096" y="36576"/>
                  </a:lnTo>
                  <a:lnTo>
                    <a:pt x="7620" y="38100"/>
                  </a:lnTo>
                  <a:lnTo>
                    <a:pt x="7620" y="39624"/>
                  </a:lnTo>
                  <a:lnTo>
                    <a:pt x="9144" y="41148"/>
                  </a:lnTo>
                  <a:lnTo>
                    <a:pt x="12192" y="42672"/>
                  </a:lnTo>
                  <a:lnTo>
                    <a:pt x="13716" y="44196"/>
                  </a:lnTo>
                  <a:lnTo>
                    <a:pt x="16764" y="44196"/>
                  </a:lnTo>
                  <a:lnTo>
                    <a:pt x="21336" y="45720"/>
                  </a:lnTo>
                  <a:lnTo>
                    <a:pt x="21336" y="21336"/>
                  </a:lnTo>
                  <a:lnTo>
                    <a:pt x="22352" y="20828"/>
                  </a:lnTo>
                  <a:lnTo>
                    <a:pt x="22860" y="19812"/>
                  </a:lnTo>
                  <a:lnTo>
                    <a:pt x="23622" y="20066"/>
                  </a:lnTo>
                  <a:lnTo>
                    <a:pt x="24079" y="19964"/>
                  </a:lnTo>
                  <a:lnTo>
                    <a:pt x="24852" y="20046"/>
                  </a:lnTo>
                  <a:lnTo>
                    <a:pt x="25400" y="19981"/>
                  </a:lnTo>
                  <a:lnTo>
                    <a:pt x="25908" y="19812"/>
                  </a:lnTo>
                  <a:lnTo>
                    <a:pt x="26212" y="20726"/>
                  </a:lnTo>
                  <a:lnTo>
                    <a:pt x="27432" y="21336"/>
                  </a:lnTo>
                  <a:lnTo>
                    <a:pt x="27432" y="45212"/>
                  </a:lnTo>
                  <a:lnTo>
                    <a:pt x="30480" y="44196"/>
                  </a:lnTo>
                  <a:lnTo>
                    <a:pt x="33528" y="44196"/>
                  </a:lnTo>
                  <a:lnTo>
                    <a:pt x="35052" y="42672"/>
                  </a:lnTo>
                  <a:lnTo>
                    <a:pt x="38100" y="41148"/>
                  </a:lnTo>
                  <a:lnTo>
                    <a:pt x="42672" y="36576"/>
                  </a:lnTo>
                  <a:lnTo>
                    <a:pt x="44196" y="33528"/>
                  </a:lnTo>
                  <a:lnTo>
                    <a:pt x="45720" y="32004"/>
                  </a:lnTo>
                  <a:close/>
                </a:path>
                <a:path w="47625" h="45719">
                  <a:moveTo>
                    <a:pt x="22352" y="20828"/>
                  </a:moveTo>
                  <a:lnTo>
                    <a:pt x="21336" y="21336"/>
                  </a:lnTo>
                  <a:lnTo>
                    <a:pt x="22250" y="21031"/>
                  </a:lnTo>
                  <a:lnTo>
                    <a:pt x="22352" y="20828"/>
                  </a:lnTo>
                  <a:close/>
                </a:path>
                <a:path w="47625" h="45719">
                  <a:moveTo>
                    <a:pt x="22250" y="21031"/>
                  </a:moveTo>
                  <a:lnTo>
                    <a:pt x="21336" y="21336"/>
                  </a:lnTo>
                  <a:lnTo>
                    <a:pt x="22098" y="21336"/>
                  </a:lnTo>
                  <a:lnTo>
                    <a:pt x="22250" y="21031"/>
                  </a:lnTo>
                  <a:close/>
                </a:path>
                <a:path w="47625" h="45719">
                  <a:moveTo>
                    <a:pt x="22098" y="21336"/>
                  </a:moveTo>
                  <a:lnTo>
                    <a:pt x="21336" y="21336"/>
                  </a:lnTo>
                  <a:lnTo>
                    <a:pt x="21640" y="22250"/>
                  </a:lnTo>
                  <a:lnTo>
                    <a:pt x="22098" y="21336"/>
                  </a:lnTo>
                  <a:close/>
                </a:path>
                <a:path w="47625" h="45719">
                  <a:moveTo>
                    <a:pt x="21640" y="22250"/>
                  </a:moveTo>
                  <a:lnTo>
                    <a:pt x="21336" y="21336"/>
                  </a:lnTo>
                  <a:lnTo>
                    <a:pt x="21336" y="22860"/>
                  </a:lnTo>
                  <a:lnTo>
                    <a:pt x="21640" y="22250"/>
                  </a:lnTo>
                  <a:close/>
                </a:path>
                <a:path w="47625" h="45719">
                  <a:moveTo>
                    <a:pt x="21717" y="22479"/>
                  </a:moveTo>
                  <a:lnTo>
                    <a:pt x="21640" y="22250"/>
                  </a:lnTo>
                  <a:lnTo>
                    <a:pt x="21336" y="22860"/>
                  </a:lnTo>
                  <a:lnTo>
                    <a:pt x="21717" y="22479"/>
                  </a:lnTo>
                  <a:close/>
                </a:path>
                <a:path w="47625" h="45719">
                  <a:moveTo>
                    <a:pt x="21844" y="22860"/>
                  </a:moveTo>
                  <a:lnTo>
                    <a:pt x="21751" y="22582"/>
                  </a:lnTo>
                  <a:lnTo>
                    <a:pt x="21336" y="22860"/>
                  </a:lnTo>
                  <a:lnTo>
                    <a:pt x="21751" y="23137"/>
                  </a:lnTo>
                  <a:lnTo>
                    <a:pt x="21844" y="22860"/>
                  </a:lnTo>
                  <a:close/>
                </a:path>
                <a:path w="47625" h="45719">
                  <a:moveTo>
                    <a:pt x="21751" y="23137"/>
                  </a:moveTo>
                  <a:lnTo>
                    <a:pt x="21336" y="22860"/>
                  </a:lnTo>
                  <a:lnTo>
                    <a:pt x="21640" y="23164"/>
                  </a:lnTo>
                  <a:close/>
                </a:path>
                <a:path w="47625" h="45719">
                  <a:moveTo>
                    <a:pt x="21717" y="23241"/>
                  </a:moveTo>
                  <a:lnTo>
                    <a:pt x="21336" y="22860"/>
                  </a:lnTo>
                  <a:lnTo>
                    <a:pt x="21640" y="23469"/>
                  </a:lnTo>
                  <a:lnTo>
                    <a:pt x="21717" y="23241"/>
                  </a:lnTo>
                  <a:close/>
                </a:path>
                <a:path w="47625" h="45719">
                  <a:moveTo>
                    <a:pt x="21640" y="23469"/>
                  </a:moveTo>
                  <a:lnTo>
                    <a:pt x="21336" y="22860"/>
                  </a:lnTo>
                  <a:lnTo>
                    <a:pt x="21336" y="24384"/>
                  </a:lnTo>
                  <a:lnTo>
                    <a:pt x="21640" y="23469"/>
                  </a:lnTo>
                  <a:close/>
                </a:path>
                <a:path w="47625" h="45719">
                  <a:moveTo>
                    <a:pt x="22098" y="24384"/>
                  </a:moveTo>
                  <a:lnTo>
                    <a:pt x="21640" y="23469"/>
                  </a:lnTo>
                  <a:lnTo>
                    <a:pt x="21336" y="24384"/>
                  </a:lnTo>
                  <a:lnTo>
                    <a:pt x="22098" y="24384"/>
                  </a:lnTo>
                  <a:close/>
                </a:path>
                <a:path w="47625" h="45719">
                  <a:moveTo>
                    <a:pt x="22250" y="24688"/>
                  </a:moveTo>
                  <a:lnTo>
                    <a:pt x="22098" y="24384"/>
                  </a:lnTo>
                  <a:lnTo>
                    <a:pt x="21336" y="24384"/>
                  </a:lnTo>
                  <a:lnTo>
                    <a:pt x="22250" y="24688"/>
                  </a:lnTo>
                  <a:close/>
                </a:path>
                <a:path w="47625" h="45719">
                  <a:moveTo>
                    <a:pt x="27432" y="45212"/>
                  </a:moveTo>
                  <a:lnTo>
                    <a:pt x="27432" y="24384"/>
                  </a:lnTo>
                  <a:lnTo>
                    <a:pt x="26924" y="23622"/>
                  </a:lnTo>
                  <a:lnTo>
                    <a:pt x="26778" y="23513"/>
                  </a:lnTo>
                  <a:lnTo>
                    <a:pt x="25908" y="25908"/>
                  </a:lnTo>
                  <a:lnTo>
                    <a:pt x="25400" y="25738"/>
                  </a:lnTo>
                  <a:lnTo>
                    <a:pt x="24661" y="25630"/>
                  </a:lnTo>
                  <a:lnTo>
                    <a:pt x="24384" y="25908"/>
                  </a:lnTo>
                  <a:lnTo>
                    <a:pt x="24079" y="25603"/>
                  </a:lnTo>
                  <a:lnTo>
                    <a:pt x="23622" y="25527"/>
                  </a:lnTo>
                  <a:lnTo>
                    <a:pt x="22860" y="25908"/>
                  </a:lnTo>
                  <a:lnTo>
                    <a:pt x="22250" y="24688"/>
                  </a:lnTo>
                  <a:lnTo>
                    <a:pt x="21336" y="24384"/>
                  </a:lnTo>
                  <a:lnTo>
                    <a:pt x="21336" y="45720"/>
                  </a:lnTo>
                  <a:lnTo>
                    <a:pt x="26289" y="45593"/>
                  </a:lnTo>
                  <a:lnTo>
                    <a:pt x="27432" y="45212"/>
                  </a:lnTo>
                  <a:close/>
                </a:path>
                <a:path w="47625" h="45719">
                  <a:moveTo>
                    <a:pt x="22352" y="21336"/>
                  </a:moveTo>
                  <a:lnTo>
                    <a:pt x="22098" y="21336"/>
                  </a:lnTo>
                  <a:lnTo>
                    <a:pt x="21640" y="22250"/>
                  </a:lnTo>
                  <a:lnTo>
                    <a:pt x="21717" y="22479"/>
                  </a:lnTo>
                  <a:lnTo>
                    <a:pt x="22098" y="22098"/>
                  </a:lnTo>
                  <a:lnTo>
                    <a:pt x="22352" y="21336"/>
                  </a:lnTo>
                  <a:close/>
                </a:path>
                <a:path w="47625" h="45719">
                  <a:moveTo>
                    <a:pt x="22352" y="24384"/>
                  </a:moveTo>
                  <a:lnTo>
                    <a:pt x="22098" y="23622"/>
                  </a:lnTo>
                  <a:lnTo>
                    <a:pt x="21717" y="23241"/>
                  </a:lnTo>
                  <a:lnTo>
                    <a:pt x="21640" y="23469"/>
                  </a:lnTo>
                  <a:lnTo>
                    <a:pt x="22098" y="24384"/>
                  </a:lnTo>
                  <a:lnTo>
                    <a:pt x="22352" y="24384"/>
                  </a:lnTo>
                  <a:close/>
                </a:path>
                <a:path w="47625" h="45719">
                  <a:moveTo>
                    <a:pt x="22098" y="22098"/>
                  </a:moveTo>
                  <a:lnTo>
                    <a:pt x="21717" y="22479"/>
                  </a:lnTo>
                  <a:lnTo>
                    <a:pt x="21844" y="22860"/>
                  </a:lnTo>
                  <a:lnTo>
                    <a:pt x="22098" y="22098"/>
                  </a:lnTo>
                  <a:close/>
                </a:path>
                <a:path w="47625" h="45719">
                  <a:moveTo>
                    <a:pt x="22098" y="23622"/>
                  </a:moveTo>
                  <a:lnTo>
                    <a:pt x="21989" y="23295"/>
                  </a:lnTo>
                  <a:lnTo>
                    <a:pt x="21717" y="23241"/>
                  </a:lnTo>
                  <a:lnTo>
                    <a:pt x="22098" y="23622"/>
                  </a:lnTo>
                  <a:close/>
                </a:path>
                <a:path w="47625" h="45719">
                  <a:moveTo>
                    <a:pt x="21989" y="23295"/>
                  </a:moveTo>
                  <a:lnTo>
                    <a:pt x="21844" y="22860"/>
                  </a:lnTo>
                  <a:lnTo>
                    <a:pt x="21751" y="23137"/>
                  </a:lnTo>
                  <a:lnTo>
                    <a:pt x="21989" y="23295"/>
                  </a:lnTo>
                  <a:close/>
                </a:path>
                <a:path w="47625" h="45719">
                  <a:moveTo>
                    <a:pt x="22860" y="23876"/>
                  </a:moveTo>
                  <a:lnTo>
                    <a:pt x="22860" y="21336"/>
                  </a:lnTo>
                  <a:lnTo>
                    <a:pt x="22098" y="22098"/>
                  </a:lnTo>
                  <a:lnTo>
                    <a:pt x="21844" y="22860"/>
                  </a:lnTo>
                  <a:lnTo>
                    <a:pt x="21989" y="23295"/>
                  </a:lnTo>
                  <a:lnTo>
                    <a:pt x="22860" y="23876"/>
                  </a:lnTo>
                  <a:close/>
                </a:path>
                <a:path w="47625" h="45719">
                  <a:moveTo>
                    <a:pt x="23622" y="24384"/>
                  </a:moveTo>
                  <a:lnTo>
                    <a:pt x="21989" y="23295"/>
                  </a:lnTo>
                  <a:lnTo>
                    <a:pt x="22098" y="23622"/>
                  </a:lnTo>
                  <a:lnTo>
                    <a:pt x="22860" y="24384"/>
                  </a:lnTo>
                  <a:lnTo>
                    <a:pt x="23622" y="24384"/>
                  </a:lnTo>
                  <a:close/>
                </a:path>
                <a:path w="47625" h="45719">
                  <a:moveTo>
                    <a:pt x="22479" y="20955"/>
                  </a:moveTo>
                  <a:lnTo>
                    <a:pt x="22250" y="21031"/>
                  </a:lnTo>
                  <a:lnTo>
                    <a:pt x="22098" y="21336"/>
                  </a:lnTo>
                  <a:lnTo>
                    <a:pt x="22352" y="21336"/>
                  </a:lnTo>
                  <a:lnTo>
                    <a:pt x="22479" y="20955"/>
                  </a:lnTo>
                  <a:close/>
                </a:path>
                <a:path w="47625" h="45719">
                  <a:moveTo>
                    <a:pt x="22860" y="21336"/>
                  </a:moveTo>
                  <a:lnTo>
                    <a:pt x="22352" y="21336"/>
                  </a:lnTo>
                  <a:lnTo>
                    <a:pt x="22098" y="22098"/>
                  </a:lnTo>
                  <a:lnTo>
                    <a:pt x="22860" y="21336"/>
                  </a:lnTo>
                  <a:close/>
                </a:path>
                <a:path w="47625" h="45719">
                  <a:moveTo>
                    <a:pt x="22860" y="24384"/>
                  </a:moveTo>
                  <a:lnTo>
                    <a:pt x="22098" y="23622"/>
                  </a:lnTo>
                  <a:lnTo>
                    <a:pt x="22352" y="24384"/>
                  </a:lnTo>
                  <a:lnTo>
                    <a:pt x="22860" y="24384"/>
                  </a:lnTo>
                  <a:close/>
                </a:path>
                <a:path w="47625" h="45719">
                  <a:moveTo>
                    <a:pt x="22479" y="24765"/>
                  </a:moveTo>
                  <a:lnTo>
                    <a:pt x="22352" y="24384"/>
                  </a:lnTo>
                  <a:lnTo>
                    <a:pt x="22098" y="24384"/>
                  </a:lnTo>
                  <a:lnTo>
                    <a:pt x="22250" y="24688"/>
                  </a:lnTo>
                  <a:lnTo>
                    <a:pt x="22479" y="24765"/>
                  </a:lnTo>
                  <a:close/>
                </a:path>
                <a:path w="47625" h="45719">
                  <a:moveTo>
                    <a:pt x="22555" y="20726"/>
                  </a:moveTo>
                  <a:lnTo>
                    <a:pt x="22352" y="20828"/>
                  </a:lnTo>
                  <a:lnTo>
                    <a:pt x="22250" y="21031"/>
                  </a:lnTo>
                  <a:lnTo>
                    <a:pt x="22479" y="20955"/>
                  </a:lnTo>
                  <a:lnTo>
                    <a:pt x="22555" y="20726"/>
                  </a:lnTo>
                  <a:close/>
                </a:path>
                <a:path w="47625" h="45719">
                  <a:moveTo>
                    <a:pt x="22860" y="25908"/>
                  </a:moveTo>
                  <a:lnTo>
                    <a:pt x="22479" y="24765"/>
                  </a:lnTo>
                  <a:lnTo>
                    <a:pt x="22250" y="24688"/>
                  </a:lnTo>
                  <a:lnTo>
                    <a:pt x="22860" y="25908"/>
                  </a:lnTo>
                  <a:close/>
                </a:path>
                <a:path w="47625" h="45719">
                  <a:moveTo>
                    <a:pt x="22860" y="19812"/>
                  </a:moveTo>
                  <a:lnTo>
                    <a:pt x="22352" y="20828"/>
                  </a:lnTo>
                  <a:lnTo>
                    <a:pt x="22555" y="20726"/>
                  </a:lnTo>
                  <a:lnTo>
                    <a:pt x="22860" y="19812"/>
                  </a:lnTo>
                  <a:close/>
                </a:path>
                <a:path w="47625" h="45719">
                  <a:moveTo>
                    <a:pt x="23622" y="20574"/>
                  </a:moveTo>
                  <a:lnTo>
                    <a:pt x="22479" y="20955"/>
                  </a:lnTo>
                  <a:lnTo>
                    <a:pt x="22352" y="21336"/>
                  </a:lnTo>
                  <a:lnTo>
                    <a:pt x="22860" y="21336"/>
                  </a:lnTo>
                  <a:lnTo>
                    <a:pt x="23622" y="20574"/>
                  </a:lnTo>
                  <a:close/>
                </a:path>
                <a:path w="47625" h="45719">
                  <a:moveTo>
                    <a:pt x="23622" y="25146"/>
                  </a:moveTo>
                  <a:lnTo>
                    <a:pt x="22860" y="24384"/>
                  </a:lnTo>
                  <a:lnTo>
                    <a:pt x="22352" y="24384"/>
                  </a:lnTo>
                  <a:lnTo>
                    <a:pt x="22479" y="24765"/>
                  </a:lnTo>
                  <a:lnTo>
                    <a:pt x="23622" y="25146"/>
                  </a:lnTo>
                  <a:close/>
                </a:path>
                <a:path w="47625" h="45719">
                  <a:moveTo>
                    <a:pt x="23876" y="20320"/>
                  </a:moveTo>
                  <a:lnTo>
                    <a:pt x="23622" y="20193"/>
                  </a:lnTo>
                  <a:lnTo>
                    <a:pt x="22555" y="20726"/>
                  </a:lnTo>
                  <a:lnTo>
                    <a:pt x="22479" y="20955"/>
                  </a:lnTo>
                  <a:lnTo>
                    <a:pt x="23622" y="20574"/>
                  </a:lnTo>
                  <a:lnTo>
                    <a:pt x="23876" y="20320"/>
                  </a:lnTo>
                  <a:close/>
                </a:path>
                <a:path w="47625" h="45719">
                  <a:moveTo>
                    <a:pt x="23774" y="25298"/>
                  </a:moveTo>
                  <a:lnTo>
                    <a:pt x="23622" y="25146"/>
                  </a:lnTo>
                  <a:lnTo>
                    <a:pt x="22479" y="24765"/>
                  </a:lnTo>
                  <a:lnTo>
                    <a:pt x="22860" y="25908"/>
                  </a:lnTo>
                  <a:lnTo>
                    <a:pt x="23774" y="25298"/>
                  </a:lnTo>
                  <a:close/>
                </a:path>
                <a:path w="47625" h="45719">
                  <a:moveTo>
                    <a:pt x="23622" y="20193"/>
                  </a:moveTo>
                  <a:lnTo>
                    <a:pt x="22860" y="19812"/>
                  </a:lnTo>
                  <a:lnTo>
                    <a:pt x="22555" y="20726"/>
                  </a:lnTo>
                  <a:lnTo>
                    <a:pt x="23622" y="20193"/>
                  </a:lnTo>
                  <a:close/>
                </a:path>
                <a:path w="47625" h="45719">
                  <a:moveTo>
                    <a:pt x="25400" y="21336"/>
                  </a:moveTo>
                  <a:lnTo>
                    <a:pt x="25146" y="20955"/>
                  </a:lnTo>
                  <a:lnTo>
                    <a:pt x="24384" y="20574"/>
                  </a:lnTo>
                  <a:lnTo>
                    <a:pt x="24003" y="20447"/>
                  </a:lnTo>
                  <a:lnTo>
                    <a:pt x="23622" y="20574"/>
                  </a:lnTo>
                  <a:lnTo>
                    <a:pt x="22860" y="21336"/>
                  </a:lnTo>
                  <a:lnTo>
                    <a:pt x="25400" y="21336"/>
                  </a:lnTo>
                  <a:close/>
                </a:path>
                <a:path w="47625" h="45719">
                  <a:moveTo>
                    <a:pt x="24384" y="24892"/>
                  </a:moveTo>
                  <a:lnTo>
                    <a:pt x="23774" y="24485"/>
                  </a:lnTo>
                  <a:lnTo>
                    <a:pt x="22860" y="24384"/>
                  </a:lnTo>
                  <a:lnTo>
                    <a:pt x="23622" y="25146"/>
                  </a:lnTo>
                  <a:lnTo>
                    <a:pt x="24079" y="25095"/>
                  </a:lnTo>
                  <a:lnTo>
                    <a:pt x="24384" y="24892"/>
                  </a:lnTo>
                  <a:close/>
                </a:path>
                <a:path w="47625" h="45719">
                  <a:moveTo>
                    <a:pt x="23876" y="25400"/>
                  </a:moveTo>
                  <a:lnTo>
                    <a:pt x="23622" y="25400"/>
                  </a:lnTo>
                  <a:lnTo>
                    <a:pt x="22860" y="25908"/>
                  </a:lnTo>
                  <a:lnTo>
                    <a:pt x="23876" y="25400"/>
                  </a:lnTo>
                  <a:close/>
                </a:path>
                <a:path w="47625" h="45719">
                  <a:moveTo>
                    <a:pt x="24079" y="20421"/>
                  </a:moveTo>
                  <a:lnTo>
                    <a:pt x="23774" y="20421"/>
                  </a:lnTo>
                  <a:lnTo>
                    <a:pt x="23622" y="20574"/>
                  </a:lnTo>
                  <a:lnTo>
                    <a:pt x="24079" y="20421"/>
                  </a:lnTo>
                  <a:close/>
                </a:path>
                <a:path w="47625" h="45719">
                  <a:moveTo>
                    <a:pt x="25146" y="24384"/>
                  </a:moveTo>
                  <a:lnTo>
                    <a:pt x="23622" y="24384"/>
                  </a:lnTo>
                  <a:lnTo>
                    <a:pt x="24384" y="24892"/>
                  </a:lnTo>
                  <a:lnTo>
                    <a:pt x="25146" y="24384"/>
                  </a:lnTo>
                  <a:close/>
                </a:path>
                <a:path w="47625" h="45719">
                  <a:moveTo>
                    <a:pt x="24384" y="19812"/>
                  </a:moveTo>
                  <a:lnTo>
                    <a:pt x="23774" y="20116"/>
                  </a:lnTo>
                  <a:lnTo>
                    <a:pt x="24079" y="20116"/>
                  </a:lnTo>
                  <a:lnTo>
                    <a:pt x="24384" y="19812"/>
                  </a:lnTo>
                  <a:close/>
                </a:path>
                <a:path w="47625" h="45719">
                  <a:moveTo>
                    <a:pt x="24601" y="25037"/>
                  </a:moveTo>
                  <a:lnTo>
                    <a:pt x="24384" y="24892"/>
                  </a:lnTo>
                  <a:lnTo>
                    <a:pt x="23876" y="25230"/>
                  </a:lnTo>
                  <a:lnTo>
                    <a:pt x="24079" y="25298"/>
                  </a:lnTo>
                  <a:lnTo>
                    <a:pt x="24601" y="25037"/>
                  </a:lnTo>
                  <a:close/>
                </a:path>
                <a:path w="47625" h="45719">
                  <a:moveTo>
                    <a:pt x="24661" y="25492"/>
                  </a:moveTo>
                  <a:lnTo>
                    <a:pt x="23876" y="25400"/>
                  </a:lnTo>
                  <a:lnTo>
                    <a:pt x="24384" y="25908"/>
                  </a:lnTo>
                  <a:lnTo>
                    <a:pt x="24661" y="25492"/>
                  </a:lnTo>
                  <a:close/>
                </a:path>
                <a:path w="47625" h="45719">
                  <a:moveTo>
                    <a:pt x="24661" y="20227"/>
                  </a:moveTo>
                  <a:lnTo>
                    <a:pt x="24384" y="19812"/>
                  </a:lnTo>
                  <a:lnTo>
                    <a:pt x="24003" y="20193"/>
                  </a:lnTo>
                  <a:lnTo>
                    <a:pt x="24661" y="20227"/>
                  </a:lnTo>
                  <a:close/>
                </a:path>
                <a:path w="47625" h="45719">
                  <a:moveTo>
                    <a:pt x="24852" y="25204"/>
                  </a:moveTo>
                  <a:lnTo>
                    <a:pt x="24384" y="25146"/>
                  </a:lnTo>
                  <a:lnTo>
                    <a:pt x="24079" y="25298"/>
                  </a:lnTo>
                  <a:lnTo>
                    <a:pt x="24661" y="25492"/>
                  </a:lnTo>
                  <a:lnTo>
                    <a:pt x="24852" y="25204"/>
                  </a:lnTo>
                  <a:close/>
                </a:path>
                <a:path w="47625" h="45719">
                  <a:moveTo>
                    <a:pt x="24993" y="20116"/>
                  </a:moveTo>
                  <a:lnTo>
                    <a:pt x="24384" y="19812"/>
                  </a:lnTo>
                  <a:lnTo>
                    <a:pt x="24661" y="20089"/>
                  </a:lnTo>
                  <a:lnTo>
                    <a:pt x="24993" y="20116"/>
                  </a:lnTo>
                  <a:close/>
                </a:path>
                <a:path w="47625" h="45719">
                  <a:moveTo>
                    <a:pt x="24765" y="20193"/>
                  </a:moveTo>
                  <a:lnTo>
                    <a:pt x="24384" y="19812"/>
                  </a:lnTo>
                  <a:lnTo>
                    <a:pt x="24601" y="20138"/>
                  </a:lnTo>
                  <a:lnTo>
                    <a:pt x="24765" y="20193"/>
                  </a:lnTo>
                  <a:close/>
                </a:path>
                <a:path w="47625" h="45719">
                  <a:moveTo>
                    <a:pt x="24819" y="20465"/>
                  </a:moveTo>
                  <a:lnTo>
                    <a:pt x="24384" y="20320"/>
                  </a:lnTo>
                  <a:lnTo>
                    <a:pt x="24819" y="20465"/>
                  </a:lnTo>
                  <a:close/>
                </a:path>
                <a:path w="47625" h="45719">
                  <a:moveTo>
                    <a:pt x="25400" y="24384"/>
                  </a:moveTo>
                  <a:lnTo>
                    <a:pt x="24993" y="24485"/>
                  </a:lnTo>
                  <a:lnTo>
                    <a:pt x="24384" y="24892"/>
                  </a:lnTo>
                  <a:lnTo>
                    <a:pt x="25146" y="24765"/>
                  </a:lnTo>
                  <a:lnTo>
                    <a:pt x="25400" y="24384"/>
                  </a:lnTo>
                  <a:close/>
                </a:path>
                <a:path w="47625" h="45719">
                  <a:moveTo>
                    <a:pt x="24765" y="25527"/>
                  </a:moveTo>
                  <a:lnTo>
                    <a:pt x="24601" y="25581"/>
                  </a:lnTo>
                  <a:lnTo>
                    <a:pt x="24384" y="25908"/>
                  </a:lnTo>
                  <a:lnTo>
                    <a:pt x="24765" y="25527"/>
                  </a:lnTo>
                  <a:close/>
                </a:path>
                <a:path w="47625" h="45719">
                  <a:moveTo>
                    <a:pt x="25146" y="24765"/>
                  </a:moveTo>
                  <a:lnTo>
                    <a:pt x="24601" y="25037"/>
                  </a:lnTo>
                  <a:lnTo>
                    <a:pt x="24852" y="25204"/>
                  </a:lnTo>
                  <a:lnTo>
                    <a:pt x="25146" y="24765"/>
                  </a:lnTo>
                  <a:close/>
                </a:path>
                <a:path w="47625" h="45719">
                  <a:moveTo>
                    <a:pt x="25146" y="20574"/>
                  </a:moveTo>
                  <a:lnTo>
                    <a:pt x="24852" y="20280"/>
                  </a:lnTo>
                  <a:lnTo>
                    <a:pt x="24661" y="20227"/>
                  </a:lnTo>
                  <a:lnTo>
                    <a:pt x="24765" y="20383"/>
                  </a:lnTo>
                  <a:lnTo>
                    <a:pt x="25146" y="20574"/>
                  </a:lnTo>
                  <a:close/>
                </a:path>
                <a:path w="47625" h="45719">
                  <a:moveTo>
                    <a:pt x="24993" y="25298"/>
                  </a:moveTo>
                  <a:lnTo>
                    <a:pt x="24819" y="25254"/>
                  </a:lnTo>
                  <a:lnTo>
                    <a:pt x="24661" y="25492"/>
                  </a:lnTo>
                  <a:lnTo>
                    <a:pt x="24852" y="25439"/>
                  </a:lnTo>
                  <a:lnTo>
                    <a:pt x="24993" y="25298"/>
                  </a:lnTo>
                  <a:close/>
                </a:path>
                <a:path w="47625" h="45719">
                  <a:moveTo>
                    <a:pt x="26289" y="20955"/>
                  </a:moveTo>
                  <a:lnTo>
                    <a:pt x="26212" y="20726"/>
                  </a:lnTo>
                  <a:lnTo>
                    <a:pt x="25400" y="20320"/>
                  </a:lnTo>
                  <a:lnTo>
                    <a:pt x="24765" y="20193"/>
                  </a:lnTo>
                  <a:lnTo>
                    <a:pt x="25146" y="20574"/>
                  </a:lnTo>
                  <a:lnTo>
                    <a:pt x="26289" y="20955"/>
                  </a:lnTo>
                  <a:close/>
                </a:path>
                <a:path w="47625" h="45719">
                  <a:moveTo>
                    <a:pt x="25908" y="25908"/>
                  </a:moveTo>
                  <a:lnTo>
                    <a:pt x="24993" y="25298"/>
                  </a:lnTo>
                  <a:lnTo>
                    <a:pt x="24765" y="25527"/>
                  </a:lnTo>
                  <a:lnTo>
                    <a:pt x="25908" y="25908"/>
                  </a:lnTo>
                  <a:close/>
                </a:path>
                <a:path w="47625" h="45719">
                  <a:moveTo>
                    <a:pt x="25908" y="21336"/>
                  </a:moveTo>
                  <a:lnTo>
                    <a:pt x="25146" y="20574"/>
                  </a:lnTo>
                  <a:lnTo>
                    <a:pt x="24819" y="20465"/>
                  </a:lnTo>
                  <a:lnTo>
                    <a:pt x="25146" y="20955"/>
                  </a:lnTo>
                  <a:lnTo>
                    <a:pt x="25908" y="21336"/>
                  </a:lnTo>
                  <a:close/>
                </a:path>
                <a:path w="47625" h="45719">
                  <a:moveTo>
                    <a:pt x="25908" y="24384"/>
                  </a:moveTo>
                  <a:lnTo>
                    <a:pt x="25146" y="24765"/>
                  </a:lnTo>
                  <a:lnTo>
                    <a:pt x="24852" y="25204"/>
                  </a:lnTo>
                  <a:lnTo>
                    <a:pt x="24993" y="25298"/>
                  </a:lnTo>
                  <a:lnTo>
                    <a:pt x="25908" y="24384"/>
                  </a:lnTo>
                  <a:close/>
                </a:path>
                <a:path w="47625" h="45719">
                  <a:moveTo>
                    <a:pt x="26212" y="20726"/>
                  </a:moveTo>
                  <a:lnTo>
                    <a:pt x="25908" y="19812"/>
                  </a:lnTo>
                  <a:lnTo>
                    <a:pt x="24993" y="20116"/>
                  </a:lnTo>
                  <a:lnTo>
                    <a:pt x="26212" y="20726"/>
                  </a:lnTo>
                  <a:close/>
                </a:path>
                <a:path w="47625" h="45719">
                  <a:moveTo>
                    <a:pt x="26670" y="23622"/>
                  </a:moveTo>
                  <a:lnTo>
                    <a:pt x="24993" y="25298"/>
                  </a:lnTo>
                  <a:lnTo>
                    <a:pt x="25908" y="25908"/>
                  </a:lnTo>
                  <a:lnTo>
                    <a:pt x="26670" y="23622"/>
                  </a:lnTo>
                  <a:close/>
                </a:path>
                <a:path w="47625" h="45719">
                  <a:moveTo>
                    <a:pt x="26670" y="22098"/>
                  </a:moveTo>
                  <a:lnTo>
                    <a:pt x="26289" y="20955"/>
                  </a:lnTo>
                  <a:lnTo>
                    <a:pt x="25146" y="20574"/>
                  </a:lnTo>
                  <a:lnTo>
                    <a:pt x="26670" y="22098"/>
                  </a:lnTo>
                  <a:close/>
                </a:path>
                <a:path w="47625" h="45719">
                  <a:moveTo>
                    <a:pt x="25908" y="21336"/>
                  </a:moveTo>
                  <a:lnTo>
                    <a:pt x="25146" y="20955"/>
                  </a:lnTo>
                  <a:lnTo>
                    <a:pt x="25400" y="21336"/>
                  </a:lnTo>
                  <a:lnTo>
                    <a:pt x="25908" y="21336"/>
                  </a:lnTo>
                  <a:close/>
                </a:path>
                <a:path w="47625" h="45719">
                  <a:moveTo>
                    <a:pt x="25603" y="24079"/>
                  </a:moveTo>
                  <a:lnTo>
                    <a:pt x="25146" y="24384"/>
                  </a:lnTo>
                  <a:lnTo>
                    <a:pt x="25400" y="24384"/>
                  </a:lnTo>
                  <a:lnTo>
                    <a:pt x="25603" y="24079"/>
                  </a:lnTo>
                  <a:close/>
                </a:path>
                <a:path w="47625" h="45719">
                  <a:moveTo>
                    <a:pt x="25908" y="24384"/>
                  </a:moveTo>
                  <a:lnTo>
                    <a:pt x="25400" y="24384"/>
                  </a:lnTo>
                  <a:lnTo>
                    <a:pt x="25146" y="24765"/>
                  </a:lnTo>
                  <a:lnTo>
                    <a:pt x="25908" y="24384"/>
                  </a:lnTo>
                  <a:close/>
                </a:path>
                <a:path w="47625" h="45719">
                  <a:moveTo>
                    <a:pt x="26754" y="22352"/>
                  </a:moveTo>
                  <a:lnTo>
                    <a:pt x="26670" y="22098"/>
                  </a:lnTo>
                  <a:lnTo>
                    <a:pt x="25908" y="21336"/>
                  </a:lnTo>
                  <a:lnTo>
                    <a:pt x="25400" y="21336"/>
                  </a:lnTo>
                  <a:lnTo>
                    <a:pt x="26416" y="22860"/>
                  </a:lnTo>
                  <a:lnTo>
                    <a:pt x="26754" y="22352"/>
                  </a:lnTo>
                  <a:close/>
                </a:path>
                <a:path w="47625" h="45719">
                  <a:moveTo>
                    <a:pt x="26754" y="23368"/>
                  </a:moveTo>
                  <a:lnTo>
                    <a:pt x="25603" y="24079"/>
                  </a:lnTo>
                  <a:lnTo>
                    <a:pt x="25400" y="24384"/>
                  </a:lnTo>
                  <a:lnTo>
                    <a:pt x="25908" y="24384"/>
                  </a:lnTo>
                  <a:lnTo>
                    <a:pt x="26670" y="23622"/>
                  </a:lnTo>
                  <a:lnTo>
                    <a:pt x="26754" y="23368"/>
                  </a:lnTo>
                  <a:close/>
                </a:path>
                <a:path w="47625" h="45719">
                  <a:moveTo>
                    <a:pt x="26728" y="23328"/>
                  </a:moveTo>
                  <a:lnTo>
                    <a:pt x="26416" y="22860"/>
                  </a:lnTo>
                  <a:lnTo>
                    <a:pt x="25603" y="24079"/>
                  </a:lnTo>
                  <a:lnTo>
                    <a:pt x="26728" y="23328"/>
                  </a:lnTo>
                  <a:close/>
                </a:path>
                <a:path w="47625" h="45719">
                  <a:moveTo>
                    <a:pt x="26416" y="22860"/>
                  </a:moveTo>
                  <a:lnTo>
                    <a:pt x="25908" y="22098"/>
                  </a:lnTo>
                  <a:lnTo>
                    <a:pt x="25908" y="23622"/>
                  </a:lnTo>
                  <a:lnTo>
                    <a:pt x="26416" y="22860"/>
                  </a:lnTo>
                  <a:close/>
                </a:path>
                <a:path w="47625" h="45719">
                  <a:moveTo>
                    <a:pt x="27432" y="21336"/>
                  </a:moveTo>
                  <a:lnTo>
                    <a:pt x="26212" y="20726"/>
                  </a:lnTo>
                  <a:lnTo>
                    <a:pt x="26289" y="20955"/>
                  </a:lnTo>
                  <a:lnTo>
                    <a:pt x="27432" y="21336"/>
                  </a:lnTo>
                  <a:close/>
                </a:path>
                <a:path w="47625" h="45719">
                  <a:moveTo>
                    <a:pt x="27432" y="21336"/>
                  </a:moveTo>
                  <a:lnTo>
                    <a:pt x="26289" y="20955"/>
                  </a:lnTo>
                  <a:lnTo>
                    <a:pt x="26670" y="22098"/>
                  </a:lnTo>
                  <a:lnTo>
                    <a:pt x="26822" y="22250"/>
                  </a:lnTo>
                  <a:lnTo>
                    <a:pt x="27432" y="21336"/>
                  </a:lnTo>
                  <a:close/>
                </a:path>
                <a:path w="47625" h="45719">
                  <a:moveTo>
                    <a:pt x="26924" y="22860"/>
                  </a:moveTo>
                  <a:lnTo>
                    <a:pt x="26822" y="22555"/>
                  </a:lnTo>
                  <a:lnTo>
                    <a:pt x="26670" y="22479"/>
                  </a:lnTo>
                  <a:lnTo>
                    <a:pt x="26416" y="22860"/>
                  </a:lnTo>
                  <a:lnTo>
                    <a:pt x="26670" y="23241"/>
                  </a:lnTo>
                  <a:lnTo>
                    <a:pt x="26924" y="22860"/>
                  </a:lnTo>
                  <a:close/>
                </a:path>
                <a:path w="47625" h="45719">
                  <a:moveTo>
                    <a:pt x="26822" y="22250"/>
                  </a:moveTo>
                  <a:lnTo>
                    <a:pt x="26670" y="22098"/>
                  </a:lnTo>
                  <a:lnTo>
                    <a:pt x="26728" y="22273"/>
                  </a:lnTo>
                  <a:close/>
                </a:path>
                <a:path w="47625" h="45719">
                  <a:moveTo>
                    <a:pt x="26822" y="23469"/>
                  </a:moveTo>
                  <a:lnTo>
                    <a:pt x="26670" y="23622"/>
                  </a:lnTo>
                  <a:lnTo>
                    <a:pt x="26822" y="23469"/>
                  </a:lnTo>
                  <a:close/>
                </a:path>
                <a:path w="47625" h="45719">
                  <a:moveTo>
                    <a:pt x="27051" y="22479"/>
                  </a:moveTo>
                  <a:lnTo>
                    <a:pt x="26754" y="22352"/>
                  </a:lnTo>
                  <a:lnTo>
                    <a:pt x="26924" y="22860"/>
                  </a:lnTo>
                  <a:lnTo>
                    <a:pt x="27051" y="22479"/>
                  </a:lnTo>
                  <a:close/>
                </a:path>
                <a:path w="47625" h="45719">
                  <a:moveTo>
                    <a:pt x="27051" y="23241"/>
                  </a:moveTo>
                  <a:lnTo>
                    <a:pt x="26924" y="23198"/>
                  </a:lnTo>
                  <a:lnTo>
                    <a:pt x="26754" y="23368"/>
                  </a:lnTo>
                  <a:lnTo>
                    <a:pt x="27051" y="23241"/>
                  </a:lnTo>
                  <a:close/>
                </a:path>
                <a:path w="47625" h="45719">
                  <a:moveTo>
                    <a:pt x="27016" y="23137"/>
                  </a:moveTo>
                  <a:lnTo>
                    <a:pt x="26924" y="22860"/>
                  </a:lnTo>
                  <a:lnTo>
                    <a:pt x="26778" y="23295"/>
                  </a:lnTo>
                  <a:lnTo>
                    <a:pt x="27016" y="23137"/>
                  </a:lnTo>
                  <a:close/>
                </a:path>
                <a:path w="47625" h="45719">
                  <a:moveTo>
                    <a:pt x="27432" y="21336"/>
                  </a:moveTo>
                  <a:lnTo>
                    <a:pt x="26822" y="22250"/>
                  </a:lnTo>
                  <a:lnTo>
                    <a:pt x="27051" y="22479"/>
                  </a:lnTo>
                  <a:lnTo>
                    <a:pt x="27432" y="21336"/>
                  </a:lnTo>
                  <a:close/>
                </a:path>
                <a:path w="47625" h="45719">
                  <a:moveTo>
                    <a:pt x="27432" y="24384"/>
                  </a:moveTo>
                  <a:lnTo>
                    <a:pt x="27051" y="23241"/>
                  </a:lnTo>
                  <a:lnTo>
                    <a:pt x="26822" y="23469"/>
                  </a:lnTo>
                  <a:lnTo>
                    <a:pt x="27432" y="24384"/>
                  </a:lnTo>
                  <a:close/>
                </a:path>
                <a:path w="47625" h="45719">
                  <a:moveTo>
                    <a:pt x="27432" y="22860"/>
                  </a:moveTo>
                  <a:lnTo>
                    <a:pt x="27051" y="22479"/>
                  </a:lnTo>
                  <a:lnTo>
                    <a:pt x="26924" y="22860"/>
                  </a:lnTo>
                  <a:lnTo>
                    <a:pt x="27016" y="23137"/>
                  </a:lnTo>
                  <a:lnTo>
                    <a:pt x="27432" y="22860"/>
                  </a:lnTo>
                  <a:close/>
                </a:path>
                <a:path w="47625" h="45719">
                  <a:moveTo>
                    <a:pt x="27432" y="22860"/>
                  </a:moveTo>
                  <a:lnTo>
                    <a:pt x="27016" y="23137"/>
                  </a:lnTo>
                  <a:lnTo>
                    <a:pt x="27432" y="22860"/>
                  </a:lnTo>
                  <a:close/>
                </a:path>
                <a:path w="47625" h="45719">
                  <a:moveTo>
                    <a:pt x="27432" y="22860"/>
                  </a:moveTo>
                  <a:lnTo>
                    <a:pt x="27432" y="21336"/>
                  </a:lnTo>
                  <a:lnTo>
                    <a:pt x="27051" y="22479"/>
                  </a:lnTo>
                  <a:lnTo>
                    <a:pt x="27432" y="22860"/>
                  </a:lnTo>
                  <a:close/>
                </a:path>
                <a:path w="47625" h="45719">
                  <a:moveTo>
                    <a:pt x="27432" y="24384"/>
                  </a:moveTo>
                  <a:lnTo>
                    <a:pt x="27432" y="22860"/>
                  </a:lnTo>
                  <a:lnTo>
                    <a:pt x="27051" y="23241"/>
                  </a:lnTo>
                  <a:lnTo>
                    <a:pt x="27432" y="24384"/>
                  </a:lnTo>
                  <a:close/>
                </a:path>
                <a:path w="47625" h="45719">
                  <a:moveTo>
                    <a:pt x="47244" y="25908"/>
                  </a:moveTo>
                  <a:lnTo>
                    <a:pt x="47244" y="19812"/>
                  </a:lnTo>
                  <a:lnTo>
                    <a:pt x="45720" y="15240"/>
                  </a:lnTo>
                  <a:lnTo>
                    <a:pt x="45720" y="28956"/>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51002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496312"/>
              <a:ext cx="62865" cy="64135"/>
            </a:xfrm>
            <a:custGeom>
              <a:avLst/>
              <a:gdLst/>
              <a:ahLst/>
              <a:cxnLst/>
              <a:rect l="l" t="t" r="r" b="b"/>
              <a:pathLst>
                <a:path w="62864" h="64135">
                  <a:moveTo>
                    <a:pt x="1524" y="44196"/>
                  </a:moveTo>
                  <a:lnTo>
                    <a:pt x="1524" y="21336"/>
                  </a:lnTo>
                  <a:lnTo>
                    <a:pt x="0" y="24384"/>
                  </a:lnTo>
                  <a:lnTo>
                    <a:pt x="0" y="41148"/>
                  </a:lnTo>
                  <a:lnTo>
                    <a:pt x="1524" y="44196"/>
                  </a:lnTo>
                  <a:close/>
                </a:path>
                <a:path w="62864" h="64135">
                  <a:moveTo>
                    <a:pt x="4572" y="48768"/>
                  </a:moveTo>
                  <a:lnTo>
                    <a:pt x="4572" y="16764"/>
                  </a:lnTo>
                  <a:lnTo>
                    <a:pt x="3048" y="19812"/>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5240"/>
                  </a:lnTo>
                  <a:lnTo>
                    <a:pt x="4572" y="50292"/>
                  </a:lnTo>
                  <a:lnTo>
                    <a:pt x="6096" y="51816"/>
                  </a:lnTo>
                  <a:lnTo>
                    <a:pt x="7620" y="54864"/>
                  </a:lnTo>
                  <a:lnTo>
                    <a:pt x="9144" y="54864"/>
                  </a:lnTo>
                  <a:close/>
                </a:path>
                <a:path w="62864" h="64135">
                  <a:moveTo>
                    <a:pt x="60960" y="45720"/>
                  </a:moveTo>
                  <a:lnTo>
                    <a:pt x="60960" y="19812"/>
                  </a:lnTo>
                  <a:lnTo>
                    <a:pt x="59436" y="18288"/>
                  </a:lnTo>
                  <a:lnTo>
                    <a:pt x="57912" y="15240"/>
                  </a:lnTo>
                  <a:lnTo>
                    <a:pt x="56388" y="13716"/>
                  </a:lnTo>
                  <a:lnTo>
                    <a:pt x="54864" y="10668"/>
                  </a:lnTo>
                  <a:lnTo>
                    <a:pt x="53340" y="9144"/>
                  </a:lnTo>
                  <a:lnTo>
                    <a:pt x="50292" y="7620"/>
                  </a:lnTo>
                  <a:lnTo>
                    <a:pt x="48768" y="6096"/>
                  </a:lnTo>
                  <a:lnTo>
                    <a:pt x="47244" y="6096"/>
                  </a:lnTo>
                  <a:lnTo>
                    <a:pt x="44196" y="3048"/>
                  </a:lnTo>
                  <a:lnTo>
                    <a:pt x="42672" y="3048"/>
                  </a:lnTo>
                  <a:lnTo>
                    <a:pt x="39624" y="1524"/>
                  </a:lnTo>
                  <a:lnTo>
                    <a:pt x="32004" y="1524"/>
                  </a:lnTo>
                  <a:lnTo>
                    <a:pt x="32004" y="0"/>
                  </a:lnTo>
                  <a:lnTo>
                    <a:pt x="30480" y="0"/>
                  </a:lnTo>
                  <a:lnTo>
                    <a:pt x="30480" y="1524"/>
                  </a:lnTo>
                  <a:lnTo>
                    <a:pt x="22860" y="1524"/>
                  </a:lnTo>
                  <a:lnTo>
                    <a:pt x="19812" y="3048"/>
                  </a:lnTo>
                  <a:lnTo>
                    <a:pt x="18288" y="3048"/>
                  </a:lnTo>
                  <a:lnTo>
                    <a:pt x="15240" y="6096"/>
                  </a:lnTo>
                  <a:lnTo>
                    <a:pt x="13716" y="6096"/>
                  </a:lnTo>
                  <a:lnTo>
                    <a:pt x="12192" y="7620"/>
                  </a:lnTo>
                  <a:lnTo>
                    <a:pt x="9144" y="9144"/>
                  </a:lnTo>
                  <a:lnTo>
                    <a:pt x="9144" y="56388"/>
                  </a:lnTo>
                  <a:lnTo>
                    <a:pt x="12192" y="57912"/>
                  </a:lnTo>
                  <a:lnTo>
                    <a:pt x="13716" y="59436"/>
                  </a:lnTo>
                  <a:lnTo>
                    <a:pt x="15240" y="59436"/>
                  </a:lnTo>
                  <a:lnTo>
                    <a:pt x="18288" y="60960"/>
                  </a:lnTo>
                  <a:lnTo>
                    <a:pt x="18288" y="62484"/>
                  </a:lnTo>
                  <a:lnTo>
                    <a:pt x="19812" y="62484"/>
                  </a:lnTo>
                  <a:lnTo>
                    <a:pt x="22860" y="64008"/>
                  </a:lnTo>
                  <a:lnTo>
                    <a:pt x="24384" y="64008"/>
                  </a:lnTo>
                  <a:lnTo>
                    <a:pt x="24384" y="30480"/>
                  </a:lnTo>
                  <a:lnTo>
                    <a:pt x="25908" y="27432"/>
                  </a:lnTo>
                  <a:lnTo>
                    <a:pt x="28956" y="25908"/>
                  </a:lnTo>
                  <a:lnTo>
                    <a:pt x="33528" y="25908"/>
                  </a:lnTo>
                  <a:lnTo>
                    <a:pt x="36576" y="27432"/>
                  </a:lnTo>
                  <a:lnTo>
                    <a:pt x="38100" y="32004"/>
                  </a:lnTo>
                  <a:lnTo>
                    <a:pt x="38100" y="64008"/>
                  </a:lnTo>
                  <a:lnTo>
                    <a:pt x="39624" y="64008"/>
                  </a:lnTo>
                  <a:lnTo>
                    <a:pt x="42672" y="62484"/>
                  </a:lnTo>
                  <a:lnTo>
                    <a:pt x="44196" y="62484"/>
                  </a:lnTo>
                  <a:lnTo>
                    <a:pt x="44196" y="60960"/>
                  </a:lnTo>
                  <a:lnTo>
                    <a:pt x="47244" y="59436"/>
                  </a:lnTo>
                  <a:lnTo>
                    <a:pt x="48768" y="59436"/>
                  </a:lnTo>
                  <a:lnTo>
                    <a:pt x="50292" y="57912"/>
                  </a:lnTo>
                  <a:lnTo>
                    <a:pt x="53340" y="56388"/>
                  </a:lnTo>
                  <a:lnTo>
                    <a:pt x="53340" y="54864"/>
                  </a:lnTo>
                  <a:lnTo>
                    <a:pt x="54864" y="54864"/>
                  </a:lnTo>
                  <a:lnTo>
                    <a:pt x="56388" y="51816"/>
                  </a:lnTo>
                  <a:lnTo>
                    <a:pt x="57912" y="50292"/>
                  </a:lnTo>
                  <a:lnTo>
                    <a:pt x="59436" y="45720"/>
                  </a:lnTo>
                  <a:lnTo>
                    <a:pt x="60960" y="45720"/>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146" y="35814"/>
                  </a:moveTo>
                  <a:lnTo>
                    <a:pt x="24384" y="33528"/>
                  </a:lnTo>
                  <a:lnTo>
                    <a:pt x="24384" y="35052"/>
                  </a:lnTo>
                  <a:lnTo>
                    <a:pt x="25146" y="35814"/>
                  </a:lnTo>
                  <a:close/>
                </a:path>
                <a:path w="62864" h="64135">
                  <a:moveTo>
                    <a:pt x="25908" y="38100"/>
                  </a:moveTo>
                  <a:lnTo>
                    <a:pt x="25146" y="35814"/>
                  </a:lnTo>
                  <a:lnTo>
                    <a:pt x="24384" y="35052"/>
                  </a:lnTo>
                  <a:lnTo>
                    <a:pt x="25908" y="38100"/>
                  </a:lnTo>
                  <a:close/>
                </a:path>
                <a:path w="62864" h="64135">
                  <a:moveTo>
                    <a:pt x="28956" y="64008"/>
                  </a:moveTo>
                  <a:lnTo>
                    <a:pt x="28956" y="39624"/>
                  </a:lnTo>
                  <a:lnTo>
                    <a:pt x="25908" y="38100"/>
                  </a:lnTo>
                  <a:lnTo>
                    <a:pt x="24384" y="35052"/>
                  </a:lnTo>
                  <a:lnTo>
                    <a:pt x="24384" y="64008"/>
                  </a:lnTo>
                  <a:lnTo>
                    <a:pt x="28956" y="64008"/>
                  </a:lnTo>
                  <a:close/>
                </a:path>
                <a:path w="62864" h="64135">
                  <a:moveTo>
                    <a:pt x="28956" y="39624"/>
                  </a:moveTo>
                  <a:lnTo>
                    <a:pt x="25146" y="35814"/>
                  </a:lnTo>
                  <a:lnTo>
                    <a:pt x="25908" y="38100"/>
                  </a:lnTo>
                  <a:lnTo>
                    <a:pt x="28956" y="39624"/>
                  </a:lnTo>
                  <a:close/>
                </a:path>
                <a:path w="62864" h="64135">
                  <a:moveTo>
                    <a:pt x="30480" y="25908"/>
                  </a:moveTo>
                  <a:lnTo>
                    <a:pt x="28956" y="25908"/>
                  </a:lnTo>
                  <a:lnTo>
                    <a:pt x="27432" y="27432"/>
                  </a:lnTo>
                  <a:lnTo>
                    <a:pt x="30480" y="25908"/>
                  </a:lnTo>
                  <a:close/>
                </a:path>
                <a:path w="62864" h="64135">
                  <a:moveTo>
                    <a:pt x="32004" y="64008"/>
                  </a:moveTo>
                  <a:lnTo>
                    <a:pt x="32004" y="39624"/>
                  </a:lnTo>
                  <a:lnTo>
                    <a:pt x="30480" y="39624"/>
                  </a:lnTo>
                  <a:lnTo>
                    <a:pt x="27432" y="38100"/>
                  </a:lnTo>
                  <a:lnTo>
                    <a:pt x="28956" y="39624"/>
                  </a:lnTo>
                  <a:lnTo>
                    <a:pt x="28956" y="64008"/>
                  </a:lnTo>
                  <a:lnTo>
                    <a:pt x="32004" y="640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5052" y="38100"/>
                  </a:moveTo>
                  <a:lnTo>
                    <a:pt x="31394" y="39319"/>
                  </a:lnTo>
                  <a:lnTo>
                    <a:pt x="32004" y="39624"/>
                  </a:lnTo>
                  <a:lnTo>
                    <a:pt x="32004" y="64008"/>
                  </a:lnTo>
                  <a:lnTo>
                    <a:pt x="33528" y="64008"/>
                  </a:lnTo>
                  <a:lnTo>
                    <a:pt x="33528" y="39624"/>
                  </a:lnTo>
                  <a:lnTo>
                    <a:pt x="35052" y="38100"/>
                  </a:lnTo>
                  <a:close/>
                </a:path>
                <a:path w="62864" h="64135">
                  <a:moveTo>
                    <a:pt x="36576" y="28956"/>
                  </a:moveTo>
                  <a:lnTo>
                    <a:pt x="36576" y="27432"/>
                  </a:lnTo>
                  <a:lnTo>
                    <a:pt x="33528" y="25908"/>
                  </a:lnTo>
                  <a:lnTo>
                    <a:pt x="36576" y="28956"/>
                  </a:lnTo>
                  <a:close/>
                </a:path>
                <a:path w="62864" h="64135">
                  <a:moveTo>
                    <a:pt x="38100" y="64008"/>
                  </a:moveTo>
                  <a:lnTo>
                    <a:pt x="38100" y="33528"/>
                  </a:lnTo>
                  <a:lnTo>
                    <a:pt x="36576" y="36576"/>
                  </a:lnTo>
                  <a:lnTo>
                    <a:pt x="33528" y="39624"/>
                  </a:lnTo>
                  <a:lnTo>
                    <a:pt x="33528" y="64008"/>
                  </a:lnTo>
                  <a:lnTo>
                    <a:pt x="38100" y="64008"/>
                  </a:lnTo>
                  <a:close/>
                </a:path>
                <a:path w="62864" h="64135">
                  <a:moveTo>
                    <a:pt x="36576" y="30480"/>
                  </a:moveTo>
                  <a:lnTo>
                    <a:pt x="36576" y="28956"/>
                  </a:lnTo>
                  <a:lnTo>
                    <a:pt x="35052" y="27432"/>
                  </a:lnTo>
                  <a:lnTo>
                    <a:pt x="36576" y="30480"/>
                  </a:lnTo>
                  <a:close/>
                </a:path>
                <a:path w="62864" h="64135">
                  <a:moveTo>
                    <a:pt x="36576" y="36576"/>
                  </a:moveTo>
                  <a:lnTo>
                    <a:pt x="36576" y="35052"/>
                  </a:lnTo>
                  <a:lnTo>
                    <a:pt x="35052" y="38100"/>
                  </a:lnTo>
                  <a:lnTo>
                    <a:pt x="36576" y="36576"/>
                  </a:lnTo>
                  <a:close/>
                </a:path>
                <a:path w="62864" h="64135">
                  <a:moveTo>
                    <a:pt x="38100" y="33528"/>
                  </a:moveTo>
                  <a:lnTo>
                    <a:pt x="38100" y="32004"/>
                  </a:lnTo>
                  <a:lnTo>
                    <a:pt x="36576" y="36576"/>
                  </a:lnTo>
                  <a:lnTo>
                    <a:pt x="38100" y="33528"/>
                  </a:lnTo>
                  <a:close/>
                </a:path>
                <a:path w="62864" h="64135">
                  <a:moveTo>
                    <a:pt x="62484" y="41148"/>
                  </a:moveTo>
                  <a:lnTo>
                    <a:pt x="62484" y="24384"/>
                  </a:lnTo>
                  <a:lnTo>
                    <a:pt x="60960" y="21336"/>
                  </a:lnTo>
                  <a:lnTo>
                    <a:pt x="60960" y="44196"/>
                  </a:lnTo>
                  <a:lnTo>
                    <a:pt x="62484" y="41148"/>
                  </a:lnTo>
                  <a:close/>
                </a:path>
              </a:pathLst>
            </a:custGeom>
            <a:solidFill>
              <a:srgbClr val="FFFFFF"/>
            </a:solidFill>
          </p:spPr>
          <p:txBody>
            <a:bodyPr wrap="square" lIns="0" tIns="0" rIns="0" bIns="0" rtlCol="0"/>
            <a:lstStyle/>
            <a:p>
              <a:endParaRPr sz="1588"/>
            </a:p>
          </p:txBody>
        </p:sp>
        <p:sp>
          <p:nvSpPr>
            <p:cNvPr id="8" name="object 8"/>
            <p:cNvSpPr/>
            <p:nvPr/>
          </p:nvSpPr>
          <p:spPr>
            <a:xfrm>
              <a:off x="5045964" y="2412492"/>
              <a:ext cx="79248" cy="79248"/>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245108"/>
              <a:ext cx="7356475" cy="5843270"/>
            </a:xfrm>
            <a:custGeom>
              <a:avLst/>
              <a:gdLst/>
              <a:ahLst/>
              <a:cxnLst/>
              <a:rect l="l" t="t" r="r" b="b"/>
              <a:pathLst>
                <a:path w="7356475" h="5843270">
                  <a:moveTo>
                    <a:pt x="7356348" y="5826252"/>
                  </a:moveTo>
                  <a:lnTo>
                    <a:pt x="3694176" y="7620"/>
                  </a:lnTo>
                  <a:lnTo>
                    <a:pt x="3685032" y="0"/>
                  </a:lnTo>
                  <a:lnTo>
                    <a:pt x="3671316" y="0"/>
                  </a:lnTo>
                  <a:lnTo>
                    <a:pt x="3665220" y="3048"/>
                  </a:lnTo>
                  <a:lnTo>
                    <a:pt x="3662172" y="7620"/>
                  </a:lnTo>
                  <a:lnTo>
                    <a:pt x="4572" y="5814060"/>
                  </a:lnTo>
                  <a:lnTo>
                    <a:pt x="0" y="5820156"/>
                  </a:lnTo>
                  <a:lnTo>
                    <a:pt x="0" y="5826252"/>
                  </a:lnTo>
                  <a:lnTo>
                    <a:pt x="4572" y="5832348"/>
                  </a:lnTo>
                  <a:lnTo>
                    <a:pt x="7620" y="5838444"/>
                  </a:lnTo>
                  <a:lnTo>
                    <a:pt x="13716" y="5843016"/>
                  </a:lnTo>
                  <a:lnTo>
                    <a:pt x="19812" y="5843016"/>
                  </a:lnTo>
                  <a:lnTo>
                    <a:pt x="19812" y="5804916"/>
                  </a:lnTo>
                  <a:lnTo>
                    <a:pt x="54820" y="5804916"/>
                  </a:lnTo>
                  <a:lnTo>
                    <a:pt x="3662172" y="79749"/>
                  </a:lnTo>
                  <a:lnTo>
                    <a:pt x="3662172" y="28956"/>
                  </a:lnTo>
                  <a:lnTo>
                    <a:pt x="3694176" y="28956"/>
                  </a:lnTo>
                  <a:lnTo>
                    <a:pt x="3694176" y="79749"/>
                  </a:lnTo>
                  <a:lnTo>
                    <a:pt x="7301527" y="5804916"/>
                  </a:lnTo>
                  <a:lnTo>
                    <a:pt x="7335012" y="5804916"/>
                  </a:lnTo>
                  <a:lnTo>
                    <a:pt x="7335012" y="5843016"/>
                  </a:lnTo>
                  <a:lnTo>
                    <a:pt x="7342632" y="5843016"/>
                  </a:lnTo>
                  <a:lnTo>
                    <a:pt x="7348728" y="5838444"/>
                  </a:lnTo>
                  <a:lnTo>
                    <a:pt x="7351776" y="5832348"/>
                  </a:lnTo>
                  <a:lnTo>
                    <a:pt x="7356348" y="5826252"/>
                  </a:lnTo>
                  <a:close/>
                </a:path>
                <a:path w="7356475" h="5843270">
                  <a:moveTo>
                    <a:pt x="54820" y="5804916"/>
                  </a:moveTo>
                  <a:lnTo>
                    <a:pt x="19812" y="5804916"/>
                  </a:lnTo>
                  <a:lnTo>
                    <a:pt x="36576" y="5833872"/>
                  </a:lnTo>
                  <a:lnTo>
                    <a:pt x="54820" y="5804916"/>
                  </a:lnTo>
                  <a:close/>
                </a:path>
                <a:path w="7356475" h="5843270">
                  <a:moveTo>
                    <a:pt x="7335012" y="5843016"/>
                  </a:moveTo>
                  <a:lnTo>
                    <a:pt x="7335012" y="5804916"/>
                  </a:lnTo>
                  <a:lnTo>
                    <a:pt x="7319772" y="5833872"/>
                  </a:lnTo>
                  <a:lnTo>
                    <a:pt x="7301527" y="5804916"/>
                  </a:lnTo>
                  <a:lnTo>
                    <a:pt x="54820" y="5804916"/>
                  </a:lnTo>
                  <a:lnTo>
                    <a:pt x="36576" y="5833872"/>
                  </a:lnTo>
                  <a:lnTo>
                    <a:pt x="19812" y="5804916"/>
                  </a:lnTo>
                  <a:lnTo>
                    <a:pt x="19812" y="5843016"/>
                  </a:lnTo>
                  <a:lnTo>
                    <a:pt x="7335012" y="5843016"/>
                  </a:lnTo>
                  <a:close/>
                </a:path>
                <a:path w="7356475" h="5843270">
                  <a:moveTo>
                    <a:pt x="3694176" y="28956"/>
                  </a:moveTo>
                  <a:lnTo>
                    <a:pt x="3662172" y="28956"/>
                  </a:lnTo>
                  <a:lnTo>
                    <a:pt x="3678174" y="54352"/>
                  </a:lnTo>
                  <a:lnTo>
                    <a:pt x="3694176" y="28956"/>
                  </a:lnTo>
                  <a:close/>
                </a:path>
                <a:path w="7356475" h="5843270">
                  <a:moveTo>
                    <a:pt x="3678174" y="54352"/>
                  </a:moveTo>
                  <a:lnTo>
                    <a:pt x="3662172" y="28956"/>
                  </a:lnTo>
                  <a:lnTo>
                    <a:pt x="3662172" y="79749"/>
                  </a:lnTo>
                  <a:lnTo>
                    <a:pt x="3678174" y="54352"/>
                  </a:lnTo>
                  <a:close/>
                </a:path>
                <a:path w="7356475" h="5843270">
                  <a:moveTo>
                    <a:pt x="3694176" y="79749"/>
                  </a:moveTo>
                  <a:lnTo>
                    <a:pt x="3694176" y="28956"/>
                  </a:lnTo>
                  <a:lnTo>
                    <a:pt x="3678174" y="54352"/>
                  </a:lnTo>
                  <a:lnTo>
                    <a:pt x="3694176" y="79749"/>
                  </a:lnTo>
                  <a:close/>
                </a:path>
                <a:path w="7356475" h="5843270">
                  <a:moveTo>
                    <a:pt x="7335012" y="5804916"/>
                  </a:moveTo>
                  <a:lnTo>
                    <a:pt x="7301527" y="5804916"/>
                  </a:lnTo>
                  <a:lnTo>
                    <a:pt x="7319772" y="5833872"/>
                  </a:lnTo>
                  <a:lnTo>
                    <a:pt x="7335012" y="5804916"/>
                  </a:lnTo>
                  <a:close/>
                </a:path>
              </a:pathLst>
            </a:custGeom>
            <a:solidFill>
              <a:srgbClr val="375D89"/>
            </a:solidFill>
          </p:spPr>
          <p:txBody>
            <a:bodyPr wrap="square" lIns="0" tIns="0" rIns="0" bIns="0" rtlCol="0"/>
            <a:lstStyle/>
            <a:p>
              <a:endParaRPr sz="1588"/>
            </a:p>
          </p:txBody>
        </p:sp>
        <p:sp>
          <p:nvSpPr>
            <p:cNvPr id="10" name="object 10"/>
            <p:cNvSpPr/>
            <p:nvPr/>
          </p:nvSpPr>
          <p:spPr>
            <a:xfrm>
              <a:off x="3505200" y="2932175"/>
              <a:ext cx="3200400" cy="870585"/>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9" name="object 19"/>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0" name="object 20"/>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1" name="object 21"/>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3" name="object 23"/>
          <p:cNvGrpSpPr/>
          <p:nvPr/>
        </p:nvGrpSpPr>
        <p:grpSpPr>
          <a:xfrm>
            <a:off x="3461720" y="3718111"/>
            <a:ext cx="4067735" cy="2485465"/>
            <a:chOff x="2043683" y="4213859"/>
            <a:chExt cx="4610100" cy="2816860"/>
          </a:xfrm>
        </p:grpSpPr>
        <p:sp>
          <p:nvSpPr>
            <p:cNvPr id="24" name="object 24"/>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5" name="object 25"/>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6" name="object 26"/>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8" name="object 28"/>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9" name="object 29"/>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0" name="object 30"/>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1" name="object 31"/>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2" name="object 32"/>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3" name="object 33"/>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4" name="object 34"/>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71500" y="13716"/>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5" name="object 35"/>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6" name="object 36"/>
          <p:cNvSpPr txBox="1"/>
          <p:nvPr/>
        </p:nvSpPr>
        <p:spPr>
          <a:xfrm>
            <a:off x="5343860" y="2169906"/>
            <a:ext cx="1462928" cy="415272"/>
          </a:xfrm>
          <a:prstGeom prst="rect">
            <a:avLst/>
          </a:prstGeom>
        </p:spPr>
        <p:txBody>
          <a:bodyPr vert="horz" wrap="square" lIns="0" tIns="11206" rIns="0" bIns="0" rtlCol="0">
            <a:spAutoFit/>
          </a:bodyPr>
          <a:lstStyle/>
          <a:p>
            <a:pPr marL="496447" marR="4483" indent="327790">
              <a:lnSpc>
                <a:spcPct val="110000"/>
              </a:lnSpc>
              <a:spcBef>
                <a:spcPts val="88"/>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4"/>
              </a:spcBef>
            </a:pPr>
            <a:r>
              <a:rPr sz="794" spc="-4" dirty="0">
                <a:latin typeface="Carlito"/>
                <a:cs typeface="Carlito"/>
              </a:rPr>
              <a:t>“Innovation”</a:t>
            </a:r>
            <a:endParaRPr sz="794">
              <a:latin typeface="Carlito"/>
              <a:cs typeface="Carlito"/>
            </a:endParaRPr>
          </a:p>
        </p:txBody>
      </p:sp>
      <p:sp>
        <p:nvSpPr>
          <p:cNvPr id="37" name="object 37"/>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8" name="object 38"/>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9" name="object 39"/>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40" name="object 40"/>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41" name="object 41"/>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42" name="object 42"/>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43" name="object 43"/>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4" name="object 44"/>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5" name="object 45"/>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6" name="object 46"/>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7" name="object 47"/>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8" name="object 48"/>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9" name="object 49"/>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50" name="object 50"/>
          <p:cNvGrpSpPr/>
          <p:nvPr/>
        </p:nvGrpSpPr>
        <p:grpSpPr>
          <a:xfrm>
            <a:off x="3406588" y="4161864"/>
            <a:ext cx="5513294" cy="1360954"/>
            <a:chOff x="1981200" y="4716779"/>
            <a:chExt cx="6248400" cy="1542415"/>
          </a:xfrm>
        </p:grpSpPr>
        <p:sp>
          <p:nvSpPr>
            <p:cNvPr id="51" name="object 51"/>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2" name="object 52"/>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53" name="object 53"/>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4" name="object 54"/>
            <p:cNvSpPr/>
            <p:nvPr/>
          </p:nvSpPr>
          <p:spPr>
            <a:xfrm>
              <a:off x="1981200" y="4716779"/>
              <a:ext cx="6248400" cy="1542415"/>
            </a:xfrm>
            <a:custGeom>
              <a:avLst/>
              <a:gdLst/>
              <a:ahLst/>
              <a:cxnLst/>
              <a:rect l="l" t="t" r="r" b="b"/>
              <a:pathLst>
                <a:path w="6248400" h="1542414">
                  <a:moveTo>
                    <a:pt x="5306568" y="1524"/>
                  </a:moveTo>
                  <a:lnTo>
                    <a:pt x="934212" y="0"/>
                  </a:lnTo>
                  <a:lnTo>
                    <a:pt x="934212" y="28956"/>
                  </a:lnTo>
                  <a:lnTo>
                    <a:pt x="5306568" y="30480"/>
                  </a:lnTo>
                  <a:lnTo>
                    <a:pt x="5306568" y="1524"/>
                  </a:lnTo>
                  <a:close/>
                </a:path>
                <a:path w="6248400" h="1542414">
                  <a:moveTo>
                    <a:pt x="6248400" y="1513332"/>
                  </a:moveTo>
                  <a:lnTo>
                    <a:pt x="0" y="1513332"/>
                  </a:lnTo>
                  <a:lnTo>
                    <a:pt x="0" y="1542288"/>
                  </a:lnTo>
                  <a:lnTo>
                    <a:pt x="6248400" y="1542288"/>
                  </a:lnTo>
                  <a:lnTo>
                    <a:pt x="6248400" y="1513332"/>
                  </a:lnTo>
                  <a:close/>
                </a:path>
              </a:pathLst>
            </a:custGeom>
            <a:solidFill>
              <a:srgbClr val="497EBA"/>
            </a:solidFill>
          </p:spPr>
          <p:txBody>
            <a:bodyPr wrap="square" lIns="0" tIns="0" rIns="0" bIns="0" rtlCol="0"/>
            <a:lstStyle/>
            <a:p>
              <a:endParaRPr sz="1588"/>
            </a:p>
          </p:txBody>
        </p:sp>
        <p:sp>
          <p:nvSpPr>
            <p:cNvPr id="55" name="object 55"/>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6" name="object 56"/>
            <p:cNvSpPr/>
            <p:nvPr/>
          </p:nvSpPr>
          <p:spPr>
            <a:xfrm>
              <a:off x="3867912"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57" name="object 57"/>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8" name="object 58"/>
          <p:cNvSpPr txBox="1"/>
          <p:nvPr/>
        </p:nvSpPr>
        <p:spPr>
          <a:xfrm>
            <a:off x="4148416" y="4172173"/>
            <a:ext cx="4056529" cy="421684"/>
          </a:xfrm>
          <a:prstGeom prst="rect">
            <a:avLst/>
          </a:prstGeom>
        </p:spPr>
        <p:txBody>
          <a:bodyPr vert="horz" wrap="square" lIns="0" tIns="11206" rIns="0" bIns="0" rtlCol="0">
            <a:spAutoFit/>
          </a:bodyPr>
          <a:lstStyle/>
          <a:p>
            <a:pPr marL="43705" algn="ctr">
              <a:lnSpc>
                <a:spcPts val="1822"/>
              </a:lnSpc>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4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a:p>
            <a:pPr algn="ctr">
              <a:lnSpc>
                <a:spcPts val="1399"/>
              </a:lnSpc>
              <a:tabLst>
                <a:tab pos="3159667"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59" name="object 59"/>
          <p:cNvSpPr txBox="1"/>
          <p:nvPr/>
        </p:nvSpPr>
        <p:spPr>
          <a:xfrm>
            <a:off x="5802404" y="1523103"/>
            <a:ext cx="767603" cy="581472"/>
          </a:xfrm>
          <a:prstGeom prst="rect">
            <a:avLst/>
          </a:prstGeom>
        </p:spPr>
        <p:txBody>
          <a:bodyPr vert="horz" wrap="square" lIns="0" tIns="11206" rIns="0" bIns="0" rtlCol="0">
            <a:spAutoFit/>
          </a:bodyPr>
          <a:lstStyle/>
          <a:p>
            <a:pPr marL="11206" marR="4483"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p:txBody>
      </p:sp>
      <p:sp>
        <p:nvSpPr>
          <p:cNvPr id="60" name="object 60"/>
          <p:cNvSpPr txBox="1">
            <a:spLocks noGrp="1"/>
          </p:cNvSpPr>
          <p:nvPr>
            <p:ph type="title"/>
          </p:nvPr>
        </p:nvSpPr>
        <p:spPr>
          <a:xfrm>
            <a:off x="3722145" y="551328"/>
            <a:ext cx="4746812" cy="500232"/>
          </a:xfrm>
          <a:prstGeom prst="rect">
            <a:avLst/>
          </a:prstGeom>
        </p:spPr>
        <p:txBody>
          <a:bodyPr vert="horz" wrap="square" lIns="0" tIns="11206" rIns="0" bIns="0" rtlCol="0" anchor="ctr">
            <a:spAutoFit/>
          </a:bodyPr>
          <a:lstStyle/>
          <a:p>
            <a:pPr marL="11206">
              <a:lnSpc>
                <a:spcPct val="100000"/>
              </a:lnSpc>
              <a:spcBef>
                <a:spcPts val="88"/>
              </a:spcBef>
            </a:pPr>
            <a:r>
              <a:rPr sz="3177" dirty="0"/>
              <a:t>4. </a:t>
            </a:r>
            <a:r>
              <a:rPr sz="3177" spc="-4" dirty="0"/>
              <a:t>Identifying </a:t>
            </a:r>
            <a:r>
              <a:rPr sz="3177" spc="-13" dirty="0"/>
              <a:t>Operational</a:t>
            </a:r>
            <a:r>
              <a:rPr sz="3177" spc="13" dirty="0"/>
              <a:t> </a:t>
            </a:r>
            <a:r>
              <a:rPr sz="3177" spc="-4" dirty="0"/>
              <a:t>BI</a:t>
            </a:r>
            <a:endParaRPr sz="3177"/>
          </a:p>
        </p:txBody>
      </p:sp>
      <p:sp>
        <p:nvSpPr>
          <p:cNvPr id="61" name="object 61"/>
          <p:cNvSpPr/>
          <p:nvPr/>
        </p:nvSpPr>
        <p:spPr>
          <a:xfrm>
            <a:off x="3255980" y="4159176"/>
            <a:ext cx="5950324" cy="1367678"/>
          </a:xfrm>
          <a:custGeom>
            <a:avLst/>
            <a:gdLst/>
            <a:ahLst/>
            <a:cxnLst/>
            <a:rect l="l" t="t" r="r" b="b"/>
            <a:pathLst>
              <a:path w="6743700" h="1550035">
                <a:moveTo>
                  <a:pt x="38100" y="1278636"/>
                </a:moveTo>
                <a:lnTo>
                  <a:pt x="38100" y="1164336"/>
                </a:lnTo>
                <a:lnTo>
                  <a:pt x="0" y="1164336"/>
                </a:lnTo>
                <a:lnTo>
                  <a:pt x="0" y="1278636"/>
                </a:lnTo>
                <a:lnTo>
                  <a:pt x="38100" y="1278636"/>
                </a:lnTo>
                <a:close/>
              </a:path>
              <a:path w="6743700" h="1550035">
                <a:moveTo>
                  <a:pt x="38100" y="1126236"/>
                </a:moveTo>
                <a:lnTo>
                  <a:pt x="38100" y="1011936"/>
                </a:lnTo>
                <a:lnTo>
                  <a:pt x="0" y="1011936"/>
                </a:lnTo>
                <a:lnTo>
                  <a:pt x="0" y="1126236"/>
                </a:lnTo>
                <a:lnTo>
                  <a:pt x="38100" y="1126236"/>
                </a:lnTo>
                <a:close/>
              </a:path>
              <a:path w="6743700" h="1550035">
                <a:moveTo>
                  <a:pt x="38100" y="973836"/>
                </a:moveTo>
                <a:lnTo>
                  <a:pt x="38100" y="859536"/>
                </a:lnTo>
                <a:lnTo>
                  <a:pt x="0" y="859536"/>
                </a:lnTo>
                <a:lnTo>
                  <a:pt x="0" y="973836"/>
                </a:lnTo>
                <a:lnTo>
                  <a:pt x="38100" y="973836"/>
                </a:lnTo>
                <a:close/>
              </a:path>
              <a:path w="6743700" h="1550035">
                <a:moveTo>
                  <a:pt x="38100" y="821436"/>
                </a:moveTo>
                <a:lnTo>
                  <a:pt x="38100" y="707136"/>
                </a:lnTo>
                <a:lnTo>
                  <a:pt x="0" y="707136"/>
                </a:lnTo>
                <a:lnTo>
                  <a:pt x="0" y="821436"/>
                </a:lnTo>
                <a:lnTo>
                  <a:pt x="38100" y="821436"/>
                </a:lnTo>
                <a:close/>
              </a:path>
              <a:path w="6743700" h="1550035">
                <a:moveTo>
                  <a:pt x="38100" y="669036"/>
                </a:moveTo>
                <a:lnTo>
                  <a:pt x="38100" y="554736"/>
                </a:lnTo>
                <a:lnTo>
                  <a:pt x="0" y="554736"/>
                </a:lnTo>
                <a:lnTo>
                  <a:pt x="0" y="669036"/>
                </a:lnTo>
                <a:lnTo>
                  <a:pt x="38100" y="669036"/>
                </a:lnTo>
                <a:close/>
              </a:path>
              <a:path w="6743700" h="1550035">
                <a:moveTo>
                  <a:pt x="38100" y="516636"/>
                </a:moveTo>
                <a:lnTo>
                  <a:pt x="38100" y="402336"/>
                </a:lnTo>
                <a:lnTo>
                  <a:pt x="0" y="402336"/>
                </a:lnTo>
                <a:lnTo>
                  <a:pt x="0" y="516636"/>
                </a:lnTo>
                <a:lnTo>
                  <a:pt x="38100" y="516636"/>
                </a:lnTo>
                <a:close/>
              </a:path>
              <a:path w="6743700" h="1550035">
                <a:moveTo>
                  <a:pt x="39624" y="251460"/>
                </a:moveTo>
                <a:lnTo>
                  <a:pt x="1524" y="248412"/>
                </a:lnTo>
                <a:lnTo>
                  <a:pt x="0" y="257556"/>
                </a:lnTo>
                <a:lnTo>
                  <a:pt x="0" y="364236"/>
                </a:lnTo>
                <a:lnTo>
                  <a:pt x="38100" y="364236"/>
                </a:lnTo>
                <a:lnTo>
                  <a:pt x="38100" y="259080"/>
                </a:lnTo>
                <a:lnTo>
                  <a:pt x="39624" y="251460"/>
                </a:lnTo>
                <a:close/>
              </a:path>
              <a:path w="6743700" h="1550035">
                <a:moveTo>
                  <a:pt x="91440" y="121920"/>
                </a:moveTo>
                <a:lnTo>
                  <a:pt x="62484" y="97536"/>
                </a:lnTo>
                <a:lnTo>
                  <a:pt x="60960" y="99060"/>
                </a:lnTo>
                <a:lnTo>
                  <a:pt x="45720" y="120396"/>
                </a:lnTo>
                <a:lnTo>
                  <a:pt x="32004" y="143256"/>
                </a:lnTo>
                <a:lnTo>
                  <a:pt x="21336" y="166116"/>
                </a:lnTo>
                <a:lnTo>
                  <a:pt x="12192" y="190500"/>
                </a:lnTo>
                <a:lnTo>
                  <a:pt x="7620" y="204216"/>
                </a:lnTo>
                <a:lnTo>
                  <a:pt x="7620" y="208788"/>
                </a:lnTo>
                <a:lnTo>
                  <a:pt x="44196" y="216408"/>
                </a:lnTo>
                <a:lnTo>
                  <a:pt x="45720" y="211836"/>
                </a:lnTo>
                <a:lnTo>
                  <a:pt x="48768" y="201168"/>
                </a:lnTo>
                <a:lnTo>
                  <a:pt x="56388" y="179832"/>
                </a:lnTo>
                <a:lnTo>
                  <a:pt x="67056" y="158496"/>
                </a:lnTo>
                <a:lnTo>
                  <a:pt x="77724" y="140208"/>
                </a:lnTo>
                <a:lnTo>
                  <a:pt x="91440" y="121920"/>
                </a:lnTo>
                <a:close/>
              </a:path>
              <a:path w="6743700" h="1550035">
                <a:moveTo>
                  <a:pt x="207264" y="47244"/>
                </a:moveTo>
                <a:lnTo>
                  <a:pt x="196596" y="10668"/>
                </a:lnTo>
                <a:lnTo>
                  <a:pt x="188976" y="12192"/>
                </a:lnTo>
                <a:lnTo>
                  <a:pt x="164592" y="21336"/>
                </a:lnTo>
                <a:lnTo>
                  <a:pt x="140208" y="33528"/>
                </a:lnTo>
                <a:lnTo>
                  <a:pt x="118872" y="47244"/>
                </a:lnTo>
                <a:lnTo>
                  <a:pt x="97536" y="62484"/>
                </a:lnTo>
                <a:lnTo>
                  <a:pt x="89916" y="70104"/>
                </a:lnTo>
                <a:lnTo>
                  <a:pt x="115824" y="97536"/>
                </a:lnTo>
                <a:lnTo>
                  <a:pt x="123444" y="91440"/>
                </a:lnTo>
                <a:lnTo>
                  <a:pt x="141732" y="77724"/>
                </a:lnTo>
                <a:lnTo>
                  <a:pt x="160020" y="65532"/>
                </a:lnTo>
                <a:lnTo>
                  <a:pt x="181356" y="56388"/>
                </a:lnTo>
                <a:lnTo>
                  <a:pt x="202692" y="48768"/>
                </a:lnTo>
                <a:lnTo>
                  <a:pt x="207264" y="47244"/>
                </a:lnTo>
                <a:close/>
              </a:path>
              <a:path w="6743700" h="1550035">
                <a:moveTo>
                  <a:pt x="353568" y="38100"/>
                </a:moveTo>
                <a:lnTo>
                  <a:pt x="353568" y="0"/>
                </a:lnTo>
                <a:lnTo>
                  <a:pt x="256032" y="0"/>
                </a:lnTo>
                <a:lnTo>
                  <a:pt x="242316" y="1524"/>
                </a:lnTo>
                <a:lnTo>
                  <a:pt x="237744" y="3048"/>
                </a:lnTo>
                <a:lnTo>
                  <a:pt x="242316" y="39624"/>
                </a:lnTo>
                <a:lnTo>
                  <a:pt x="246888" y="39624"/>
                </a:lnTo>
                <a:lnTo>
                  <a:pt x="259080" y="38100"/>
                </a:lnTo>
                <a:lnTo>
                  <a:pt x="353568" y="38100"/>
                </a:lnTo>
                <a:close/>
              </a:path>
              <a:path w="6743700" h="1550035">
                <a:moveTo>
                  <a:pt x="505968" y="38100"/>
                </a:moveTo>
                <a:lnTo>
                  <a:pt x="505968" y="0"/>
                </a:lnTo>
                <a:lnTo>
                  <a:pt x="391668" y="0"/>
                </a:lnTo>
                <a:lnTo>
                  <a:pt x="391668" y="38100"/>
                </a:lnTo>
                <a:lnTo>
                  <a:pt x="505968" y="38100"/>
                </a:lnTo>
                <a:close/>
              </a:path>
              <a:path w="6743700" h="1550035">
                <a:moveTo>
                  <a:pt x="658368" y="38100"/>
                </a:moveTo>
                <a:lnTo>
                  <a:pt x="658368" y="0"/>
                </a:lnTo>
                <a:lnTo>
                  <a:pt x="544068" y="0"/>
                </a:lnTo>
                <a:lnTo>
                  <a:pt x="544068" y="38100"/>
                </a:lnTo>
                <a:lnTo>
                  <a:pt x="658368" y="38100"/>
                </a:lnTo>
                <a:close/>
              </a:path>
              <a:path w="6743700" h="1550035">
                <a:moveTo>
                  <a:pt x="810768" y="38100"/>
                </a:moveTo>
                <a:lnTo>
                  <a:pt x="810768" y="0"/>
                </a:lnTo>
                <a:lnTo>
                  <a:pt x="696468" y="0"/>
                </a:lnTo>
                <a:lnTo>
                  <a:pt x="696468" y="38100"/>
                </a:lnTo>
                <a:lnTo>
                  <a:pt x="810768" y="38100"/>
                </a:lnTo>
                <a:close/>
              </a:path>
              <a:path w="6743700" h="1550035">
                <a:moveTo>
                  <a:pt x="963168" y="38100"/>
                </a:moveTo>
                <a:lnTo>
                  <a:pt x="963168" y="0"/>
                </a:lnTo>
                <a:lnTo>
                  <a:pt x="848868" y="0"/>
                </a:lnTo>
                <a:lnTo>
                  <a:pt x="848868" y="38100"/>
                </a:lnTo>
                <a:lnTo>
                  <a:pt x="963168" y="38100"/>
                </a:lnTo>
                <a:close/>
              </a:path>
              <a:path w="6743700" h="1550035">
                <a:moveTo>
                  <a:pt x="1115568" y="38100"/>
                </a:moveTo>
                <a:lnTo>
                  <a:pt x="1115568" y="0"/>
                </a:lnTo>
                <a:lnTo>
                  <a:pt x="1001268" y="0"/>
                </a:lnTo>
                <a:lnTo>
                  <a:pt x="1001268" y="38100"/>
                </a:lnTo>
                <a:lnTo>
                  <a:pt x="1115568" y="38100"/>
                </a:lnTo>
                <a:close/>
              </a:path>
              <a:path w="6743700" h="1550035">
                <a:moveTo>
                  <a:pt x="1267968" y="38100"/>
                </a:moveTo>
                <a:lnTo>
                  <a:pt x="1267968" y="0"/>
                </a:lnTo>
                <a:lnTo>
                  <a:pt x="1153668" y="0"/>
                </a:lnTo>
                <a:lnTo>
                  <a:pt x="1153668" y="38100"/>
                </a:lnTo>
                <a:lnTo>
                  <a:pt x="1267968" y="38100"/>
                </a:lnTo>
                <a:close/>
              </a:path>
              <a:path w="6743700" h="1550035">
                <a:moveTo>
                  <a:pt x="1420368" y="38100"/>
                </a:moveTo>
                <a:lnTo>
                  <a:pt x="1420368" y="0"/>
                </a:lnTo>
                <a:lnTo>
                  <a:pt x="1306068" y="0"/>
                </a:lnTo>
                <a:lnTo>
                  <a:pt x="1306068" y="38100"/>
                </a:lnTo>
                <a:lnTo>
                  <a:pt x="1420368" y="38100"/>
                </a:lnTo>
                <a:close/>
              </a:path>
              <a:path w="6743700" h="1550035">
                <a:moveTo>
                  <a:pt x="1572768" y="38100"/>
                </a:moveTo>
                <a:lnTo>
                  <a:pt x="1572768" y="0"/>
                </a:lnTo>
                <a:lnTo>
                  <a:pt x="1458468" y="0"/>
                </a:lnTo>
                <a:lnTo>
                  <a:pt x="1458468" y="38100"/>
                </a:lnTo>
                <a:lnTo>
                  <a:pt x="1572768" y="38100"/>
                </a:lnTo>
                <a:close/>
              </a:path>
              <a:path w="6743700" h="1550035">
                <a:moveTo>
                  <a:pt x="1725168" y="38100"/>
                </a:moveTo>
                <a:lnTo>
                  <a:pt x="1725168" y="0"/>
                </a:lnTo>
                <a:lnTo>
                  <a:pt x="1610868" y="0"/>
                </a:lnTo>
                <a:lnTo>
                  <a:pt x="1610868" y="38100"/>
                </a:lnTo>
                <a:lnTo>
                  <a:pt x="1725168" y="38100"/>
                </a:lnTo>
                <a:close/>
              </a:path>
              <a:path w="6743700" h="1550035">
                <a:moveTo>
                  <a:pt x="1877568" y="38100"/>
                </a:moveTo>
                <a:lnTo>
                  <a:pt x="1877568" y="0"/>
                </a:lnTo>
                <a:lnTo>
                  <a:pt x="1763268" y="0"/>
                </a:lnTo>
                <a:lnTo>
                  <a:pt x="1763268" y="38100"/>
                </a:lnTo>
                <a:lnTo>
                  <a:pt x="1877568" y="38100"/>
                </a:lnTo>
                <a:close/>
              </a:path>
              <a:path w="6743700" h="1550035">
                <a:moveTo>
                  <a:pt x="2029968" y="38100"/>
                </a:moveTo>
                <a:lnTo>
                  <a:pt x="2029968" y="0"/>
                </a:lnTo>
                <a:lnTo>
                  <a:pt x="1915668" y="0"/>
                </a:lnTo>
                <a:lnTo>
                  <a:pt x="1915668" y="38100"/>
                </a:lnTo>
                <a:lnTo>
                  <a:pt x="2029968" y="38100"/>
                </a:lnTo>
                <a:close/>
              </a:path>
              <a:path w="6743700" h="1550035">
                <a:moveTo>
                  <a:pt x="2182368" y="38100"/>
                </a:moveTo>
                <a:lnTo>
                  <a:pt x="2182368" y="0"/>
                </a:lnTo>
                <a:lnTo>
                  <a:pt x="2068068" y="0"/>
                </a:lnTo>
                <a:lnTo>
                  <a:pt x="2068068" y="38100"/>
                </a:lnTo>
                <a:lnTo>
                  <a:pt x="2182368" y="38100"/>
                </a:lnTo>
                <a:close/>
              </a:path>
              <a:path w="6743700" h="1550035">
                <a:moveTo>
                  <a:pt x="2334768" y="38100"/>
                </a:moveTo>
                <a:lnTo>
                  <a:pt x="2334768" y="0"/>
                </a:lnTo>
                <a:lnTo>
                  <a:pt x="2220468" y="0"/>
                </a:lnTo>
                <a:lnTo>
                  <a:pt x="2220468" y="38100"/>
                </a:lnTo>
                <a:lnTo>
                  <a:pt x="2334768" y="38100"/>
                </a:lnTo>
                <a:close/>
              </a:path>
              <a:path w="6743700" h="1550035">
                <a:moveTo>
                  <a:pt x="2487168" y="38100"/>
                </a:moveTo>
                <a:lnTo>
                  <a:pt x="2487168" y="0"/>
                </a:lnTo>
                <a:lnTo>
                  <a:pt x="2372868" y="0"/>
                </a:lnTo>
                <a:lnTo>
                  <a:pt x="2372868" y="38100"/>
                </a:lnTo>
                <a:lnTo>
                  <a:pt x="2487168" y="38100"/>
                </a:lnTo>
                <a:close/>
              </a:path>
              <a:path w="6743700" h="1550035">
                <a:moveTo>
                  <a:pt x="2639568" y="38100"/>
                </a:moveTo>
                <a:lnTo>
                  <a:pt x="2639568" y="0"/>
                </a:lnTo>
                <a:lnTo>
                  <a:pt x="2525268" y="0"/>
                </a:lnTo>
                <a:lnTo>
                  <a:pt x="2525268" y="38100"/>
                </a:lnTo>
                <a:lnTo>
                  <a:pt x="2639568" y="38100"/>
                </a:lnTo>
                <a:close/>
              </a:path>
              <a:path w="6743700" h="1550035">
                <a:moveTo>
                  <a:pt x="2791968" y="38100"/>
                </a:moveTo>
                <a:lnTo>
                  <a:pt x="2791968" y="0"/>
                </a:lnTo>
                <a:lnTo>
                  <a:pt x="2677668" y="0"/>
                </a:lnTo>
                <a:lnTo>
                  <a:pt x="2677668" y="38100"/>
                </a:lnTo>
                <a:lnTo>
                  <a:pt x="2791968" y="38100"/>
                </a:lnTo>
                <a:close/>
              </a:path>
              <a:path w="6743700" h="1550035">
                <a:moveTo>
                  <a:pt x="2944368" y="38100"/>
                </a:moveTo>
                <a:lnTo>
                  <a:pt x="2944368" y="0"/>
                </a:lnTo>
                <a:lnTo>
                  <a:pt x="2830068" y="0"/>
                </a:lnTo>
                <a:lnTo>
                  <a:pt x="2830068" y="38100"/>
                </a:lnTo>
                <a:lnTo>
                  <a:pt x="2944368" y="38100"/>
                </a:lnTo>
                <a:close/>
              </a:path>
              <a:path w="6743700" h="1550035">
                <a:moveTo>
                  <a:pt x="3096768" y="38100"/>
                </a:moveTo>
                <a:lnTo>
                  <a:pt x="3096768" y="0"/>
                </a:lnTo>
                <a:lnTo>
                  <a:pt x="2982468" y="0"/>
                </a:lnTo>
                <a:lnTo>
                  <a:pt x="2982468" y="38100"/>
                </a:lnTo>
                <a:lnTo>
                  <a:pt x="3096768" y="38100"/>
                </a:lnTo>
                <a:close/>
              </a:path>
              <a:path w="6743700" h="1550035">
                <a:moveTo>
                  <a:pt x="3249168" y="38100"/>
                </a:moveTo>
                <a:lnTo>
                  <a:pt x="3249168" y="0"/>
                </a:lnTo>
                <a:lnTo>
                  <a:pt x="3134868" y="0"/>
                </a:lnTo>
                <a:lnTo>
                  <a:pt x="3134868" y="38100"/>
                </a:lnTo>
                <a:lnTo>
                  <a:pt x="3249168" y="38100"/>
                </a:lnTo>
                <a:close/>
              </a:path>
              <a:path w="6743700" h="1550035">
                <a:moveTo>
                  <a:pt x="3401568" y="38100"/>
                </a:moveTo>
                <a:lnTo>
                  <a:pt x="3401568" y="0"/>
                </a:lnTo>
                <a:lnTo>
                  <a:pt x="3287268" y="0"/>
                </a:lnTo>
                <a:lnTo>
                  <a:pt x="3287268" y="38100"/>
                </a:lnTo>
                <a:lnTo>
                  <a:pt x="3401568" y="38100"/>
                </a:lnTo>
                <a:close/>
              </a:path>
              <a:path w="6743700" h="1550035">
                <a:moveTo>
                  <a:pt x="3553968" y="38100"/>
                </a:moveTo>
                <a:lnTo>
                  <a:pt x="3553968" y="0"/>
                </a:lnTo>
                <a:lnTo>
                  <a:pt x="3439668" y="0"/>
                </a:lnTo>
                <a:lnTo>
                  <a:pt x="3439668" y="38100"/>
                </a:lnTo>
                <a:lnTo>
                  <a:pt x="3553968" y="38100"/>
                </a:lnTo>
                <a:close/>
              </a:path>
              <a:path w="6743700" h="1550035">
                <a:moveTo>
                  <a:pt x="3706368" y="38100"/>
                </a:moveTo>
                <a:lnTo>
                  <a:pt x="3706368" y="0"/>
                </a:lnTo>
                <a:lnTo>
                  <a:pt x="3592068" y="0"/>
                </a:lnTo>
                <a:lnTo>
                  <a:pt x="3592068" y="38100"/>
                </a:lnTo>
                <a:lnTo>
                  <a:pt x="3706368" y="38100"/>
                </a:lnTo>
                <a:close/>
              </a:path>
              <a:path w="6743700" h="1550035">
                <a:moveTo>
                  <a:pt x="3858768" y="38100"/>
                </a:moveTo>
                <a:lnTo>
                  <a:pt x="3858768" y="0"/>
                </a:lnTo>
                <a:lnTo>
                  <a:pt x="3744468" y="0"/>
                </a:lnTo>
                <a:lnTo>
                  <a:pt x="3744468" y="38100"/>
                </a:lnTo>
                <a:lnTo>
                  <a:pt x="3858768" y="38100"/>
                </a:lnTo>
                <a:close/>
              </a:path>
              <a:path w="6743700" h="1550035">
                <a:moveTo>
                  <a:pt x="4011168" y="38100"/>
                </a:moveTo>
                <a:lnTo>
                  <a:pt x="4011168" y="0"/>
                </a:lnTo>
                <a:lnTo>
                  <a:pt x="3896868" y="0"/>
                </a:lnTo>
                <a:lnTo>
                  <a:pt x="3896868" y="38100"/>
                </a:lnTo>
                <a:lnTo>
                  <a:pt x="4011168" y="38100"/>
                </a:lnTo>
                <a:close/>
              </a:path>
              <a:path w="6743700" h="1550035">
                <a:moveTo>
                  <a:pt x="4163568" y="38100"/>
                </a:moveTo>
                <a:lnTo>
                  <a:pt x="4163568" y="0"/>
                </a:lnTo>
                <a:lnTo>
                  <a:pt x="4049268" y="0"/>
                </a:lnTo>
                <a:lnTo>
                  <a:pt x="4049268" y="38100"/>
                </a:lnTo>
                <a:lnTo>
                  <a:pt x="4163568" y="38100"/>
                </a:lnTo>
                <a:close/>
              </a:path>
              <a:path w="6743700" h="1550035">
                <a:moveTo>
                  <a:pt x="4315968" y="38100"/>
                </a:moveTo>
                <a:lnTo>
                  <a:pt x="4315968" y="0"/>
                </a:lnTo>
                <a:lnTo>
                  <a:pt x="4201668" y="0"/>
                </a:lnTo>
                <a:lnTo>
                  <a:pt x="4201668" y="38100"/>
                </a:lnTo>
                <a:lnTo>
                  <a:pt x="4315968" y="38100"/>
                </a:lnTo>
                <a:close/>
              </a:path>
              <a:path w="6743700" h="1550035">
                <a:moveTo>
                  <a:pt x="4468368" y="38100"/>
                </a:moveTo>
                <a:lnTo>
                  <a:pt x="4468368" y="0"/>
                </a:lnTo>
                <a:lnTo>
                  <a:pt x="4354068" y="0"/>
                </a:lnTo>
                <a:lnTo>
                  <a:pt x="4354068" y="38100"/>
                </a:lnTo>
                <a:lnTo>
                  <a:pt x="4468368" y="38100"/>
                </a:lnTo>
                <a:close/>
              </a:path>
              <a:path w="6743700" h="1550035">
                <a:moveTo>
                  <a:pt x="4620768" y="38100"/>
                </a:moveTo>
                <a:lnTo>
                  <a:pt x="4620768" y="0"/>
                </a:lnTo>
                <a:lnTo>
                  <a:pt x="4506468" y="0"/>
                </a:lnTo>
                <a:lnTo>
                  <a:pt x="4506468" y="38100"/>
                </a:lnTo>
                <a:lnTo>
                  <a:pt x="4620768" y="38100"/>
                </a:lnTo>
                <a:close/>
              </a:path>
              <a:path w="6743700" h="1550035">
                <a:moveTo>
                  <a:pt x="4773168" y="38100"/>
                </a:moveTo>
                <a:lnTo>
                  <a:pt x="4773168" y="0"/>
                </a:lnTo>
                <a:lnTo>
                  <a:pt x="4658868" y="0"/>
                </a:lnTo>
                <a:lnTo>
                  <a:pt x="4658868" y="38100"/>
                </a:lnTo>
                <a:lnTo>
                  <a:pt x="4773168" y="38100"/>
                </a:lnTo>
                <a:close/>
              </a:path>
              <a:path w="6743700" h="1550035">
                <a:moveTo>
                  <a:pt x="4925568" y="38100"/>
                </a:moveTo>
                <a:lnTo>
                  <a:pt x="4925568" y="0"/>
                </a:lnTo>
                <a:lnTo>
                  <a:pt x="4811268" y="0"/>
                </a:lnTo>
                <a:lnTo>
                  <a:pt x="4811268" y="38100"/>
                </a:lnTo>
                <a:lnTo>
                  <a:pt x="4925568" y="38100"/>
                </a:lnTo>
                <a:close/>
              </a:path>
              <a:path w="6743700" h="1550035">
                <a:moveTo>
                  <a:pt x="5077968" y="38100"/>
                </a:moveTo>
                <a:lnTo>
                  <a:pt x="5077968" y="0"/>
                </a:lnTo>
                <a:lnTo>
                  <a:pt x="4963668" y="0"/>
                </a:lnTo>
                <a:lnTo>
                  <a:pt x="4963668" y="38100"/>
                </a:lnTo>
                <a:lnTo>
                  <a:pt x="5077968" y="38100"/>
                </a:lnTo>
                <a:close/>
              </a:path>
              <a:path w="6743700" h="1550035">
                <a:moveTo>
                  <a:pt x="5230368" y="38100"/>
                </a:moveTo>
                <a:lnTo>
                  <a:pt x="5230368" y="0"/>
                </a:lnTo>
                <a:lnTo>
                  <a:pt x="5116068" y="0"/>
                </a:lnTo>
                <a:lnTo>
                  <a:pt x="5116068" y="38100"/>
                </a:lnTo>
                <a:lnTo>
                  <a:pt x="5230368" y="38100"/>
                </a:lnTo>
                <a:close/>
              </a:path>
              <a:path w="6743700" h="1550035">
                <a:moveTo>
                  <a:pt x="5382768" y="38100"/>
                </a:moveTo>
                <a:lnTo>
                  <a:pt x="5382768" y="0"/>
                </a:lnTo>
                <a:lnTo>
                  <a:pt x="5268468" y="0"/>
                </a:lnTo>
                <a:lnTo>
                  <a:pt x="5268468" y="38100"/>
                </a:lnTo>
                <a:lnTo>
                  <a:pt x="5382768" y="38100"/>
                </a:lnTo>
                <a:close/>
              </a:path>
              <a:path w="6743700" h="1550035">
                <a:moveTo>
                  <a:pt x="5535168" y="38100"/>
                </a:moveTo>
                <a:lnTo>
                  <a:pt x="5535168" y="0"/>
                </a:lnTo>
                <a:lnTo>
                  <a:pt x="5420868" y="0"/>
                </a:lnTo>
                <a:lnTo>
                  <a:pt x="5420868" y="38100"/>
                </a:lnTo>
                <a:lnTo>
                  <a:pt x="5535168" y="38100"/>
                </a:lnTo>
                <a:close/>
              </a:path>
              <a:path w="6743700" h="1550035">
                <a:moveTo>
                  <a:pt x="5687568" y="38100"/>
                </a:moveTo>
                <a:lnTo>
                  <a:pt x="5687568" y="0"/>
                </a:lnTo>
                <a:lnTo>
                  <a:pt x="5573268" y="0"/>
                </a:lnTo>
                <a:lnTo>
                  <a:pt x="5573268" y="38100"/>
                </a:lnTo>
                <a:lnTo>
                  <a:pt x="5687568" y="38100"/>
                </a:lnTo>
                <a:close/>
              </a:path>
              <a:path w="6743700" h="1550035">
                <a:moveTo>
                  <a:pt x="5839968" y="38100"/>
                </a:moveTo>
                <a:lnTo>
                  <a:pt x="5839968" y="0"/>
                </a:lnTo>
                <a:lnTo>
                  <a:pt x="5725668" y="0"/>
                </a:lnTo>
                <a:lnTo>
                  <a:pt x="5725668" y="38100"/>
                </a:lnTo>
                <a:lnTo>
                  <a:pt x="5839968" y="38100"/>
                </a:lnTo>
                <a:close/>
              </a:path>
              <a:path w="6743700" h="1550035">
                <a:moveTo>
                  <a:pt x="5992368" y="38100"/>
                </a:moveTo>
                <a:lnTo>
                  <a:pt x="5992368" y="0"/>
                </a:lnTo>
                <a:lnTo>
                  <a:pt x="5878068" y="0"/>
                </a:lnTo>
                <a:lnTo>
                  <a:pt x="5878068" y="38100"/>
                </a:lnTo>
                <a:lnTo>
                  <a:pt x="5992368" y="38100"/>
                </a:lnTo>
                <a:close/>
              </a:path>
              <a:path w="6743700" h="1550035">
                <a:moveTo>
                  <a:pt x="6144768" y="38100"/>
                </a:moveTo>
                <a:lnTo>
                  <a:pt x="6144768" y="0"/>
                </a:lnTo>
                <a:lnTo>
                  <a:pt x="6030468" y="0"/>
                </a:lnTo>
                <a:lnTo>
                  <a:pt x="6030468" y="38100"/>
                </a:lnTo>
                <a:lnTo>
                  <a:pt x="6144768" y="38100"/>
                </a:lnTo>
                <a:close/>
              </a:path>
              <a:path w="6743700" h="1550035">
                <a:moveTo>
                  <a:pt x="6297168" y="38100"/>
                </a:moveTo>
                <a:lnTo>
                  <a:pt x="6297168" y="0"/>
                </a:lnTo>
                <a:lnTo>
                  <a:pt x="6182868" y="0"/>
                </a:lnTo>
                <a:lnTo>
                  <a:pt x="6182868" y="38100"/>
                </a:lnTo>
                <a:lnTo>
                  <a:pt x="6297168" y="38100"/>
                </a:lnTo>
                <a:close/>
              </a:path>
              <a:path w="6743700" h="1550035">
                <a:moveTo>
                  <a:pt x="6449568" y="38100"/>
                </a:moveTo>
                <a:lnTo>
                  <a:pt x="6449568" y="0"/>
                </a:lnTo>
                <a:lnTo>
                  <a:pt x="6335268" y="0"/>
                </a:lnTo>
                <a:lnTo>
                  <a:pt x="6335268" y="38100"/>
                </a:lnTo>
                <a:lnTo>
                  <a:pt x="6449568" y="38100"/>
                </a:lnTo>
                <a:close/>
              </a:path>
              <a:path w="6743700" h="1550035">
                <a:moveTo>
                  <a:pt x="6606540" y="35052"/>
                </a:moveTo>
                <a:lnTo>
                  <a:pt x="6600444" y="32004"/>
                </a:lnTo>
                <a:lnTo>
                  <a:pt x="6577584" y="21336"/>
                </a:lnTo>
                <a:lnTo>
                  <a:pt x="6553200" y="12192"/>
                </a:lnTo>
                <a:lnTo>
                  <a:pt x="6539484" y="9144"/>
                </a:lnTo>
                <a:lnTo>
                  <a:pt x="6527292" y="6096"/>
                </a:lnTo>
                <a:lnTo>
                  <a:pt x="6513576" y="3048"/>
                </a:lnTo>
                <a:lnTo>
                  <a:pt x="6499860" y="1524"/>
                </a:lnTo>
                <a:lnTo>
                  <a:pt x="6489192" y="1524"/>
                </a:lnTo>
                <a:lnTo>
                  <a:pt x="6486144" y="38100"/>
                </a:lnTo>
                <a:lnTo>
                  <a:pt x="6496812" y="39624"/>
                </a:lnTo>
                <a:lnTo>
                  <a:pt x="6509004" y="41148"/>
                </a:lnTo>
                <a:lnTo>
                  <a:pt x="6519672" y="42672"/>
                </a:lnTo>
                <a:lnTo>
                  <a:pt x="6563868" y="56388"/>
                </a:lnTo>
                <a:lnTo>
                  <a:pt x="6586728" y="68580"/>
                </a:lnTo>
                <a:lnTo>
                  <a:pt x="6606540" y="35052"/>
                </a:lnTo>
                <a:close/>
              </a:path>
              <a:path w="6743700" h="1550035">
                <a:moveTo>
                  <a:pt x="6716268" y="152400"/>
                </a:moveTo>
                <a:lnTo>
                  <a:pt x="6696456" y="118872"/>
                </a:lnTo>
                <a:lnTo>
                  <a:pt x="6664452" y="79248"/>
                </a:lnTo>
                <a:lnTo>
                  <a:pt x="6640068" y="57912"/>
                </a:lnTo>
                <a:lnTo>
                  <a:pt x="6617208" y="88392"/>
                </a:lnTo>
                <a:lnTo>
                  <a:pt x="6621780" y="91440"/>
                </a:lnTo>
                <a:lnTo>
                  <a:pt x="6638544" y="106680"/>
                </a:lnTo>
                <a:lnTo>
                  <a:pt x="6652260" y="123444"/>
                </a:lnTo>
                <a:lnTo>
                  <a:pt x="6665976" y="141732"/>
                </a:lnTo>
                <a:lnTo>
                  <a:pt x="6678168" y="161544"/>
                </a:lnTo>
                <a:lnTo>
                  <a:pt x="6682740" y="169164"/>
                </a:lnTo>
                <a:lnTo>
                  <a:pt x="6716268" y="152400"/>
                </a:lnTo>
                <a:close/>
              </a:path>
              <a:path w="6743700" h="1550035">
                <a:moveTo>
                  <a:pt x="6743700" y="309372"/>
                </a:moveTo>
                <a:lnTo>
                  <a:pt x="6743700" y="256032"/>
                </a:lnTo>
                <a:lnTo>
                  <a:pt x="6742176" y="242316"/>
                </a:lnTo>
                <a:lnTo>
                  <a:pt x="6740652" y="230124"/>
                </a:lnTo>
                <a:lnTo>
                  <a:pt x="6734556" y="202692"/>
                </a:lnTo>
                <a:lnTo>
                  <a:pt x="6731508" y="192024"/>
                </a:lnTo>
                <a:lnTo>
                  <a:pt x="6694932" y="201168"/>
                </a:lnTo>
                <a:lnTo>
                  <a:pt x="6697980" y="213360"/>
                </a:lnTo>
                <a:lnTo>
                  <a:pt x="6701028" y="224028"/>
                </a:lnTo>
                <a:lnTo>
                  <a:pt x="6704076" y="248412"/>
                </a:lnTo>
                <a:lnTo>
                  <a:pt x="6705600" y="259080"/>
                </a:lnTo>
                <a:lnTo>
                  <a:pt x="6705600" y="309372"/>
                </a:lnTo>
                <a:lnTo>
                  <a:pt x="6743700" y="309372"/>
                </a:lnTo>
                <a:close/>
              </a:path>
              <a:path w="6743700" h="1550035">
                <a:moveTo>
                  <a:pt x="6743700" y="461772"/>
                </a:moveTo>
                <a:lnTo>
                  <a:pt x="6743700" y="347472"/>
                </a:lnTo>
                <a:lnTo>
                  <a:pt x="6705600" y="347472"/>
                </a:lnTo>
                <a:lnTo>
                  <a:pt x="6705600" y="461772"/>
                </a:lnTo>
                <a:lnTo>
                  <a:pt x="6743700" y="461772"/>
                </a:lnTo>
                <a:close/>
              </a:path>
              <a:path w="6743700" h="1550035">
                <a:moveTo>
                  <a:pt x="6743700" y="614172"/>
                </a:moveTo>
                <a:lnTo>
                  <a:pt x="6743700" y="499872"/>
                </a:lnTo>
                <a:lnTo>
                  <a:pt x="6705600" y="499872"/>
                </a:lnTo>
                <a:lnTo>
                  <a:pt x="6705600" y="614172"/>
                </a:lnTo>
                <a:lnTo>
                  <a:pt x="6743700" y="614172"/>
                </a:lnTo>
                <a:close/>
              </a:path>
              <a:path w="6743700" h="1550035">
                <a:moveTo>
                  <a:pt x="6743700" y="766572"/>
                </a:moveTo>
                <a:lnTo>
                  <a:pt x="6743700" y="652272"/>
                </a:lnTo>
                <a:lnTo>
                  <a:pt x="6705600" y="652272"/>
                </a:lnTo>
                <a:lnTo>
                  <a:pt x="6705600" y="766572"/>
                </a:lnTo>
                <a:lnTo>
                  <a:pt x="6743700" y="766572"/>
                </a:lnTo>
                <a:close/>
              </a:path>
              <a:path w="6743700" h="1550035">
                <a:moveTo>
                  <a:pt x="6743700" y="918972"/>
                </a:moveTo>
                <a:lnTo>
                  <a:pt x="6743700" y="804672"/>
                </a:lnTo>
                <a:lnTo>
                  <a:pt x="6705600" y="804672"/>
                </a:lnTo>
                <a:lnTo>
                  <a:pt x="6705600" y="918972"/>
                </a:lnTo>
                <a:lnTo>
                  <a:pt x="6743700" y="918972"/>
                </a:lnTo>
                <a:close/>
              </a:path>
              <a:path w="6743700" h="1550035">
                <a:moveTo>
                  <a:pt x="6743700" y="1071372"/>
                </a:moveTo>
                <a:lnTo>
                  <a:pt x="6743700" y="957072"/>
                </a:lnTo>
                <a:lnTo>
                  <a:pt x="6705600" y="957072"/>
                </a:lnTo>
                <a:lnTo>
                  <a:pt x="6705600" y="1071372"/>
                </a:lnTo>
                <a:lnTo>
                  <a:pt x="6743700" y="1071372"/>
                </a:lnTo>
                <a:close/>
              </a:path>
              <a:path w="6743700" h="1550035">
                <a:moveTo>
                  <a:pt x="6743700" y="1223772"/>
                </a:moveTo>
                <a:lnTo>
                  <a:pt x="6743700" y="1109472"/>
                </a:lnTo>
                <a:lnTo>
                  <a:pt x="6705600" y="1109472"/>
                </a:lnTo>
                <a:lnTo>
                  <a:pt x="6705600" y="1223772"/>
                </a:lnTo>
                <a:lnTo>
                  <a:pt x="6743700" y="1223772"/>
                </a:lnTo>
                <a:close/>
              </a:path>
              <a:path w="6743700" h="1550035">
                <a:moveTo>
                  <a:pt x="6743700" y="1292352"/>
                </a:moveTo>
                <a:lnTo>
                  <a:pt x="6743700" y="1261872"/>
                </a:lnTo>
                <a:lnTo>
                  <a:pt x="6705600" y="1261872"/>
                </a:lnTo>
                <a:lnTo>
                  <a:pt x="6705600" y="1290828"/>
                </a:lnTo>
                <a:lnTo>
                  <a:pt x="6702552" y="1315212"/>
                </a:lnTo>
                <a:lnTo>
                  <a:pt x="6701028" y="1325880"/>
                </a:lnTo>
                <a:lnTo>
                  <a:pt x="6697980" y="1336548"/>
                </a:lnTo>
                <a:lnTo>
                  <a:pt x="6694932" y="1348740"/>
                </a:lnTo>
                <a:lnTo>
                  <a:pt x="6687312" y="1367028"/>
                </a:lnTo>
                <a:lnTo>
                  <a:pt x="6723888" y="1380744"/>
                </a:lnTo>
                <a:lnTo>
                  <a:pt x="6731508" y="1359408"/>
                </a:lnTo>
                <a:lnTo>
                  <a:pt x="6737604" y="1331976"/>
                </a:lnTo>
                <a:lnTo>
                  <a:pt x="6740652" y="1319784"/>
                </a:lnTo>
                <a:lnTo>
                  <a:pt x="6743700" y="1292352"/>
                </a:lnTo>
                <a:close/>
              </a:path>
              <a:path w="6743700" h="1550035">
                <a:moveTo>
                  <a:pt x="6704076" y="1417320"/>
                </a:moveTo>
                <a:lnTo>
                  <a:pt x="6672072" y="1397508"/>
                </a:lnTo>
                <a:lnTo>
                  <a:pt x="6665976" y="1409700"/>
                </a:lnTo>
                <a:lnTo>
                  <a:pt x="6652260" y="1427988"/>
                </a:lnTo>
                <a:lnTo>
                  <a:pt x="6637020" y="1443228"/>
                </a:lnTo>
                <a:lnTo>
                  <a:pt x="6620256" y="1458468"/>
                </a:lnTo>
                <a:lnTo>
                  <a:pt x="6601968" y="1472184"/>
                </a:lnTo>
                <a:lnTo>
                  <a:pt x="6600444" y="1473708"/>
                </a:lnTo>
                <a:lnTo>
                  <a:pt x="6620256" y="1505712"/>
                </a:lnTo>
                <a:lnTo>
                  <a:pt x="6624828" y="1502664"/>
                </a:lnTo>
                <a:lnTo>
                  <a:pt x="6646164" y="1487424"/>
                </a:lnTo>
                <a:lnTo>
                  <a:pt x="6682740" y="1450848"/>
                </a:lnTo>
                <a:lnTo>
                  <a:pt x="6697980" y="1429512"/>
                </a:lnTo>
                <a:lnTo>
                  <a:pt x="6704076" y="1417320"/>
                </a:lnTo>
                <a:close/>
              </a:path>
              <a:path w="6743700" h="1550035">
                <a:moveTo>
                  <a:pt x="6585204" y="1525524"/>
                </a:moveTo>
                <a:lnTo>
                  <a:pt x="6568440" y="1490472"/>
                </a:lnTo>
                <a:lnTo>
                  <a:pt x="6562344" y="1493520"/>
                </a:lnTo>
                <a:lnTo>
                  <a:pt x="6541008" y="1501140"/>
                </a:lnTo>
                <a:lnTo>
                  <a:pt x="6519672" y="1507236"/>
                </a:lnTo>
                <a:lnTo>
                  <a:pt x="6507480" y="1508760"/>
                </a:lnTo>
                <a:lnTo>
                  <a:pt x="6496812" y="1510284"/>
                </a:lnTo>
                <a:lnTo>
                  <a:pt x="6484620" y="1510284"/>
                </a:lnTo>
                <a:lnTo>
                  <a:pt x="6472428" y="1511808"/>
                </a:lnTo>
                <a:lnTo>
                  <a:pt x="6464808" y="1511808"/>
                </a:lnTo>
                <a:lnTo>
                  <a:pt x="6464808" y="1549908"/>
                </a:lnTo>
                <a:lnTo>
                  <a:pt x="6473952" y="1549908"/>
                </a:lnTo>
                <a:lnTo>
                  <a:pt x="6487668" y="1548384"/>
                </a:lnTo>
                <a:lnTo>
                  <a:pt x="6501384" y="1548384"/>
                </a:lnTo>
                <a:lnTo>
                  <a:pt x="6515100" y="1546860"/>
                </a:lnTo>
                <a:lnTo>
                  <a:pt x="6527292" y="1543812"/>
                </a:lnTo>
                <a:lnTo>
                  <a:pt x="6541008" y="1540764"/>
                </a:lnTo>
                <a:lnTo>
                  <a:pt x="6554724" y="1536192"/>
                </a:lnTo>
                <a:lnTo>
                  <a:pt x="6579108" y="1527048"/>
                </a:lnTo>
                <a:lnTo>
                  <a:pt x="6585204" y="1525524"/>
                </a:lnTo>
                <a:close/>
              </a:path>
              <a:path w="6743700" h="1550035">
                <a:moveTo>
                  <a:pt x="6426708" y="1549908"/>
                </a:moveTo>
                <a:lnTo>
                  <a:pt x="6426708" y="1511808"/>
                </a:lnTo>
                <a:lnTo>
                  <a:pt x="6312408" y="1511808"/>
                </a:lnTo>
                <a:lnTo>
                  <a:pt x="6312408" y="1549908"/>
                </a:lnTo>
                <a:lnTo>
                  <a:pt x="6426708" y="1549908"/>
                </a:lnTo>
                <a:close/>
              </a:path>
              <a:path w="6743700" h="1550035">
                <a:moveTo>
                  <a:pt x="6274308" y="1549908"/>
                </a:moveTo>
                <a:lnTo>
                  <a:pt x="6274308" y="1511808"/>
                </a:lnTo>
                <a:lnTo>
                  <a:pt x="6160008" y="1511808"/>
                </a:lnTo>
                <a:lnTo>
                  <a:pt x="6160008" y="1549908"/>
                </a:lnTo>
                <a:lnTo>
                  <a:pt x="6274308" y="1549908"/>
                </a:lnTo>
                <a:close/>
              </a:path>
              <a:path w="6743700" h="1550035">
                <a:moveTo>
                  <a:pt x="6121908" y="1549908"/>
                </a:moveTo>
                <a:lnTo>
                  <a:pt x="6121908" y="1511808"/>
                </a:lnTo>
                <a:lnTo>
                  <a:pt x="6007608" y="1511808"/>
                </a:lnTo>
                <a:lnTo>
                  <a:pt x="6007608" y="1549908"/>
                </a:lnTo>
                <a:lnTo>
                  <a:pt x="6121908" y="1549908"/>
                </a:lnTo>
                <a:close/>
              </a:path>
              <a:path w="6743700" h="1550035">
                <a:moveTo>
                  <a:pt x="5969508" y="1549908"/>
                </a:moveTo>
                <a:lnTo>
                  <a:pt x="5969508" y="1511808"/>
                </a:lnTo>
                <a:lnTo>
                  <a:pt x="5855208" y="1511808"/>
                </a:lnTo>
                <a:lnTo>
                  <a:pt x="5855208" y="1549908"/>
                </a:lnTo>
                <a:lnTo>
                  <a:pt x="5969508" y="1549908"/>
                </a:lnTo>
                <a:close/>
              </a:path>
              <a:path w="6743700" h="1550035">
                <a:moveTo>
                  <a:pt x="5817108" y="1549908"/>
                </a:moveTo>
                <a:lnTo>
                  <a:pt x="5817108" y="1511808"/>
                </a:lnTo>
                <a:lnTo>
                  <a:pt x="5702808" y="1511808"/>
                </a:lnTo>
                <a:lnTo>
                  <a:pt x="5702808" y="1549908"/>
                </a:lnTo>
                <a:lnTo>
                  <a:pt x="5817108" y="1549908"/>
                </a:lnTo>
                <a:close/>
              </a:path>
              <a:path w="6743700" h="1550035">
                <a:moveTo>
                  <a:pt x="5664708" y="1549908"/>
                </a:moveTo>
                <a:lnTo>
                  <a:pt x="5664708" y="1511808"/>
                </a:lnTo>
                <a:lnTo>
                  <a:pt x="5550408" y="1511808"/>
                </a:lnTo>
                <a:lnTo>
                  <a:pt x="5550408" y="1549908"/>
                </a:lnTo>
                <a:lnTo>
                  <a:pt x="5664708" y="1549908"/>
                </a:lnTo>
                <a:close/>
              </a:path>
              <a:path w="6743700" h="1550035">
                <a:moveTo>
                  <a:pt x="5512308" y="1549908"/>
                </a:moveTo>
                <a:lnTo>
                  <a:pt x="5512308" y="1511808"/>
                </a:lnTo>
                <a:lnTo>
                  <a:pt x="5398008" y="1511808"/>
                </a:lnTo>
                <a:lnTo>
                  <a:pt x="5398008" y="1549908"/>
                </a:lnTo>
                <a:lnTo>
                  <a:pt x="5512308" y="1549908"/>
                </a:lnTo>
                <a:close/>
              </a:path>
              <a:path w="6743700" h="1550035">
                <a:moveTo>
                  <a:pt x="5359908" y="1549908"/>
                </a:moveTo>
                <a:lnTo>
                  <a:pt x="5359908" y="1511808"/>
                </a:lnTo>
                <a:lnTo>
                  <a:pt x="5245608" y="1511808"/>
                </a:lnTo>
                <a:lnTo>
                  <a:pt x="5245608" y="1549908"/>
                </a:lnTo>
                <a:lnTo>
                  <a:pt x="5359908" y="1549908"/>
                </a:lnTo>
                <a:close/>
              </a:path>
              <a:path w="6743700" h="1550035">
                <a:moveTo>
                  <a:pt x="5207508" y="1549908"/>
                </a:moveTo>
                <a:lnTo>
                  <a:pt x="5207508" y="1511808"/>
                </a:lnTo>
                <a:lnTo>
                  <a:pt x="5093208" y="1511808"/>
                </a:lnTo>
                <a:lnTo>
                  <a:pt x="5093208" y="1549908"/>
                </a:lnTo>
                <a:lnTo>
                  <a:pt x="5207508" y="1549908"/>
                </a:lnTo>
                <a:close/>
              </a:path>
              <a:path w="6743700" h="1550035">
                <a:moveTo>
                  <a:pt x="5055108" y="1549908"/>
                </a:moveTo>
                <a:lnTo>
                  <a:pt x="5055108" y="1511808"/>
                </a:lnTo>
                <a:lnTo>
                  <a:pt x="4940808" y="1511808"/>
                </a:lnTo>
                <a:lnTo>
                  <a:pt x="4940808" y="1549908"/>
                </a:lnTo>
                <a:lnTo>
                  <a:pt x="5055108" y="1549908"/>
                </a:lnTo>
                <a:close/>
              </a:path>
              <a:path w="6743700" h="1550035">
                <a:moveTo>
                  <a:pt x="4902708" y="1549908"/>
                </a:moveTo>
                <a:lnTo>
                  <a:pt x="4902708" y="1511808"/>
                </a:lnTo>
                <a:lnTo>
                  <a:pt x="4788408" y="1511808"/>
                </a:lnTo>
                <a:lnTo>
                  <a:pt x="4788408" y="1549908"/>
                </a:lnTo>
                <a:lnTo>
                  <a:pt x="4902708" y="1549908"/>
                </a:lnTo>
                <a:close/>
              </a:path>
              <a:path w="6743700" h="1550035">
                <a:moveTo>
                  <a:pt x="4750308" y="1549908"/>
                </a:moveTo>
                <a:lnTo>
                  <a:pt x="4750308" y="1511808"/>
                </a:lnTo>
                <a:lnTo>
                  <a:pt x="4636008" y="1511808"/>
                </a:lnTo>
                <a:lnTo>
                  <a:pt x="4636008" y="1549908"/>
                </a:lnTo>
                <a:lnTo>
                  <a:pt x="4750308" y="1549908"/>
                </a:lnTo>
                <a:close/>
              </a:path>
              <a:path w="6743700" h="1550035">
                <a:moveTo>
                  <a:pt x="4597908" y="1549908"/>
                </a:moveTo>
                <a:lnTo>
                  <a:pt x="4597908" y="1511808"/>
                </a:lnTo>
                <a:lnTo>
                  <a:pt x="4483608" y="1511808"/>
                </a:lnTo>
                <a:lnTo>
                  <a:pt x="4483608" y="1549908"/>
                </a:lnTo>
                <a:lnTo>
                  <a:pt x="4597908" y="1549908"/>
                </a:lnTo>
                <a:close/>
              </a:path>
              <a:path w="6743700" h="1550035">
                <a:moveTo>
                  <a:pt x="4445508" y="1549908"/>
                </a:moveTo>
                <a:lnTo>
                  <a:pt x="4445508" y="1511808"/>
                </a:lnTo>
                <a:lnTo>
                  <a:pt x="4331208" y="1511808"/>
                </a:lnTo>
                <a:lnTo>
                  <a:pt x="4331208" y="1549908"/>
                </a:lnTo>
                <a:lnTo>
                  <a:pt x="4445508" y="1549908"/>
                </a:lnTo>
                <a:close/>
              </a:path>
              <a:path w="6743700" h="1550035">
                <a:moveTo>
                  <a:pt x="4293108" y="1549908"/>
                </a:moveTo>
                <a:lnTo>
                  <a:pt x="4293108" y="1511808"/>
                </a:lnTo>
                <a:lnTo>
                  <a:pt x="4178808" y="1511808"/>
                </a:lnTo>
                <a:lnTo>
                  <a:pt x="4178808" y="1549908"/>
                </a:lnTo>
                <a:lnTo>
                  <a:pt x="4293108" y="1549908"/>
                </a:lnTo>
                <a:close/>
              </a:path>
              <a:path w="6743700" h="1550035">
                <a:moveTo>
                  <a:pt x="4140708" y="1549908"/>
                </a:moveTo>
                <a:lnTo>
                  <a:pt x="4140708" y="1511808"/>
                </a:lnTo>
                <a:lnTo>
                  <a:pt x="4026408" y="1511808"/>
                </a:lnTo>
                <a:lnTo>
                  <a:pt x="4026408" y="1549908"/>
                </a:lnTo>
                <a:lnTo>
                  <a:pt x="4140708" y="1549908"/>
                </a:lnTo>
                <a:close/>
              </a:path>
              <a:path w="6743700" h="1550035">
                <a:moveTo>
                  <a:pt x="3988308" y="1549908"/>
                </a:moveTo>
                <a:lnTo>
                  <a:pt x="3988308" y="1511808"/>
                </a:lnTo>
                <a:lnTo>
                  <a:pt x="3874008" y="1511808"/>
                </a:lnTo>
                <a:lnTo>
                  <a:pt x="3874008" y="1549908"/>
                </a:lnTo>
                <a:lnTo>
                  <a:pt x="3988308" y="1549908"/>
                </a:lnTo>
                <a:close/>
              </a:path>
              <a:path w="6743700" h="1550035">
                <a:moveTo>
                  <a:pt x="3835908" y="1549908"/>
                </a:moveTo>
                <a:lnTo>
                  <a:pt x="3835908" y="1511808"/>
                </a:lnTo>
                <a:lnTo>
                  <a:pt x="3721608" y="1511808"/>
                </a:lnTo>
                <a:lnTo>
                  <a:pt x="3721608" y="1549908"/>
                </a:lnTo>
                <a:lnTo>
                  <a:pt x="3835908" y="1549908"/>
                </a:lnTo>
                <a:close/>
              </a:path>
              <a:path w="6743700" h="1550035">
                <a:moveTo>
                  <a:pt x="3683508" y="1549908"/>
                </a:moveTo>
                <a:lnTo>
                  <a:pt x="3683508" y="1511808"/>
                </a:lnTo>
                <a:lnTo>
                  <a:pt x="3569208" y="1511808"/>
                </a:lnTo>
                <a:lnTo>
                  <a:pt x="3569208" y="1549908"/>
                </a:lnTo>
                <a:lnTo>
                  <a:pt x="3683508" y="1549908"/>
                </a:lnTo>
                <a:close/>
              </a:path>
              <a:path w="6743700" h="1550035">
                <a:moveTo>
                  <a:pt x="3531108" y="1549908"/>
                </a:moveTo>
                <a:lnTo>
                  <a:pt x="3531108" y="1511808"/>
                </a:lnTo>
                <a:lnTo>
                  <a:pt x="3416808" y="1511808"/>
                </a:lnTo>
                <a:lnTo>
                  <a:pt x="3416808" y="1549908"/>
                </a:lnTo>
                <a:lnTo>
                  <a:pt x="3531108" y="1549908"/>
                </a:lnTo>
                <a:close/>
              </a:path>
              <a:path w="6743700" h="1550035">
                <a:moveTo>
                  <a:pt x="3378708" y="1549908"/>
                </a:moveTo>
                <a:lnTo>
                  <a:pt x="3378708" y="1511808"/>
                </a:lnTo>
                <a:lnTo>
                  <a:pt x="3264408" y="1511808"/>
                </a:lnTo>
                <a:lnTo>
                  <a:pt x="3264408" y="1549908"/>
                </a:lnTo>
                <a:lnTo>
                  <a:pt x="3378708" y="1549908"/>
                </a:lnTo>
                <a:close/>
              </a:path>
              <a:path w="6743700" h="1550035">
                <a:moveTo>
                  <a:pt x="3226308" y="1549908"/>
                </a:moveTo>
                <a:lnTo>
                  <a:pt x="3226308" y="1511808"/>
                </a:lnTo>
                <a:lnTo>
                  <a:pt x="3112008" y="1511808"/>
                </a:lnTo>
                <a:lnTo>
                  <a:pt x="3112008" y="1549908"/>
                </a:lnTo>
                <a:lnTo>
                  <a:pt x="3226308" y="1549908"/>
                </a:lnTo>
                <a:close/>
              </a:path>
              <a:path w="6743700" h="1550035">
                <a:moveTo>
                  <a:pt x="3073908" y="1549908"/>
                </a:moveTo>
                <a:lnTo>
                  <a:pt x="3073908" y="1511808"/>
                </a:lnTo>
                <a:lnTo>
                  <a:pt x="2959608" y="1511808"/>
                </a:lnTo>
                <a:lnTo>
                  <a:pt x="2959608" y="1549908"/>
                </a:lnTo>
                <a:lnTo>
                  <a:pt x="3073908" y="1549908"/>
                </a:lnTo>
                <a:close/>
              </a:path>
              <a:path w="6743700" h="1550035">
                <a:moveTo>
                  <a:pt x="2921508" y="1549908"/>
                </a:moveTo>
                <a:lnTo>
                  <a:pt x="2921508" y="1511808"/>
                </a:lnTo>
                <a:lnTo>
                  <a:pt x="2807208" y="1511808"/>
                </a:lnTo>
                <a:lnTo>
                  <a:pt x="2807208" y="1549908"/>
                </a:lnTo>
                <a:lnTo>
                  <a:pt x="2921508" y="1549908"/>
                </a:lnTo>
                <a:close/>
              </a:path>
              <a:path w="6743700" h="1550035">
                <a:moveTo>
                  <a:pt x="2769108" y="1549908"/>
                </a:moveTo>
                <a:lnTo>
                  <a:pt x="2769108" y="1511808"/>
                </a:lnTo>
                <a:lnTo>
                  <a:pt x="2654808" y="1511808"/>
                </a:lnTo>
                <a:lnTo>
                  <a:pt x="2654808" y="1549908"/>
                </a:lnTo>
                <a:lnTo>
                  <a:pt x="2769108" y="1549908"/>
                </a:lnTo>
                <a:close/>
              </a:path>
              <a:path w="6743700" h="1550035">
                <a:moveTo>
                  <a:pt x="2616708" y="1549908"/>
                </a:moveTo>
                <a:lnTo>
                  <a:pt x="2616708" y="1511808"/>
                </a:lnTo>
                <a:lnTo>
                  <a:pt x="2502408" y="1511808"/>
                </a:lnTo>
                <a:lnTo>
                  <a:pt x="2502408" y="1549908"/>
                </a:lnTo>
                <a:lnTo>
                  <a:pt x="2616708" y="1549908"/>
                </a:lnTo>
                <a:close/>
              </a:path>
              <a:path w="6743700" h="1550035">
                <a:moveTo>
                  <a:pt x="2464308" y="1549908"/>
                </a:moveTo>
                <a:lnTo>
                  <a:pt x="2464308" y="1511808"/>
                </a:lnTo>
                <a:lnTo>
                  <a:pt x="2350008" y="1511808"/>
                </a:lnTo>
                <a:lnTo>
                  <a:pt x="2350008" y="1549908"/>
                </a:lnTo>
                <a:lnTo>
                  <a:pt x="2464308" y="1549908"/>
                </a:lnTo>
                <a:close/>
              </a:path>
              <a:path w="6743700" h="1550035">
                <a:moveTo>
                  <a:pt x="2311908" y="1549908"/>
                </a:moveTo>
                <a:lnTo>
                  <a:pt x="2311908" y="1511808"/>
                </a:lnTo>
                <a:lnTo>
                  <a:pt x="2197608" y="1511808"/>
                </a:lnTo>
                <a:lnTo>
                  <a:pt x="2197608" y="1549908"/>
                </a:lnTo>
                <a:lnTo>
                  <a:pt x="2311908" y="1549908"/>
                </a:lnTo>
                <a:close/>
              </a:path>
              <a:path w="6743700" h="1550035">
                <a:moveTo>
                  <a:pt x="2159508" y="1549908"/>
                </a:moveTo>
                <a:lnTo>
                  <a:pt x="2159508" y="1511808"/>
                </a:lnTo>
                <a:lnTo>
                  <a:pt x="2045208" y="1511808"/>
                </a:lnTo>
                <a:lnTo>
                  <a:pt x="2045208" y="1549908"/>
                </a:lnTo>
                <a:lnTo>
                  <a:pt x="2159508" y="1549908"/>
                </a:lnTo>
                <a:close/>
              </a:path>
              <a:path w="6743700" h="1550035">
                <a:moveTo>
                  <a:pt x="2007108" y="1549908"/>
                </a:moveTo>
                <a:lnTo>
                  <a:pt x="2007108" y="1511808"/>
                </a:lnTo>
                <a:lnTo>
                  <a:pt x="1892808" y="1511808"/>
                </a:lnTo>
                <a:lnTo>
                  <a:pt x="1892808" y="1549908"/>
                </a:lnTo>
                <a:lnTo>
                  <a:pt x="2007108" y="1549908"/>
                </a:lnTo>
                <a:close/>
              </a:path>
              <a:path w="6743700" h="1550035">
                <a:moveTo>
                  <a:pt x="1854708" y="1549908"/>
                </a:moveTo>
                <a:lnTo>
                  <a:pt x="1854708" y="1511808"/>
                </a:lnTo>
                <a:lnTo>
                  <a:pt x="1740408" y="1511808"/>
                </a:lnTo>
                <a:lnTo>
                  <a:pt x="1740408" y="1549908"/>
                </a:lnTo>
                <a:lnTo>
                  <a:pt x="1854708" y="1549908"/>
                </a:lnTo>
                <a:close/>
              </a:path>
              <a:path w="6743700" h="1550035">
                <a:moveTo>
                  <a:pt x="1702308" y="1549908"/>
                </a:moveTo>
                <a:lnTo>
                  <a:pt x="1702308" y="1511808"/>
                </a:lnTo>
                <a:lnTo>
                  <a:pt x="1588008" y="1511808"/>
                </a:lnTo>
                <a:lnTo>
                  <a:pt x="1588008" y="1549908"/>
                </a:lnTo>
                <a:lnTo>
                  <a:pt x="1702308" y="1549908"/>
                </a:lnTo>
                <a:close/>
              </a:path>
              <a:path w="6743700" h="1550035">
                <a:moveTo>
                  <a:pt x="1549908" y="1549908"/>
                </a:moveTo>
                <a:lnTo>
                  <a:pt x="1549908" y="1511808"/>
                </a:lnTo>
                <a:lnTo>
                  <a:pt x="1435608" y="1511808"/>
                </a:lnTo>
                <a:lnTo>
                  <a:pt x="1435608" y="1549908"/>
                </a:lnTo>
                <a:lnTo>
                  <a:pt x="1549908" y="1549908"/>
                </a:lnTo>
                <a:close/>
              </a:path>
              <a:path w="6743700" h="1550035">
                <a:moveTo>
                  <a:pt x="1397508" y="1549908"/>
                </a:moveTo>
                <a:lnTo>
                  <a:pt x="1397508" y="1511808"/>
                </a:lnTo>
                <a:lnTo>
                  <a:pt x="1283208" y="1511808"/>
                </a:lnTo>
                <a:lnTo>
                  <a:pt x="1283208" y="1549908"/>
                </a:lnTo>
                <a:lnTo>
                  <a:pt x="1397508" y="1549908"/>
                </a:lnTo>
                <a:close/>
              </a:path>
              <a:path w="6743700" h="1550035">
                <a:moveTo>
                  <a:pt x="1245108" y="1549908"/>
                </a:moveTo>
                <a:lnTo>
                  <a:pt x="1245108" y="1511808"/>
                </a:lnTo>
                <a:lnTo>
                  <a:pt x="1130808" y="1511808"/>
                </a:lnTo>
                <a:lnTo>
                  <a:pt x="1130808" y="1549908"/>
                </a:lnTo>
                <a:lnTo>
                  <a:pt x="1245108" y="1549908"/>
                </a:lnTo>
                <a:close/>
              </a:path>
              <a:path w="6743700" h="1550035">
                <a:moveTo>
                  <a:pt x="1092708" y="1549908"/>
                </a:moveTo>
                <a:lnTo>
                  <a:pt x="1092708" y="1511808"/>
                </a:lnTo>
                <a:lnTo>
                  <a:pt x="978408" y="1511808"/>
                </a:lnTo>
                <a:lnTo>
                  <a:pt x="978408" y="1549908"/>
                </a:lnTo>
                <a:lnTo>
                  <a:pt x="1092708" y="1549908"/>
                </a:lnTo>
                <a:close/>
              </a:path>
              <a:path w="6743700" h="1550035">
                <a:moveTo>
                  <a:pt x="940308" y="1549908"/>
                </a:moveTo>
                <a:lnTo>
                  <a:pt x="940308" y="1511808"/>
                </a:lnTo>
                <a:lnTo>
                  <a:pt x="826008" y="1511808"/>
                </a:lnTo>
                <a:lnTo>
                  <a:pt x="826008" y="1549908"/>
                </a:lnTo>
                <a:lnTo>
                  <a:pt x="940308" y="1549908"/>
                </a:lnTo>
                <a:close/>
              </a:path>
              <a:path w="6743700" h="1550035">
                <a:moveTo>
                  <a:pt x="787908" y="1549908"/>
                </a:moveTo>
                <a:lnTo>
                  <a:pt x="787908" y="1511808"/>
                </a:lnTo>
                <a:lnTo>
                  <a:pt x="673608" y="1511808"/>
                </a:lnTo>
                <a:lnTo>
                  <a:pt x="673608" y="1549908"/>
                </a:lnTo>
                <a:lnTo>
                  <a:pt x="787908" y="1549908"/>
                </a:lnTo>
                <a:close/>
              </a:path>
              <a:path w="6743700" h="1550035">
                <a:moveTo>
                  <a:pt x="635508" y="1549908"/>
                </a:moveTo>
                <a:lnTo>
                  <a:pt x="635508" y="1511808"/>
                </a:lnTo>
                <a:lnTo>
                  <a:pt x="521208" y="1511808"/>
                </a:lnTo>
                <a:lnTo>
                  <a:pt x="521208" y="1549908"/>
                </a:lnTo>
                <a:lnTo>
                  <a:pt x="635508" y="1549908"/>
                </a:lnTo>
                <a:close/>
              </a:path>
              <a:path w="6743700" h="1550035">
                <a:moveTo>
                  <a:pt x="483108" y="1549908"/>
                </a:moveTo>
                <a:lnTo>
                  <a:pt x="483108" y="1511808"/>
                </a:lnTo>
                <a:lnTo>
                  <a:pt x="368808" y="1511808"/>
                </a:lnTo>
                <a:lnTo>
                  <a:pt x="368808" y="1549908"/>
                </a:lnTo>
                <a:lnTo>
                  <a:pt x="483108" y="1549908"/>
                </a:lnTo>
                <a:close/>
              </a:path>
              <a:path w="6743700" h="1550035">
                <a:moveTo>
                  <a:pt x="330708" y="1549908"/>
                </a:moveTo>
                <a:lnTo>
                  <a:pt x="330708" y="1511808"/>
                </a:lnTo>
                <a:lnTo>
                  <a:pt x="271272" y="1511808"/>
                </a:lnTo>
                <a:lnTo>
                  <a:pt x="259080" y="1510284"/>
                </a:lnTo>
                <a:lnTo>
                  <a:pt x="246888" y="1510284"/>
                </a:lnTo>
                <a:lnTo>
                  <a:pt x="234696" y="1508760"/>
                </a:lnTo>
                <a:lnTo>
                  <a:pt x="224028" y="1505712"/>
                </a:lnTo>
                <a:lnTo>
                  <a:pt x="220980" y="1505712"/>
                </a:lnTo>
                <a:lnTo>
                  <a:pt x="213360" y="1543812"/>
                </a:lnTo>
                <a:lnTo>
                  <a:pt x="216408" y="1543812"/>
                </a:lnTo>
                <a:lnTo>
                  <a:pt x="230124" y="1546860"/>
                </a:lnTo>
                <a:lnTo>
                  <a:pt x="243840" y="1548384"/>
                </a:lnTo>
                <a:lnTo>
                  <a:pt x="257556" y="1548384"/>
                </a:lnTo>
                <a:lnTo>
                  <a:pt x="271272" y="1549908"/>
                </a:lnTo>
                <a:lnTo>
                  <a:pt x="330708" y="1549908"/>
                </a:lnTo>
                <a:close/>
              </a:path>
              <a:path w="6743700" h="1550035">
                <a:moveTo>
                  <a:pt x="187452" y="1495044"/>
                </a:moveTo>
                <a:lnTo>
                  <a:pt x="140208" y="1470660"/>
                </a:lnTo>
                <a:lnTo>
                  <a:pt x="105156" y="1443228"/>
                </a:lnTo>
                <a:lnTo>
                  <a:pt x="100584" y="1437132"/>
                </a:lnTo>
                <a:lnTo>
                  <a:pt x="73152" y="1463040"/>
                </a:lnTo>
                <a:lnTo>
                  <a:pt x="120396" y="1504188"/>
                </a:lnTo>
                <a:lnTo>
                  <a:pt x="166116" y="1528572"/>
                </a:lnTo>
                <a:lnTo>
                  <a:pt x="173736" y="1531620"/>
                </a:lnTo>
                <a:lnTo>
                  <a:pt x="187452" y="1495044"/>
                </a:lnTo>
                <a:close/>
              </a:path>
              <a:path w="6743700" h="1550035">
                <a:moveTo>
                  <a:pt x="77724" y="1409700"/>
                </a:moveTo>
                <a:lnTo>
                  <a:pt x="77724" y="1408176"/>
                </a:lnTo>
                <a:lnTo>
                  <a:pt x="65532" y="1388364"/>
                </a:lnTo>
                <a:lnTo>
                  <a:pt x="56388" y="1368552"/>
                </a:lnTo>
                <a:lnTo>
                  <a:pt x="48768" y="1347216"/>
                </a:lnTo>
                <a:lnTo>
                  <a:pt x="45720" y="1336548"/>
                </a:lnTo>
                <a:lnTo>
                  <a:pt x="42672" y="1324356"/>
                </a:lnTo>
                <a:lnTo>
                  <a:pt x="41148" y="1313688"/>
                </a:lnTo>
                <a:lnTo>
                  <a:pt x="41148" y="1312164"/>
                </a:lnTo>
                <a:lnTo>
                  <a:pt x="3048" y="1318260"/>
                </a:lnTo>
                <a:lnTo>
                  <a:pt x="3048" y="1319784"/>
                </a:lnTo>
                <a:lnTo>
                  <a:pt x="9144" y="1347216"/>
                </a:lnTo>
                <a:lnTo>
                  <a:pt x="12192" y="1359408"/>
                </a:lnTo>
                <a:lnTo>
                  <a:pt x="21336" y="1385316"/>
                </a:lnTo>
                <a:lnTo>
                  <a:pt x="33528" y="1408176"/>
                </a:lnTo>
                <a:lnTo>
                  <a:pt x="47244" y="1431036"/>
                </a:lnTo>
                <a:lnTo>
                  <a:pt x="47244" y="1432560"/>
                </a:lnTo>
                <a:lnTo>
                  <a:pt x="77724" y="1409700"/>
                </a:lnTo>
                <a:close/>
              </a:path>
            </a:pathLst>
          </a:custGeom>
          <a:solidFill>
            <a:srgbClr val="FF0000"/>
          </a:solidFill>
        </p:spPr>
        <p:txBody>
          <a:bodyPr wrap="square" lIns="0" tIns="0" rIns="0" bIns="0" rtlCol="0"/>
          <a:lstStyle/>
          <a:p>
            <a:endParaRPr sz="1588"/>
          </a:p>
        </p:txBody>
      </p:sp>
      <p:sp>
        <p:nvSpPr>
          <p:cNvPr id="62" name="object 62"/>
          <p:cNvSpPr txBox="1"/>
          <p:nvPr/>
        </p:nvSpPr>
        <p:spPr>
          <a:xfrm>
            <a:off x="7963346" y="2266725"/>
            <a:ext cx="1973356" cy="472980"/>
          </a:xfrm>
          <a:prstGeom prst="rect">
            <a:avLst/>
          </a:prstGeom>
        </p:spPr>
        <p:txBody>
          <a:bodyPr vert="horz" wrap="square" lIns="0" tIns="11206" rIns="0" bIns="0" rtlCol="0">
            <a:spAutoFit/>
          </a:bodyPr>
          <a:lstStyle/>
          <a:p>
            <a:pPr marL="11206">
              <a:spcBef>
                <a:spcPts val="88"/>
              </a:spcBef>
            </a:pPr>
            <a:r>
              <a:rPr sz="1765" b="1" spc="-4" dirty="0">
                <a:solidFill>
                  <a:srgbClr val="FF0000"/>
                </a:solidFill>
                <a:latin typeface="Tahoma"/>
                <a:cs typeface="Tahoma"/>
              </a:rPr>
              <a:t>Operational</a:t>
            </a:r>
            <a:r>
              <a:rPr sz="1765" b="1" spc="-40" dirty="0">
                <a:solidFill>
                  <a:srgbClr val="FF0000"/>
                </a:solidFill>
                <a:latin typeface="Tahoma"/>
                <a:cs typeface="Tahoma"/>
              </a:rPr>
              <a:t> </a:t>
            </a:r>
            <a:r>
              <a:rPr sz="1765" b="1" dirty="0">
                <a:solidFill>
                  <a:srgbClr val="FF0000"/>
                </a:solidFill>
                <a:latin typeface="Tahoma"/>
                <a:cs typeface="Tahoma"/>
              </a:rPr>
              <a:t>BI:-</a:t>
            </a:r>
            <a:endParaRPr sz="1765">
              <a:latin typeface="Tahoma"/>
              <a:cs typeface="Tahoma"/>
            </a:endParaRPr>
          </a:p>
          <a:p>
            <a:pPr marL="11206">
              <a:tabLst>
                <a:tab pos="313221" algn="l"/>
              </a:tabLst>
            </a:pPr>
            <a:r>
              <a:rPr sz="1235" dirty="0">
                <a:solidFill>
                  <a:srgbClr val="FF0000"/>
                </a:solidFill>
                <a:latin typeface="Tahoma"/>
                <a:cs typeface="Tahoma"/>
              </a:rPr>
              <a:t>-	</a:t>
            </a:r>
            <a:r>
              <a:rPr sz="1235" b="1" dirty="0">
                <a:solidFill>
                  <a:srgbClr val="FF0000"/>
                </a:solidFill>
                <a:latin typeface="Tahoma"/>
                <a:cs typeface="Tahoma"/>
              </a:rPr>
              <a:t>Task Tracking</a:t>
            </a:r>
            <a:r>
              <a:rPr sz="1235" b="1" spc="-79" dirty="0">
                <a:solidFill>
                  <a:srgbClr val="FF0000"/>
                </a:solidFill>
                <a:latin typeface="Tahoma"/>
                <a:cs typeface="Tahoma"/>
              </a:rPr>
              <a:t> </a:t>
            </a:r>
            <a:r>
              <a:rPr sz="1235" b="1" dirty="0">
                <a:solidFill>
                  <a:srgbClr val="FF0000"/>
                </a:solidFill>
                <a:latin typeface="Tahoma"/>
                <a:cs typeface="Tahoma"/>
              </a:rPr>
              <a:t>Status</a:t>
            </a:r>
            <a:endParaRPr sz="1235">
              <a:latin typeface="Tahoma"/>
              <a:cs typeface="Tahoma"/>
            </a:endParaRPr>
          </a:p>
        </p:txBody>
      </p:sp>
      <p:sp>
        <p:nvSpPr>
          <p:cNvPr id="63" name="object 63"/>
          <p:cNvSpPr txBox="1"/>
          <p:nvPr/>
        </p:nvSpPr>
        <p:spPr>
          <a:xfrm>
            <a:off x="7963346" y="2723924"/>
            <a:ext cx="2015938" cy="581472"/>
          </a:xfrm>
          <a:prstGeom prst="rect">
            <a:avLst/>
          </a:prstGeom>
        </p:spPr>
        <p:txBody>
          <a:bodyPr vert="horz" wrap="square" lIns="0" tIns="11206" rIns="0" bIns="0" rtlCol="0">
            <a:spAutoFit/>
          </a:bodyPr>
          <a:lstStyle/>
          <a:p>
            <a:pPr marL="313221" indent="-302575">
              <a:spcBef>
                <a:spcPts val="88"/>
              </a:spcBef>
              <a:buFont typeface="Tahoma"/>
              <a:buChar char="-"/>
              <a:tabLst>
                <a:tab pos="313221" algn="l"/>
                <a:tab pos="313781" algn="l"/>
              </a:tabLst>
            </a:pPr>
            <a:r>
              <a:rPr sz="1235" b="1" dirty="0">
                <a:solidFill>
                  <a:srgbClr val="FF0000"/>
                </a:solidFill>
                <a:latin typeface="Tahoma"/>
                <a:cs typeface="Tahoma"/>
              </a:rPr>
              <a:t>Alerts on</a:t>
            </a:r>
            <a:r>
              <a:rPr sz="1235" b="1" spc="-35" dirty="0">
                <a:solidFill>
                  <a:srgbClr val="FF0000"/>
                </a:solidFill>
                <a:latin typeface="Tahoma"/>
                <a:cs typeface="Tahoma"/>
              </a:rPr>
              <a:t> </a:t>
            </a:r>
            <a:r>
              <a:rPr sz="1235" b="1" spc="-4" dirty="0">
                <a:solidFill>
                  <a:srgbClr val="FF0000"/>
                </a:solidFill>
                <a:latin typeface="Tahoma"/>
                <a:cs typeface="Tahoma"/>
              </a:rPr>
              <a:t>Progression</a:t>
            </a:r>
            <a:endParaRPr sz="1235">
              <a:latin typeface="Tahoma"/>
              <a:cs typeface="Tahoma"/>
            </a:endParaRPr>
          </a:p>
          <a:p>
            <a:pPr marL="313221" marR="104220" indent="-302575">
              <a:buFont typeface="Tahoma"/>
              <a:buChar char="-"/>
              <a:tabLst>
                <a:tab pos="313221" algn="l"/>
                <a:tab pos="313781" algn="l"/>
              </a:tabLst>
            </a:pPr>
            <a:r>
              <a:rPr sz="1235" b="1" dirty="0">
                <a:solidFill>
                  <a:srgbClr val="FF0000"/>
                </a:solidFill>
                <a:latin typeface="Tahoma"/>
                <a:cs typeface="Tahoma"/>
              </a:rPr>
              <a:t>Error correction</a:t>
            </a:r>
            <a:r>
              <a:rPr sz="1235" b="1" spc="-71" dirty="0">
                <a:solidFill>
                  <a:srgbClr val="FF0000"/>
                </a:solidFill>
                <a:latin typeface="Tahoma"/>
                <a:cs typeface="Tahoma"/>
              </a:rPr>
              <a:t> </a:t>
            </a:r>
            <a:r>
              <a:rPr sz="1235" b="1" dirty="0">
                <a:solidFill>
                  <a:srgbClr val="FF0000"/>
                </a:solidFill>
                <a:latin typeface="Tahoma"/>
                <a:cs typeface="Tahoma"/>
              </a:rPr>
              <a:t>and  recommendation</a:t>
            </a:r>
            <a:endParaRPr sz="1235">
              <a:latin typeface="Tahoma"/>
              <a:cs typeface="Tahoma"/>
            </a:endParaRPr>
          </a:p>
        </p:txBody>
      </p:sp>
      <p:grpSp>
        <p:nvGrpSpPr>
          <p:cNvPr id="64" name="object 64"/>
          <p:cNvGrpSpPr/>
          <p:nvPr/>
        </p:nvGrpSpPr>
        <p:grpSpPr>
          <a:xfrm>
            <a:off x="2907701" y="1097279"/>
            <a:ext cx="6512859" cy="5173196"/>
            <a:chOff x="1415795" y="1243583"/>
            <a:chExt cx="7381240" cy="5862955"/>
          </a:xfrm>
        </p:grpSpPr>
        <p:sp>
          <p:nvSpPr>
            <p:cNvPr id="65" name="object 65"/>
            <p:cNvSpPr/>
            <p:nvPr/>
          </p:nvSpPr>
          <p:spPr>
            <a:xfrm>
              <a:off x="7554468" y="3884676"/>
              <a:ext cx="539750" cy="847725"/>
            </a:xfrm>
            <a:custGeom>
              <a:avLst/>
              <a:gdLst/>
              <a:ahLst/>
              <a:cxnLst/>
              <a:rect l="l" t="t" r="r" b="b"/>
              <a:pathLst>
                <a:path w="539750" h="847725">
                  <a:moveTo>
                    <a:pt x="42672" y="684276"/>
                  </a:moveTo>
                  <a:lnTo>
                    <a:pt x="41314" y="676679"/>
                  </a:lnTo>
                  <a:lnTo>
                    <a:pt x="37528" y="670369"/>
                  </a:lnTo>
                  <a:lnTo>
                    <a:pt x="31742" y="666059"/>
                  </a:lnTo>
                  <a:lnTo>
                    <a:pt x="24384" y="664464"/>
                  </a:lnTo>
                  <a:lnTo>
                    <a:pt x="16787" y="665821"/>
                  </a:lnTo>
                  <a:lnTo>
                    <a:pt x="10477" y="669607"/>
                  </a:lnTo>
                  <a:lnTo>
                    <a:pt x="6167" y="675393"/>
                  </a:lnTo>
                  <a:lnTo>
                    <a:pt x="4572" y="682752"/>
                  </a:lnTo>
                  <a:lnTo>
                    <a:pt x="0" y="847344"/>
                  </a:lnTo>
                  <a:lnTo>
                    <a:pt x="3048" y="845756"/>
                  </a:lnTo>
                  <a:lnTo>
                    <a:pt x="3048" y="804672"/>
                  </a:lnTo>
                  <a:lnTo>
                    <a:pt x="40559" y="744834"/>
                  </a:lnTo>
                  <a:lnTo>
                    <a:pt x="42672" y="684276"/>
                  </a:lnTo>
                  <a:close/>
                </a:path>
                <a:path w="539750" h="847725">
                  <a:moveTo>
                    <a:pt x="40559" y="744834"/>
                  </a:moveTo>
                  <a:lnTo>
                    <a:pt x="3048" y="804672"/>
                  </a:lnTo>
                  <a:lnTo>
                    <a:pt x="10668" y="809521"/>
                  </a:lnTo>
                  <a:lnTo>
                    <a:pt x="10668" y="798576"/>
                  </a:lnTo>
                  <a:lnTo>
                    <a:pt x="39201" y="783753"/>
                  </a:lnTo>
                  <a:lnTo>
                    <a:pt x="40559" y="744834"/>
                  </a:lnTo>
                  <a:close/>
                </a:path>
                <a:path w="539750" h="847725">
                  <a:moveTo>
                    <a:pt x="155948" y="752498"/>
                  </a:moveTo>
                  <a:lnTo>
                    <a:pt x="153924" y="745236"/>
                  </a:lnTo>
                  <a:lnTo>
                    <a:pt x="149232" y="739330"/>
                  </a:lnTo>
                  <a:lnTo>
                    <a:pt x="142684" y="735711"/>
                  </a:lnTo>
                  <a:lnTo>
                    <a:pt x="135278" y="734949"/>
                  </a:lnTo>
                  <a:lnTo>
                    <a:pt x="128016" y="737616"/>
                  </a:lnTo>
                  <a:lnTo>
                    <a:pt x="74419" y="765458"/>
                  </a:lnTo>
                  <a:lnTo>
                    <a:pt x="36576" y="826008"/>
                  </a:lnTo>
                  <a:lnTo>
                    <a:pt x="3048" y="804672"/>
                  </a:lnTo>
                  <a:lnTo>
                    <a:pt x="3048" y="845756"/>
                  </a:lnTo>
                  <a:lnTo>
                    <a:pt x="146304" y="771144"/>
                  </a:lnTo>
                  <a:lnTo>
                    <a:pt x="151995" y="766452"/>
                  </a:lnTo>
                  <a:lnTo>
                    <a:pt x="155257" y="759904"/>
                  </a:lnTo>
                  <a:lnTo>
                    <a:pt x="155948" y="752498"/>
                  </a:lnTo>
                  <a:close/>
                </a:path>
                <a:path w="539750" h="847725">
                  <a:moveTo>
                    <a:pt x="39201" y="783753"/>
                  </a:moveTo>
                  <a:lnTo>
                    <a:pt x="10668" y="798576"/>
                  </a:lnTo>
                  <a:lnTo>
                    <a:pt x="38100" y="815340"/>
                  </a:lnTo>
                  <a:lnTo>
                    <a:pt x="39201" y="783753"/>
                  </a:lnTo>
                  <a:close/>
                </a:path>
                <a:path w="539750" h="847725">
                  <a:moveTo>
                    <a:pt x="74419" y="765458"/>
                  </a:moveTo>
                  <a:lnTo>
                    <a:pt x="39201" y="783753"/>
                  </a:lnTo>
                  <a:lnTo>
                    <a:pt x="38100" y="815340"/>
                  </a:lnTo>
                  <a:lnTo>
                    <a:pt x="10668" y="798576"/>
                  </a:lnTo>
                  <a:lnTo>
                    <a:pt x="10668" y="809521"/>
                  </a:lnTo>
                  <a:lnTo>
                    <a:pt x="36576" y="826008"/>
                  </a:lnTo>
                  <a:lnTo>
                    <a:pt x="74419" y="765458"/>
                  </a:lnTo>
                  <a:close/>
                </a:path>
                <a:path w="539750" h="847725">
                  <a:moveTo>
                    <a:pt x="539496" y="21336"/>
                  </a:moveTo>
                  <a:lnTo>
                    <a:pt x="507492" y="0"/>
                  </a:lnTo>
                  <a:lnTo>
                    <a:pt x="40559" y="744834"/>
                  </a:lnTo>
                  <a:lnTo>
                    <a:pt x="39201" y="783753"/>
                  </a:lnTo>
                  <a:lnTo>
                    <a:pt x="74419" y="765458"/>
                  </a:lnTo>
                  <a:lnTo>
                    <a:pt x="539496" y="21336"/>
                  </a:lnTo>
                  <a:close/>
                </a:path>
              </a:pathLst>
            </a:custGeom>
            <a:solidFill>
              <a:srgbClr val="FF0000"/>
            </a:solidFill>
          </p:spPr>
          <p:txBody>
            <a:bodyPr wrap="square" lIns="0" tIns="0" rIns="0" bIns="0" rtlCol="0"/>
            <a:lstStyle/>
            <a:p>
              <a:endParaRPr sz="1588"/>
            </a:p>
          </p:txBody>
        </p:sp>
        <p:sp>
          <p:nvSpPr>
            <p:cNvPr id="66" name="object 66"/>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67" name="object 67"/>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68" name="object 68"/>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70" name="Date Placeholder 69">
            <a:extLst>
              <a:ext uri="{FF2B5EF4-FFF2-40B4-BE49-F238E27FC236}">
                <a16:creationId xmlns:a16="http://schemas.microsoft.com/office/drawing/2014/main" id="{37CC1289-58D9-4EF2-9EEA-FEF59F185CE3}"/>
              </a:ext>
            </a:extLst>
          </p:cNvPr>
          <p:cNvSpPr>
            <a:spLocks noGrp="1"/>
          </p:cNvSpPr>
          <p:nvPr>
            <p:ph type="dt" sz="half" idx="10"/>
          </p:nvPr>
        </p:nvSpPr>
        <p:spPr/>
        <p:txBody>
          <a:bodyPr/>
          <a:lstStyle/>
          <a:p>
            <a:fld id="{DE3A3554-519D-4B52-9DB7-518A375006D5}" type="datetime1">
              <a:rPr lang="en-IN" smtClean="0"/>
              <a:t>28-05-2023</a:t>
            </a:fld>
            <a:endParaRPr lang="en-IN"/>
          </a:p>
        </p:txBody>
      </p:sp>
      <p:sp>
        <p:nvSpPr>
          <p:cNvPr id="71" name="Slide Number Placeholder 70">
            <a:extLst>
              <a:ext uri="{FF2B5EF4-FFF2-40B4-BE49-F238E27FC236}">
                <a16:creationId xmlns:a16="http://schemas.microsoft.com/office/drawing/2014/main" id="{E8074E30-C584-49AF-8CE9-61D56CEECA97}"/>
              </a:ext>
            </a:extLst>
          </p:cNvPr>
          <p:cNvSpPr>
            <a:spLocks noGrp="1"/>
          </p:cNvSpPr>
          <p:nvPr>
            <p:ph type="sldNum" sz="quarter" idx="12"/>
          </p:nvPr>
        </p:nvSpPr>
        <p:spPr/>
        <p:txBody>
          <a:bodyPr/>
          <a:lstStyle/>
          <a:p>
            <a:fld id="{7A613731-0A97-402F-B7BA-9ACABA9B0893}" type="slidenum">
              <a:rPr lang="en-IN" smtClean="0"/>
              <a:t>99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TotalTime>
  <Words>6059</Words>
  <Application>Microsoft Office PowerPoint</Application>
  <PresentationFormat>Widescreen</PresentationFormat>
  <Paragraphs>1121</Paragraphs>
  <Slides>138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138</vt:i4>
      </vt:variant>
    </vt:vector>
  </HeadingPairs>
  <TitlesOfParts>
    <vt:vector size="149" baseType="lpstr">
      <vt:lpstr>Arial</vt:lpstr>
      <vt:lpstr>Calibri</vt:lpstr>
      <vt:lpstr>Calibri Light</vt:lpstr>
      <vt:lpstr>Carlito</vt:lpstr>
      <vt:lpstr>Courier New</vt:lpstr>
      <vt:lpstr>Open Sans</vt:lpstr>
      <vt:lpstr>Tahoma</vt:lpstr>
      <vt:lpstr>Times New Roman</vt:lpstr>
      <vt:lpstr>Trebuchet MS</vt:lpstr>
      <vt:lpstr>Wingdings</vt:lpstr>
      <vt:lpstr>Office Theme</vt:lpstr>
      <vt:lpstr>PowerPoint Presentation</vt:lpstr>
      <vt:lpstr>Advance topics in Artificial Intelligence- Cloud Computing and Intelligent agent Business Intelligence and Analytics Sentiment Analysis Deep Learning Algorithms Planning and Logic in intelligent Agents </vt:lpstr>
      <vt:lpstr>PowerPoint Presentation</vt:lpstr>
      <vt:lpstr>Expert Systems - Objectives</vt:lpstr>
      <vt:lpstr>Objectives</vt:lpstr>
      <vt:lpstr>What is an expert system?</vt:lpstr>
      <vt:lpstr>Architecture of Expert Systems</vt:lpstr>
      <vt:lpstr>Architecture of Expert Systems</vt:lpstr>
      <vt:lpstr>Architecture of Expert Systems</vt:lpstr>
      <vt:lpstr>General Methods of Inferencing</vt:lpstr>
      <vt:lpstr>Expert Systems Development</vt:lpstr>
      <vt:lpstr>Expert system technology  may include:</vt:lpstr>
      <vt:lpstr>Problem Domain vs. Knowledge Domain</vt:lpstr>
      <vt:lpstr>Problem and Knowledge Domain  Relationship</vt:lpstr>
      <vt:lpstr>Advantages of Expert Systems</vt:lpstr>
      <vt:lpstr>Disadvantages of Expert Systems</vt:lpstr>
      <vt:lpstr>Representing the Knowledge</vt:lpstr>
      <vt:lpstr>Knowledge Engineering</vt:lpstr>
      <vt:lpstr>Development of an Expert System</vt:lpstr>
      <vt:lpstr>The Role of AI</vt:lpstr>
      <vt:lpstr>Uncertainty</vt:lpstr>
      <vt:lpstr>Early Expert Systems</vt:lpstr>
      <vt:lpstr>Broad Classes of Expert Systems</vt:lpstr>
      <vt:lpstr>Problems with Algorithmic Solutions</vt:lpstr>
      <vt:lpstr>Considerations for Building  Expert Systems</vt:lpstr>
      <vt:lpstr>Languages, Shells, and Tools</vt:lpstr>
      <vt:lpstr>Production Rules</vt:lpstr>
      <vt:lpstr>Rule-Based Expert System</vt:lpstr>
      <vt:lpstr>Structure of a Rule-Based Expert System</vt:lpstr>
      <vt:lpstr>Rule-Based ES</vt:lpstr>
      <vt:lpstr>Example Rules</vt:lpstr>
      <vt:lpstr>Inference Engine Cycle</vt:lpstr>
      <vt:lpstr>Foundation of Expert Systems</vt:lpstr>
      <vt:lpstr>Markov Algorithm</vt:lpstr>
      <vt:lpstr>Markov Algorithm</vt:lpstr>
      <vt:lpstr>Rete Algorithm</vt:lpstr>
      <vt:lpstr>Frame-Based Expert System</vt:lpstr>
      <vt:lpstr>Frame-Based Expert System</vt:lpstr>
      <vt:lpstr>Frame-Based Expert System</vt:lpstr>
      <vt:lpstr>Working of Frame-Based Expert System</vt:lpstr>
      <vt:lpstr>Guidelines to build a Frame-Based Expert System</vt:lpstr>
      <vt:lpstr>  MYCIN</vt:lpstr>
      <vt:lpstr>MYCIN</vt:lpstr>
      <vt:lpstr>MYCIN</vt:lpstr>
      <vt:lpstr>Tasks and Domain</vt:lpstr>
      <vt:lpstr>Consultation System</vt:lpstr>
      <vt:lpstr>Consultation “Control Structure”</vt:lpstr>
      <vt:lpstr>Static Database</vt:lpstr>
      <vt:lpstr>Dynamic Database</vt:lpstr>
      <vt:lpstr>Explanation System</vt:lpstr>
      <vt:lpstr>Xcon</vt:lpstr>
      <vt:lpstr>XCON: Expert Configurer</vt:lpstr>
      <vt:lpstr>PowerPoint Presentation</vt:lpstr>
      <vt:lpstr>Natural language</vt:lpstr>
      <vt:lpstr>Why Natural language processing?</vt:lpstr>
      <vt:lpstr>NLP Tasks</vt:lpstr>
      <vt:lpstr>Levels of NLP</vt:lpstr>
      <vt:lpstr>Syntactic Analysis</vt:lpstr>
      <vt:lpstr>Syntactic Analysis - Grammar</vt:lpstr>
      <vt:lpstr>Syntactic Analysis - Parsing</vt:lpstr>
      <vt:lpstr>Syntactic Analysis – Complications (1)</vt:lpstr>
      <vt:lpstr>Syntactic Analysis – Complications (2)</vt:lpstr>
      <vt:lpstr>Semantic Analysis</vt:lpstr>
      <vt:lpstr>Lexical Processing</vt:lpstr>
      <vt:lpstr>Semantic grammars</vt:lpstr>
      <vt:lpstr>Case Grammar</vt:lpstr>
      <vt:lpstr>Conceptual Dependency</vt:lpstr>
      <vt:lpstr>Information retrieval</vt:lpstr>
      <vt:lpstr>Information retrieval - Models</vt:lpstr>
      <vt:lpstr>Information retrieval - Models</vt:lpstr>
      <vt:lpstr>Information retrieval - Models</vt:lpstr>
      <vt:lpstr>Information retrieval - Models</vt:lpstr>
      <vt:lpstr>Information Extraction</vt:lpstr>
      <vt:lpstr>Information Extraction</vt:lpstr>
      <vt:lpstr> </vt:lpstr>
      <vt:lpstr>Advance topics in Artificial Intelligence- Cloud Computing and Intelligent agent</vt:lpstr>
      <vt:lpstr>Cloud computing and AI(contd.)</vt:lpstr>
      <vt:lpstr>Cloud computing and AI(contd.)</vt:lpstr>
      <vt:lpstr>What’s parallel processing and how it work in  cloud</vt:lpstr>
      <vt:lpstr>What’s parallel processing and how it  work in cloud(contd.)</vt:lpstr>
      <vt:lpstr>ML algorithms for cloud applications</vt:lpstr>
      <vt:lpstr>ML algorithms for cloud  applications(contd.)</vt:lpstr>
      <vt:lpstr>How AI uses big data</vt:lpstr>
      <vt:lpstr>PowerPoint Presentation</vt:lpstr>
      <vt:lpstr>Business Intelligence and Analytics </vt:lpstr>
      <vt:lpstr>PowerPoint Presentation</vt:lpstr>
      <vt:lpstr>What is Business Intelligence (BI)?</vt:lpstr>
      <vt:lpstr>What is Business Analytics (BA)?</vt:lpstr>
      <vt:lpstr>Business Analytics vs. Business Intelligence</vt:lpstr>
      <vt:lpstr>Choosing between Business Intelligence (BI)  and Business Analytics (BA)</vt:lpstr>
      <vt:lpstr>Choosing between Business Intelligence (BI)  and Business Analytics (BA)</vt:lpstr>
      <vt:lpstr>1. (Re)Identifying your vision and missions</vt:lpstr>
      <vt:lpstr>2. Identifying Business Services and Objectives</vt:lpstr>
      <vt:lpstr>3. Identifying BI for Management Level</vt:lpstr>
      <vt:lpstr>Digital Organization</vt:lpstr>
      <vt:lpstr>Top Business Questions from CMO</vt:lpstr>
      <vt:lpstr>Top Business Questions from COO</vt:lpstr>
      <vt:lpstr>Top Business Questions from CFO</vt:lpstr>
      <vt:lpstr>4. Identifying Operational BI</vt:lpstr>
      <vt:lpstr>Key Questions Type in each level of enterprise</vt:lpstr>
      <vt:lpstr>5. Identifying BI and BA Platform</vt:lpstr>
      <vt:lpstr>Summary</vt:lpstr>
      <vt:lpstr>Big Data for Business Analytics Platform</vt:lpstr>
      <vt:lpstr>Internet of Things and Real-time Data Feeds</vt:lpstr>
      <vt:lpstr>Smart Home</vt:lpstr>
      <vt:lpstr>PowerPoint Presentation</vt:lpstr>
      <vt:lpstr>Sentiment Analysis </vt:lpstr>
      <vt:lpstr>Sentiment Sentiment Analysis</vt:lpstr>
      <vt:lpstr>PowerPoint Presentation</vt:lpstr>
      <vt:lpstr>PowerPoint Presentation</vt:lpstr>
      <vt:lpstr>PowerPoint Presentation</vt:lpstr>
      <vt:lpstr>Sentiment analysis has many other names</vt:lpstr>
      <vt:lpstr>What is SA &amp; OM?</vt:lpstr>
      <vt:lpstr>Positive or negative movie review?</vt:lpstr>
      <vt:lpstr>Why sentiment analysis?</vt:lpstr>
      <vt:lpstr>Why compute aﬀective meaning?</vt:lpstr>
      <vt:lpstr>Scherer’s typology of aﬀective states</vt:lpstr>
      <vt:lpstr>Google Product Search</vt:lpstr>
      <vt:lpstr>TwiGer sentiment:</vt:lpstr>
      <vt:lpstr>Bollen et al. (2011)</vt:lpstr>
      <vt:lpstr>PowerPoint Presentation</vt:lpstr>
      <vt:lpstr>PowerPoint Presentation</vt:lpstr>
      <vt:lpstr>PowerPoint Presentation</vt:lpstr>
      <vt:lpstr>DEEP LEARNING</vt:lpstr>
      <vt:lpstr>PowerPoint Presentation</vt:lpstr>
      <vt:lpstr>PowerPoint Presentation</vt:lpstr>
      <vt:lpstr>MACHINE LEARNING</vt:lpstr>
      <vt:lpstr>ML VS DL</vt:lpstr>
      <vt:lpstr>DEEP LEARNING</vt:lpstr>
      <vt:lpstr>PowerPoint Presentation</vt:lpstr>
      <vt:lpstr>CONVOLUTIONAL  NEURAL NETWORK</vt:lpstr>
      <vt:lpstr>CONVOLUTIONAL  NEURAL NETWORK (CNN)</vt:lpstr>
      <vt:lpstr>CNN LAYER</vt:lpstr>
      <vt:lpstr>CONVOLUTION LAYER</vt:lpstr>
      <vt:lpstr>PowerPoint Presentation</vt:lpstr>
      <vt:lpstr>STRIDE</vt:lpstr>
      <vt:lpstr>PADDING </vt:lpstr>
      <vt:lpstr>SEPARABLE  CONVOLUTION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dc:title>
  <dc:creator>Geetha K</dc:creator>
  <cp:lastModifiedBy>Gayathri Gnanamoorthy</cp:lastModifiedBy>
  <cp:revision>32</cp:revision>
  <dcterms:created xsi:type="dcterms:W3CDTF">2021-01-25T13:19:58Z</dcterms:created>
  <dcterms:modified xsi:type="dcterms:W3CDTF">2023-05-28T10:29:44Z</dcterms:modified>
</cp:coreProperties>
</file>